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2916313" y="972847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4789500" y="227858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2267500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algn="ctr"/>
            <a:endParaRPr lang="zh-TW" altLang="en-US" dirty="0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7571170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204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17</cp:revision>
  <dcterms:created xsi:type="dcterms:W3CDTF">2020-07-26T06:50:23Z</dcterms:created>
  <dcterms:modified xsi:type="dcterms:W3CDTF">2020-07-31T06:20:32Z</dcterms:modified>
</cp:coreProperties>
</file>