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FFE62-272B-2357-9149-CC31497ED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78EDE4-18A8-1CA5-68BF-0C504086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004CF-51DE-685B-DA74-C7163013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72EA1-B3F8-BE13-BD9D-AF154B80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42C93-75CC-B20D-54C2-6BEC3754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CA099-5698-2ECB-837F-BA1B7CBE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671AF-369B-E928-BB54-0F3CC337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4BAC9-C674-D754-47AD-5C2D6EC2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E8F8-C35B-D0DF-C949-5CB2474B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A0852-5DD2-DCEB-389F-E31A073F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7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4770A8-9B99-0487-D4FF-49701ED92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A6E36-E9F9-A397-A744-15F805021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7264C-88C3-3AD7-1951-97D5C8DE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E670-E3EE-6ADF-0125-3FFE92E9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6E996-8EAD-F9CB-9041-C631D6AD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2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9FD17-2157-0445-2002-D6028C99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9DDE-D455-DC61-C42C-928F5C7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770C7-1880-EAD8-81E0-657F7AA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93D8-0FEB-9E17-F302-544D1495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11E46-786E-86A6-0576-6930DAEA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D7FF3-A4FD-6ED6-574F-22BF286F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ECC4E-8868-65AD-CDB5-88839858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05506-C4D8-6FC6-2824-330B2A46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35D46-5BBB-AD88-EFB0-F29D2DED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F680-2C7D-9716-1A5F-C6536474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1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B9D2A-4535-C981-429A-030D1813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2964E-6DD6-A0B3-569A-C50BBF0A6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05ACF8-E258-BFFF-0D16-E6E05FCB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6C721-3CD8-77CF-6F9A-84C4C9E9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4FCAD-AE37-5548-3E51-72580793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CD3BD-CABC-ED3B-AD2F-3CAAA201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3F233-06DF-2A7C-C9CF-90CB228E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65E30-394E-F477-140B-81DEFD70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88993-8D2C-1447-1E35-C47A190A5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F875D2-2A8A-0C10-F19B-7419084F6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EBAB0-97F9-1CCE-1CFD-342E0AEC8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EBE5BF-8313-3D77-7FF0-542C9F19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8D4E4C-182E-1B36-8E30-E2A330FC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2CCEA9-5003-AE1B-D011-FEB71E04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A8830-B414-8A6F-322E-F7DB7DA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C6A4D-3FB7-7CE5-33A8-DB286364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4C288C-069B-E5FB-EE35-B88E937F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825CC-9545-6D6C-1BC0-F3DCA23C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930C3-767E-6DF9-E783-093DCA97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D09542-D0E8-DEB4-2378-FEF6623A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CEB67-CBF2-D511-3B20-0AF7B3BB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2BB0-640F-4298-0F9C-CB42997E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D60EB-FF37-4055-1C73-22EABA68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0B9F5-18CB-6D01-45BF-F4EC9D210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8FA47-9E74-EED0-2CB9-ACE23B66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FC833-383C-A6D9-37C4-E72302D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2E3AA-8D0D-D6DF-16BB-C26BEEAA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92B90-7E22-443B-60FD-E5E2089D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22E658-060A-19DC-0486-1757B67B5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66C20D-DC24-797C-8CBC-289D91BDF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E10DB-BF0F-5234-1931-23E29A20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0861C-90EB-ED3B-0D1B-716FBBEE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86180-6BD5-73BA-B35C-7A4A62D0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8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862594-FE8F-F76D-FFBD-174A0C50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6FFC7-6AAC-26BF-AAC3-6AA8CB03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E958E-15DA-4CF5-9A90-174F9B080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81-E6E0-419A-BAD2-9F9273005C4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A1A3D-FED4-949A-ACDF-696C64D3C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6E9B2-6AAF-9331-F402-0666BDC03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1FAC-439F-4955-A66B-8700476B0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Total_pt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28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age_pt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3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age_pres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54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age_amt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2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class_pt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4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class_pres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61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class_amt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2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Total_pres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0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Total_amt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5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hos_pt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97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hos_pres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0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hos_amt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03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sex_pt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39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sex_pres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C8B8-87BB-CADA-6C2A-731520FA5171}"/>
              </a:ext>
            </a:extLst>
          </p:cNvPr>
          <p:cNvSpPr txBox="1"/>
          <p:nvPr/>
        </p:nvSpPr>
        <p:spPr>
          <a:xfrm>
            <a:off x="172192" y="142504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sex_amt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5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</Words>
  <Application>Microsoft Office PowerPoint</Application>
  <PresentationFormat>와이드스크린</PresentationFormat>
  <Paragraphs>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juseong kang</dc:creator>
  <cp:lastModifiedBy>juseong kang</cp:lastModifiedBy>
  <cp:revision>3</cp:revision>
  <dcterms:created xsi:type="dcterms:W3CDTF">2024-05-09T03:03:59Z</dcterms:created>
  <dcterms:modified xsi:type="dcterms:W3CDTF">2024-05-10T01:52:57Z</dcterms:modified>
</cp:coreProperties>
</file>