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</p:sldMasterIdLst>
  <p:notesMasterIdLst>
    <p:notesMasterId r:id="rId20"/>
  </p:notesMasterIdLst>
  <p:handoutMasterIdLst>
    <p:handoutMasterId r:id="rId21"/>
  </p:handoutMasterIdLst>
  <p:sldIdLst>
    <p:sldId id="549" r:id="rId3"/>
    <p:sldId id="382" r:id="rId4"/>
    <p:sldId id="383" r:id="rId5"/>
    <p:sldId id="551" r:id="rId6"/>
    <p:sldId id="576" r:id="rId7"/>
    <p:sldId id="575" r:id="rId8"/>
    <p:sldId id="577" r:id="rId9"/>
    <p:sldId id="489" r:id="rId10"/>
    <p:sldId id="578" r:id="rId11"/>
    <p:sldId id="579" r:id="rId12"/>
    <p:sldId id="550" r:id="rId13"/>
    <p:sldId id="529" r:id="rId14"/>
    <p:sldId id="531" r:id="rId15"/>
    <p:sldId id="580" r:id="rId16"/>
    <p:sldId id="581" r:id="rId17"/>
    <p:sldId id="563" r:id="rId18"/>
    <p:sldId id="548" r:id="rId19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12"/>
    <a:srgbClr val="9B4C00"/>
    <a:srgbClr val="736602"/>
    <a:srgbClr val="BAA603"/>
    <a:srgbClr val="69090D"/>
    <a:srgbClr val="750B0F"/>
    <a:srgbClr val="830E12"/>
    <a:srgbClr val="627414"/>
    <a:srgbClr val="6A7C16"/>
    <a:srgbClr val="72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4" autoAdjust="0"/>
    <p:restoredTop sz="91604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442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6662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豪 楊" userId="6ec34c9791615293" providerId="LiveId" clId="{989F25E2-EF98-4829-B00B-6BAD36DF8B78}"/>
    <pc:docChg chg="undo redo custSel addSld delSld modSld sldOrd">
      <pc:chgData name="鎮豪 楊" userId="6ec34c9791615293" providerId="LiveId" clId="{989F25E2-EF98-4829-B00B-6BAD36DF8B78}" dt="2020-05-28T14:19:30.650" v="4334" actId="21"/>
      <pc:docMkLst>
        <pc:docMk/>
      </pc:docMkLst>
      <pc:sldChg chg="modSp mod">
        <pc:chgData name="鎮豪 楊" userId="6ec34c9791615293" providerId="LiveId" clId="{989F25E2-EF98-4829-B00B-6BAD36DF8B78}" dt="2020-05-11T07:44:15.205" v="24" actId="14100"/>
        <pc:sldMkLst>
          <pc:docMk/>
          <pc:sldMk cId="1271121547" sldId="300"/>
        </pc:sldMkLst>
        <pc:spChg chg="mod">
          <ac:chgData name="鎮豪 楊" userId="6ec34c9791615293" providerId="LiveId" clId="{989F25E2-EF98-4829-B00B-6BAD36DF8B78}" dt="2020-05-11T07:44:05.497" v="23" actId="20577"/>
          <ac:spMkLst>
            <pc:docMk/>
            <pc:sldMk cId="1271121547" sldId="300"/>
            <ac:spMk id="29" creationId="{00000000-0000-0000-0000-000000000000}"/>
          </ac:spMkLst>
        </pc:spChg>
        <pc:spChg chg="mod">
          <ac:chgData name="鎮豪 楊" userId="6ec34c9791615293" providerId="LiveId" clId="{989F25E2-EF98-4829-B00B-6BAD36DF8B78}" dt="2020-05-11T07:44:15.205" v="24" actId="14100"/>
          <ac:spMkLst>
            <pc:docMk/>
            <pc:sldMk cId="1271121547" sldId="300"/>
            <ac:spMk id="30" creationId="{00000000-0000-0000-0000-000000000000}"/>
          </ac:spMkLst>
        </pc:spChg>
        <pc:spChg chg="mod">
          <ac:chgData name="鎮豪 楊" userId="6ec34c9791615293" providerId="LiveId" clId="{989F25E2-EF98-4829-B00B-6BAD36DF8B78}" dt="2020-05-11T07:43:21.795" v="9" actId="1076"/>
          <ac:spMkLst>
            <pc:docMk/>
            <pc:sldMk cId="1271121547" sldId="300"/>
            <ac:spMk id="32" creationId="{00000000-0000-0000-0000-000000000000}"/>
          </ac:spMkLst>
        </pc:spChg>
      </pc:sldChg>
      <pc:sldChg chg="modSp mod">
        <pc:chgData name="鎮豪 楊" userId="6ec34c9791615293" providerId="LiveId" clId="{989F25E2-EF98-4829-B00B-6BAD36DF8B78}" dt="2020-05-26T12:11:41.041" v="4069"/>
        <pc:sldMkLst>
          <pc:docMk/>
          <pc:sldMk cId="1034447103" sldId="316"/>
        </pc:sldMkLst>
        <pc:spChg chg="mod">
          <ac:chgData name="鎮豪 楊" userId="6ec34c9791615293" providerId="LiveId" clId="{989F25E2-EF98-4829-B00B-6BAD36DF8B78}" dt="2020-05-26T12:11:41.041" v="4069"/>
          <ac:spMkLst>
            <pc:docMk/>
            <pc:sldMk cId="1034447103" sldId="316"/>
            <ac:spMk id="5" creationId="{00000000-0000-0000-0000-000000000000}"/>
          </ac:spMkLst>
        </pc:spChg>
      </pc:sldChg>
      <pc:sldChg chg="addSp delSp modSp mod">
        <pc:chgData name="鎮豪 楊" userId="6ec34c9791615293" providerId="LiveId" clId="{989F25E2-EF98-4829-B00B-6BAD36DF8B78}" dt="2020-05-27T01:45:54.640" v="4144" actId="1076"/>
        <pc:sldMkLst>
          <pc:docMk/>
          <pc:sldMk cId="277079702" sldId="382"/>
        </pc:sldMkLst>
        <pc:spChg chg="mod">
          <ac:chgData name="鎮豪 楊" userId="6ec34c9791615293" providerId="LiveId" clId="{989F25E2-EF98-4829-B00B-6BAD36DF8B78}" dt="2020-05-27T01:45:37.881" v="4141" actId="1038"/>
          <ac:spMkLst>
            <pc:docMk/>
            <pc:sldMk cId="277079702" sldId="382"/>
            <ac:spMk id="3" creationId="{00000000-0000-0000-0000-000000000000}"/>
          </ac:spMkLst>
        </pc:spChg>
        <pc:spChg chg="add del mod">
          <ac:chgData name="鎮豪 楊" userId="6ec34c9791615293" providerId="LiveId" clId="{989F25E2-EF98-4829-B00B-6BAD36DF8B78}" dt="2020-05-11T07:44:50.819" v="26" actId="478"/>
          <ac:spMkLst>
            <pc:docMk/>
            <pc:sldMk cId="277079702" sldId="382"/>
            <ac:spMk id="4" creationId="{96F5B64A-39F7-4AEE-AEE5-5D022482318C}"/>
          </ac:spMkLst>
        </pc:spChg>
        <pc:spChg chg="mod">
          <ac:chgData name="鎮豪 楊" userId="6ec34c9791615293" providerId="LiveId" clId="{989F25E2-EF98-4829-B00B-6BAD36DF8B78}" dt="2020-05-27T01:45:37.881" v="4141" actId="1038"/>
          <ac:spMkLst>
            <pc:docMk/>
            <pc:sldMk cId="277079702" sldId="382"/>
            <ac:spMk id="5" creationId="{00000000-0000-0000-0000-000000000000}"/>
          </ac:spMkLst>
        </pc:spChg>
        <pc:spChg chg="mod">
          <ac:chgData name="鎮豪 楊" userId="6ec34c9791615293" providerId="LiveId" clId="{989F25E2-EF98-4829-B00B-6BAD36DF8B78}" dt="2020-05-27T01:45:50.197" v="4142" actId="14100"/>
          <ac:spMkLst>
            <pc:docMk/>
            <pc:sldMk cId="277079702" sldId="382"/>
            <ac:spMk id="10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11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13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14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16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17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19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20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21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22" creationId="{00000000-0000-0000-0000-000000000000}"/>
          </ac:spMkLst>
        </pc:spChg>
        <pc:spChg chg="del mod">
          <ac:chgData name="鎮豪 楊" userId="6ec34c9791615293" providerId="LiveId" clId="{989F25E2-EF98-4829-B00B-6BAD36DF8B78}" dt="2020-05-11T07:50:56.079" v="81" actId="21"/>
          <ac:spMkLst>
            <pc:docMk/>
            <pc:sldMk cId="277079702" sldId="382"/>
            <ac:spMk id="23" creationId="{00000000-0000-0000-0000-000000000000}"/>
          </ac:spMkLst>
        </pc:spChg>
        <pc:spChg chg="del">
          <ac:chgData name="鎮豪 楊" userId="6ec34c9791615293" providerId="LiveId" clId="{989F25E2-EF98-4829-B00B-6BAD36DF8B78}" dt="2020-05-11T07:50:56.079" v="81" actId="21"/>
          <ac:spMkLst>
            <pc:docMk/>
            <pc:sldMk cId="277079702" sldId="382"/>
            <ac:spMk id="24" creationId="{00000000-0000-0000-0000-000000000000}"/>
          </ac:spMkLst>
        </pc:spChg>
        <pc:spChg chg="del">
          <ac:chgData name="鎮豪 楊" userId="6ec34c9791615293" providerId="LiveId" clId="{989F25E2-EF98-4829-B00B-6BAD36DF8B78}" dt="2020-05-11T07:50:56.079" v="81" actId="21"/>
          <ac:spMkLst>
            <pc:docMk/>
            <pc:sldMk cId="277079702" sldId="382"/>
            <ac:spMk id="25" creationId="{00000000-0000-0000-0000-000000000000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27" creationId="{38BF440E-76AE-4094-99BF-343C6A76BD8C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28" creationId="{2C8A44D7-FED6-4808-A3B8-467EEBABA801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30" creationId="{7653F4B4-F8FC-4036-9F90-CE1F55C3A8BA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31" creationId="{0F96637A-C68E-4B98-BD4C-D074BAD2A3BA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33" creationId="{B5AB8E32-7B31-4F76-B9A2-EEC55192E708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34" creationId="{D8663BBC-9BD0-4A83-87B3-7FBEE1D968D6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37" creationId="{D64155B6-36E3-49CB-BAF5-D07C9B027CB7}"/>
          </ac:spMkLst>
        </pc:spChg>
        <pc:spChg chg="mod">
          <ac:chgData name="鎮豪 楊" userId="6ec34c9791615293" providerId="LiveId" clId="{989F25E2-EF98-4829-B00B-6BAD36DF8B78}" dt="2020-05-27T01:45:54.640" v="4144" actId="1076"/>
          <ac:spMkLst>
            <pc:docMk/>
            <pc:sldMk cId="277079702" sldId="382"/>
            <ac:spMk id="40" creationId="{00000000-0000-0000-0000-000000000000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41" creationId="{6DDFCBD7-D4EC-47D9-9146-3762EC446CA1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43" creationId="{D7B27B10-71F7-462E-878E-FB75CB2FA03B}"/>
          </ac:spMkLst>
        </pc:spChg>
        <pc:spChg chg="mod">
          <ac:chgData name="鎮豪 楊" userId="6ec34c9791615293" providerId="LiveId" clId="{989F25E2-EF98-4829-B00B-6BAD36DF8B78}" dt="2020-05-11T07:50:36.866" v="73"/>
          <ac:spMkLst>
            <pc:docMk/>
            <pc:sldMk cId="277079702" sldId="382"/>
            <ac:spMk id="44" creationId="{A919CED6-5A81-49C5-BB89-904163376AEE}"/>
          </ac:spMkLst>
        </pc:spChg>
        <pc:spChg chg="add 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45" creationId="{B904C2DD-E49D-4804-A597-01F69D0BA207}"/>
          </ac:spMkLst>
        </pc:spChg>
        <pc:spChg chg="add 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46" creationId="{5F51A7D7-FE07-4B00-94E3-7AA47023D22C}"/>
          </ac:spMkLst>
        </pc:spChg>
        <pc:spChg chg="add 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47" creationId="{5B48632C-3E60-4561-AA98-736327A309AE}"/>
          </ac:spMkLst>
        </pc:spChg>
        <pc:spChg chg="add del mod">
          <ac:chgData name="鎮豪 楊" userId="6ec34c9791615293" providerId="LiveId" clId="{989F25E2-EF98-4829-B00B-6BAD36DF8B78}" dt="2020-05-11T07:50:59.885" v="84"/>
          <ac:spMkLst>
            <pc:docMk/>
            <pc:sldMk cId="277079702" sldId="382"/>
            <ac:spMk id="48" creationId="{21E061E6-1AB9-4588-8D8F-E27EF4E93CF7}"/>
          </ac:spMkLst>
        </pc:spChg>
        <pc:spChg chg="add del mod">
          <ac:chgData name="鎮豪 楊" userId="6ec34c9791615293" providerId="LiveId" clId="{989F25E2-EF98-4829-B00B-6BAD36DF8B78}" dt="2020-05-11T07:50:59.885" v="84"/>
          <ac:spMkLst>
            <pc:docMk/>
            <pc:sldMk cId="277079702" sldId="382"/>
            <ac:spMk id="49" creationId="{79E3BF4D-40C7-4B6F-B40C-1A5CD853AC77}"/>
          </ac:spMkLst>
        </pc:spChg>
        <pc:spChg chg="add del mod">
          <ac:chgData name="鎮豪 楊" userId="6ec34c9791615293" providerId="LiveId" clId="{989F25E2-EF98-4829-B00B-6BAD36DF8B78}" dt="2020-05-11T07:50:59.885" v="84"/>
          <ac:spMkLst>
            <pc:docMk/>
            <pc:sldMk cId="277079702" sldId="382"/>
            <ac:spMk id="50" creationId="{6BD6EE59-7E27-4F7B-83CD-8D92B9EF55C3}"/>
          </ac:spMkLst>
        </pc:spChg>
        <pc:spChg chg="add 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51" creationId="{4A35A82F-C218-4D2D-9CFC-C82C5C053354}"/>
          </ac:spMkLst>
        </pc:spChg>
        <pc:spChg chg="add 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52" creationId="{FDE1C54C-A4A8-4C5A-A6E7-4DB4593E9550}"/>
          </ac:spMkLst>
        </pc:spChg>
        <pc:spChg chg="add mod topLvl">
          <ac:chgData name="鎮豪 楊" userId="6ec34c9791615293" providerId="LiveId" clId="{989F25E2-EF98-4829-B00B-6BAD36DF8B78}" dt="2020-05-27T01:44:30.976" v="4109" actId="165"/>
          <ac:spMkLst>
            <pc:docMk/>
            <pc:sldMk cId="277079702" sldId="382"/>
            <ac:spMk id="53" creationId="{303DEF2D-589E-4F9B-B8EA-EE73130BE697}"/>
          </ac:spMkLst>
        </pc:spChg>
        <pc:grpChg chg="add mod">
          <ac:chgData name="鎮豪 楊" userId="6ec34c9791615293" providerId="LiveId" clId="{989F25E2-EF98-4829-B00B-6BAD36DF8B78}" dt="2020-05-11T07:52:09.483" v="103" actId="164"/>
          <ac:grpSpMkLst>
            <pc:docMk/>
            <pc:sldMk cId="277079702" sldId="382"/>
            <ac:grpSpMk id="7" creationId="{6B20B3F3-91FC-4202-8C5B-6BDA0E5E76BE}"/>
          </ac:grpSpMkLst>
        </pc:grpChg>
        <pc:grpChg chg="add mod">
          <ac:chgData name="鎮豪 楊" userId="6ec34c9791615293" providerId="LiveId" clId="{989F25E2-EF98-4829-B00B-6BAD36DF8B78}" dt="2020-05-11T07:52:09.278" v="102" actId="164"/>
          <ac:grpSpMkLst>
            <pc:docMk/>
            <pc:sldMk cId="277079702" sldId="382"/>
            <ac:grpSpMk id="8" creationId="{B217C9C9-FA2B-4C16-B504-D78547850019}"/>
          </ac:grpSpMkLst>
        </pc:grpChg>
        <pc:grpChg chg="add mod">
          <ac:chgData name="鎮豪 楊" userId="6ec34c9791615293" providerId="LiveId" clId="{989F25E2-EF98-4829-B00B-6BAD36DF8B78}" dt="2020-05-11T07:52:09.079" v="101" actId="164"/>
          <ac:grpSpMkLst>
            <pc:docMk/>
            <pc:sldMk cId="277079702" sldId="382"/>
            <ac:grpSpMk id="9" creationId="{78A47422-C617-4592-834C-0947AD8C2BA0}"/>
          </ac:grpSpMkLst>
        </pc:grpChg>
        <pc:grpChg chg="add mod">
          <ac:chgData name="鎮豪 楊" userId="6ec34c9791615293" providerId="LiveId" clId="{989F25E2-EF98-4829-B00B-6BAD36DF8B78}" dt="2020-05-11T07:52:08.674" v="100" actId="164"/>
          <ac:grpSpMkLst>
            <pc:docMk/>
            <pc:sldMk cId="277079702" sldId="382"/>
            <ac:grpSpMk id="12" creationId="{E10D804C-F2C0-4E30-83B6-277B2D0E8849}"/>
          </ac:grpSpMkLst>
        </pc:grpChg>
        <pc:grpChg chg="add mod">
          <ac:chgData name="鎮豪 楊" userId="6ec34c9791615293" providerId="LiveId" clId="{989F25E2-EF98-4829-B00B-6BAD36DF8B78}" dt="2020-05-11T07:52:08.503" v="99" actId="164"/>
          <ac:grpSpMkLst>
            <pc:docMk/>
            <pc:sldMk cId="277079702" sldId="382"/>
            <ac:grpSpMk id="15" creationId="{B0C31579-6609-452E-A56F-0E6B5D7303F2}"/>
          </ac:grpSpMkLst>
        </pc:grpChg>
        <pc:grpChg chg="add del mod">
          <ac:chgData name="鎮豪 楊" userId="6ec34c9791615293" providerId="LiveId" clId="{989F25E2-EF98-4829-B00B-6BAD36DF8B78}" dt="2020-05-27T01:45:37.881" v="4141" actId="1038"/>
          <ac:grpSpMkLst>
            <pc:docMk/>
            <pc:sldMk cId="277079702" sldId="382"/>
            <ac:grpSpMk id="18" creationId="{41D777F1-555F-442E-A521-752C274D0656}"/>
          </ac:grpSpMkLst>
        </pc:grpChg>
        <pc:grpChg chg="add del mod">
          <ac:chgData name="鎮豪 楊" userId="6ec34c9791615293" providerId="LiveId" clId="{989F25E2-EF98-4829-B00B-6BAD36DF8B78}" dt="2020-05-11T07:50:40.821" v="74"/>
          <ac:grpSpMkLst>
            <pc:docMk/>
            <pc:sldMk cId="277079702" sldId="382"/>
            <ac:grpSpMk id="26" creationId="{0F0DFD71-C769-4242-91B0-2A345649CDEE}"/>
          </ac:grpSpMkLst>
        </pc:grpChg>
        <pc:grpChg chg="add del mod">
          <ac:chgData name="鎮豪 楊" userId="6ec34c9791615293" providerId="LiveId" clId="{989F25E2-EF98-4829-B00B-6BAD36DF8B78}" dt="2020-05-11T07:50:40.821" v="74"/>
          <ac:grpSpMkLst>
            <pc:docMk/>
            <pc:sldMk cId="277079702" sldId="382"/>
            <ac:grpSpMk id="29" creationId="{8DCE7052-6B25-4E05-BAD2-A89B8852A6B2}"/>
          </ac:grpSpMkLst>
        </pc:grpChg>
        <pc:grpChg chg="add del mod">
          <ac:chgData name="鎮豪 楊" userId="6ec34c9791615293" providerId="LiveId" clId="{989F25E2-EF98-4829-B00B-6BAD36DF8B78}" dt="2020-05-11T07:50:40.821" v="74"/>
          <ac:grpSpMkLst>
            <pc:docMk/>
            <pc:sldMk cId="277079702" sldId="382"/>
            <ac:grpSpMk id="32" creationId="{6378FF6F-C180-42F2-BFF3-1B72C9A7EDDB}"/>
          </ac:grpSpMkLst>
        </pc:grpChg>
        <pc:grpChg chg="add del mod">
          <ac:chgData name="鎮豪 楊" userId="6ec34c9791615293" providerId="LiveId" clId="{989F25E2-EF98-4829-B00B-6BAD36DF8B78}" dt="2020-05-11T07:50:40.821" v="74"/>
          <ac:grpSpMkLst>
            <pc:docMk/>
            <pc:sldMk cId="277079702" sldId="382"/>
            <ac:grpSpMk id="35" creationId="{E1C15028-598C-4413-B808-D32F9442D9B5}"/>
          </ac:grpSpMkLst>
        </pc:grpChg>
        <pc:grpChg chg="add del mod">
          <ac:chgData name="鎮豪 楊" userId="6ec34c9791615293" providerId="LiveId" clId="{989F25E2-EF98-4829-B00B-6BAD36DF8B78}" dt="2020-05-11T07:50:40.821" v="74"/>
          <ac:grpSpMkLst>
            <pc:docMk/>
            <pc:sldMk cId="277079702" sldId="382"/>
            <ac:grpSpMk id="42" creationId="{C2520666-FDCE-48D8-AFA2-867C18F0D42D}"/>
          </ac:grpSpMkLst>
        </pc:grpChg>
        <pc:grpChg chg="add del mod">
          <ac:chgData name="鎮豪 楊" userId="6ec34c9791615293" providerId="LiveId" clId="{989F25E2-EF98-4829-B00B-6BAD36DF8B78}" dt="2020-05-27T01:45:37.881" v="4141" actId="1038"/>
          <ac:grpSpMkLst>
            <pc:docMk/>
            <pc:sldMk cId="277079702" sldId="382"/>
            <ac:grpSpMk id="54" creationId="{04748EA8-927D-4998-B1A8-2AFC9F0FCD5C}"/>
          </ac:grpSpMkLst>
        </pc:grpChg>
        <pc:grpChg chg="add del mod">
          <ac:chgData name="鎮豪 楊" userId="6ec34c9791615293" providerId="LiveId" clId="{989F25E2-EF98-4829-B00B-6BAD36DF8B78}" dt="2020-05-27T01:45:37.881" v="4141" actId="1038"/>
          <ac:grpSpMkLst>
            <pc:docMk/>
            <pc:sldMk cId="277079702" sldId="382"/>
            <ac:grpSpMk id="55" creationId="{F2999C85-B324-4FB2-A9A2-6CD412C2BF22}"/>
          </ac:grpSpMkLst>
        </pc:grpChg>
        <pc:grpChg chg="add del mod">
          <ac:chgData name="鎮豪 楊" userId="6ec34c9791615293" providerId="LiveId" clId="{989F25E2-EF98-4829-B00B-6BAD36DF8B78}" dt="2020-05-27T01:45:37.881" v="4141" actId="1038"/>
          <ac:grpSpMkLst>
            <pc:docMk/>
            <pc:sldMk cId="277079702" sldId="382"/>
            <ac:grpSpMk id="56" creationId="{514DB93D-1381-48CC-B497-F1AA7065246D}"/>
          </ac:grpSpMkLst>
        </pc:grpChg>
        <pc:grpChg chg="add del mod">
          <ac:chgData name="鎮豪 楊" userId="6ec34c9791615293" providerId="LiveId" clId="{989F25E2-EF98-4829-B00B-6BAD36DF8B78}" dt="2020-05-27T01:45:37.881" v="4141" actId="1038"/>
          <ac:grpSpMkLst>
            <pc:docMk/>
            <pc:sldMk cId="277079702" sldId="382"/>
            <ac:grpSpMk id="57" creationId="{4ABB0FC2-4307-4074-8F21-63476FACFA70}"/>
          </ac:grpSpMkLst>
        </pc:grpChg>
        <pc:picChg chg="add del mod">
          <ac:chgData name="鎮豪 楊" userId="6ec34c9791615293" providerId="LiveId" clId="{989F25E2-EF98-4829-B00B-6BAD36DF8B78}" dt="2020-05-27T01:45:50.197" v="4142" actId="14100"/>
          <ac:picMkLst>
            <pc:docMk/>
            <pc:sldMk cId="277079702" sldId="382"/>
            <ac:picMk id="6" creationId="{00000000-0000-0000-0000-000000000000}"/>
          </ac:picMkLst>
        </pc:picChg>
      </pc:sldChg>
      <pc:sldChg chg="delSp modSp mod">
        <pc:chgData name="鎮豪 楊" userId="6ec34c9791615293" providerId="LiveId" clId="{989F25E2-EF98-4829-B00B-6BAD36DF8B78}" dt="2020-05-11T07:56:00.492" v="156" actId="122"/>
        <pc:sldMkLst>
          <pc:docMk/>
          <pc:sldMk cId="2433824754" sldId="383"/>
        </pc:sldMkLst>
        <pc:spChg chg="mod">
          <ac:chgData name="鎮豪 楊" userId="6ec34c9791615293" providerId="LiveId" clId="{989F25E2-EF98-4829-B00B-6BAD36DF8B78}" dt="2020-05-11T07:56:00.492" v="156" actId="122"/>
          <ac:spMkLst>
            <pc:docMk/>
            <pc:sldMk cId="2433824754" sldId="383"/>
            <ac:spMk id="2" creationId="{00000000-0000-0000-0000-000000000000}"/>
          </ac:spMkLst>
        </pc:spChg>
        <pc:spChg chg="del">
          <ac:chgData name="鎮豪 楊" userId="6ec34c9791615293" providerId="LiveId" clId="{989F25E2-EF98-4829-B00B-6BAD36DF8B78}" dt="2020-05-11T07:55:49.004" v="154" actId="478"/>
          <ac:spMkLst>
            <pc:docMk/>
            <pc:sldMk cId="2433824754" sldId="383"/>
            <ac:spMk id="3" creationId="{00000000-0000-0000-0000-000000000000}"/>
          </ac:spMkLst>
        </pc:spChg>
        <pc:spChg chg="del">
          <ac:chgData name="鎮豪 楊" userId="6ec34c9791615293" providerId="LiveId" clId="{989F25E2-EF98-4829-B00B-6BAD36DF8B78}" dt="2020-05-11T07:55:49.004" v="154" actId="478"/>
          <ac:spMkLst>
            <pc:docMk/>
            <pc:sldMk cId="2433824754" sldId="383"/>
            <ac:spMk id="5" creationId="{00000000-0000-0000-0000-000000000000}"/>
          </ac:spMkLst>
        </pc:spChg>
        <pc:spChg chg="del">
          <ac:chgData name="鎮豪 楊" userId="6ec34c9791615293" providerId="LiveId" clId="{989F25E2-EF98-4829-B00B-6BAD36DF8B78}" dt="2020-05-11T07:55:49.004" v="154" actId="478"/>
          <ac:spMkLst>
            <pc:docMk/>
            <pc:sldMk cId="2433824754" sldId="383"/>
            <ac:spMk id="6" creationId="{00000000-0000-0000-0000-000000000000}"/>
          </ac:spMkLst>
        </pc:spChg>
        <pc:spChg chg="del">
          <ac:chgData name="鎮豪 楊" userId="6ec34c9791615293" providerId="LiveId" clId="{989F25E2-EF98-4829-B00B-6BAD36DF8B78}" dt="2020-05-11T07:55:49.004" v="154" actId="478"/>
          <ac:spMkLst>
            <pc:docMk/>
            <pc:sldMk cId="2433824754" sldId="383"/>
            <ac:spMk id="8" creationId="{00000000-0000-0000-0000-000000000000}"/>
          </ac:spMkLst>
        </pc:spChg>
        <pc:grpChg chg="del">
          <ac:chgData name="鎮豪 楊" userId="6ec34c9791615293" providerId="LiveId" clId="{989F25E2-EF98-4829-B00B-6BAD36DF8B78}" dt="2020-05-11T07:55:49.004" v="154" actId="478"/>
          <ac:grpSpMkLst>
            <pc:docMk/>
            <pc:sldMk cId="2433824754" sldId="383"/>
            <ac:grpSpMk id="10" creationId="{42A403F7-4B70-4F98-91CD-55C4942F2CE3}"/>
          </ac:grpSpMkLst>
        </pc:grpChg>
      </pc:sldChg>
      <pc:sldChg chg="addSp delSp modSp mod">
        <pc:chgData name="鎮豪 楊" userId="6ec34c9791615293" providerId="LiveId" clId="{989F25E2-EF98-4829-B00B-6BAD36DF8B78}" dt="2020-05-11T08:05:54.332" v="313" actId="1037"/>
        <pc:sldMkLst>
          <pc:docMk/>
          <pc:sldMk cId="467130111" sldId="386"/>
        </pc:sldMkLst>
        <pc:spChg chg="del">
          <ac:chgData name="鎮豪 楊" userId="6ec34c9791615293" providerId="LiveId" clId="{989F25E2-EF98-4829-B00B-6BAD36DF8B78}" dt="2020-05-11T07:56:23.819" v="170" actId="478"/>
          <ac:spMkLst>
            <pc:docMk/>
            <pc:sldMk cId="467130111" sldId="386"/>
            <ac:spMk id="2" creationId="{00000000-0000-0000-0000-000000000000}"/>
          </ac:spMkLst>
        </pc:spChg>
        <pc:spChg chg="mod">
          <ac:chgData name="鎮豪 楊" userId="6ec34c9791615293" providerId="LiveId" clId="{989F25E2-EF98-4829-B00B-6BAD36DF8B78}" dt="2020-05-11T07:56:14.534" v="168" actId="20577"/>
          <ac:spMkLst>
            <pc:docMk/>
            <pc:sldMk cId="467130111" sldId="386"/>
            <ac:spMk id="7" creationId="{00000000-0000-0000-0000-000000000000}"/>
          </ac:spMkLst>
        </pc:spChg>
        <pc:spChg chg="add mod">
          <ac:chgData name="鎮豪 楊" userId="6ec34c9791615293" providerId="LiveId" clId="{989F25E2-EF98-4829-B00B-6BAD36DF8B78}" dt="2020-05-11T08:03:29.566" v="276" actId="20577"/>
          <ac:spMkLst>
            <pc:docMk/>
            <pc:sldMk cId="467130111" sldId="386"/>
            <ac:spMk id="8" creationId="{DC1830DB-6E3E-47D4-9EAD-B4D283502D66}"/>
          </ac:spMkLst>
        </pc:spChg>
        <pc:spChg chg="add mod">
          <ac:chgData name="鎮豪 楊" userId="6ec34c9791615293" providerId="LiveId" clId="{989F25E2-EF98-4829-B00B-6BAD36DF8B78}" dt="2020-05-11T08:04:56.426" v="293" actId="13822"/>
          <ac:spMkLst>
            <pc:docMk/>
            <pc:sldMk cId="467130111" sldId="386"/>
            <ac:spMk id="10" creationId="{EA4A605C-AF94-41FD-A4B8-C7D3A8787D18}"/>
          </ac:spMkLst>
        </pc:spChg>
        <pc:spChg chg="add mod">
          <ac:chgData name="鎮豪 楊" userId="6ec34c9791615293" providerId="LiveId" clId="{989F25E2-EF98-4829-B00B-6BAD36DF8B78}" dt="2020-05-11T08:04:56.426" v="293" actId="13822"/>
          <ac:spMkLst>
            <pc:docMk/>
            <pc:sldMk cId="467130111" sldId="386"/>
            <ac:spMk id="11" creationId="{7002B90A-42F9-41BA-9A2A-2E7920A9F173}"/>
          </ac:spMkLst>
        </pc:spChg>
        <pc:picChg chg="add del mod">
          <ac:chgData name="鎮豪 楊" userId="6ec34c9791615293" providerId="LiveId" clId="{989F25E2-EF98-4829-B00B-6BAD36DF8B78}" dt="2020-05-11T07:58:53.295" v="172"/>
          <ac:picMkLst>
            <pc:docMk/>
            <pc:sldMk cId="467130111" sldId="386"/>
            <ac:picMk id="5" creationId="{3E7676B8-8544-4481-BA70-7CCDB815259F}"/>
          </ac:picMkLst>
        </pc:picChg>
        <pc:picChg chg="add mod">
          <ac:chgData name="鎮豪 楊" userId="6ec34c9791615293" providerId="LiveId" clId="{989F25E2-EF98-4829-B00B-6BAD36DF8B78}" dt="2020-05-11T08:05:54.332" v="313" actId="1037"/>
          <ac:picMkLst>
            <pc:docMk/>
            <pc:sldMk cId="467130111" sldId="386"/>
            <ac:picMk id="6" creationId="{6F2ECA18-40A8-4417-B4A8-F7B6047E486E}"/>
          </ac:picMkLst>
        </pc:picChg>
        <pc:picChg chg="del">
          <ac:chgData name="鎮豪 楊" userId="6ec34c9791615293" providerId="LiveId" clId="{989F25E2-EF98-4829-B00B-6BAD36DF8B78}" dt="2020-05-11T07:56:19.357" v="169" actId="478"/>
          <ac:picMkLst>
            <pc:docMk/>
            <pc:sldMk cId="467130111" sldId="386"/>
            <ac:picMk id="1026" creationId="{00000000-0000-0000-0000-000000000000}"/>
          </ac:picMkLst>
        </pc:picChg>
        <pc:cxnChg chg="add del mod">
          <ac:chgData name="鎮豪 楊" userId="6ec34c9791615293" providerId="LiveId" clId="{989F25E2-EF98-4829-B00B-6BAD36DF8B78}" dt="2020-05-11T07:59:28.360" v="178" actId="11529"/>
          <ac:cxnSpMkLst>
            <pc:docMk/>
            <pc:sldMk cId="467130111" sldId="386"/>
            <ac:cxnSpMk id="4" creationId="{095FC6DE-F11A-4BF8-8535-0F80EA42125E}"/>
          </ac:cxnSpMkLst>
        </pc:cxnChg>
        <pc:cxnChg chg="add mod">
          <ac:chgData name="鎮豪 楊" userId="6ec34c9791615293" providerId="LiveId" clId="{989F25E2-EF98-4829-B00B-6BAD36DF8B78}" dt="2020-05-11T08:05:54.332" v="313" actId="1037"/>
          <ac:cxnSpMkLst>
            <pc:docMk/>
            <pc:sldMk cId="467130111" sldId="386"/>
            <ac:cxnSpMk id="12" creationId="{F34AD285-7BB8-4746-BB48-4428E86886F2}"/>
          </ac:cxnSpMkLst>
        </pc:cxnChg>
        <pc:cxnChg chg="add mod">
          <ac:chgData name="鎮豪 楊" userId="6ec34c9791615293" providerId="LiveId" clId="{989F25E2-EF98-4829-B00B-6BAD36DF8B78}" dt="2020-05-11T08:04:26.543" v="286"/>
          <ac:cxnSpMkLst>
            <pc:docMk/>
            <pc:sldMk cId="467130111" sldId="386"/>
            <ac:cxnSpMk id="14" creationId="{77660F03-70A9-412A-A55E-5A02758786C8}"/>
          </ac:cxnSpMkLst>
        </pc:cxnChg>
        <pc:cxnChg chg="add mod">
          <ac:chgData name="鎮豪 楊" userId="6ec34c9791615293" providerId="LiveId" clId="{989F25E2-EF98-4829-B00B-6BAD36DF8B78}" dt="2020-05-11T08:04:26.543" v="286"/>
          <ac:cxnSpMkLst>
            <pc:docMk/>
            <pc:sldMk cId="467130111" sldId="386"/>
            <ac:cxnSpMk id="16" creationId="{5A203BFF-CF0E-420E-93AD-8092916F145C}"/>
          </ac:cxnSpMkLst>
        </pc:cxnChg>
      </pc:sldChg>
      <pc:sldChg chg="del">
        <pc:chgData name="鎮豪 楊" userId="6ec34c9791615293" providerId="LiveId" clId="{989F25E2-EF98-4829-B00B-6BAD36DF8B78}" dt="2020-05-11T08:06:21.699" v="314" actId="47"/>
        <pc:sldMkLst>
          <pc:docMk/>
          <pc:sldMk cId="2434472646" sldId="387"/>
        </pc:sldMkLst>
      </pc:sldChg>
      <pc:sldChg chg="del">
        <pc:chgData name="鎮豪 楊" userId="6ec34c9791615293" providerId="LiveId" clId="{989F25E2-EF98-4829-B00B-6BAD36DF8B78}" dt="2020-05-11T08:06:21.699" v="314" actId="47"/>
        <pc:sldMkLst>
          <pc:docMk/>
          <pc:sldMk cId="645852205" sldId="388"/>
        </pc:sldMkLst>
      </pc:sldChg>
      <pc:sldChg chg="addSp delSp modSp mod">
        <pc:chgData name="鎮豪 楊" userId="6ec34c9791615293" providerId="LiveId" clId="{989F25E2-EF98-4829-B00B-6BAD36DF8B78}" dt="2020-05-25T11:07:49.081" v="513" actId="5793"/>
        <pc:sldMkLst>
          <pc:docMk/>
          <pc:sldMk cId="608463233" sldId="390"/>
        </pc:sldMkLst>
        <pc:spChg chg="del">
          <ac:chgData name="鎮豪 楊" userId="6ec34c9791615293" providerId="LiveId" clId="{989F25E2-EF98-4829-B00B-6BAD36DF8B78}" dt="2020-05-11T08:07:47.464" v="316" actId="478"/>
          <ac:spMkLst>
            <pc:docMk/>
            <pc:sldMk cId="608463233" sldId="390"/>
            <ac:spMk id="6" creationId="{00000000-0000-0000-0000-000000000000}"/>
          </ac:spMkLst>
        </pc:spChg>
        <pc:spChg chg="add del mod">
          <ac:chgData name="鎮豪 楊" userId="6ec34c9791615293" providerId="LiveId" clId="{989F25E2-EF98-4829-B00B-6BAD36DF8B78}" dt="2020-05-25T11:07:49.081" v="513" actId="5793"/>
          <ac:spMkLst>
            <pc:docMk/>
            <pc:sldMk cId="608463233" sldId="390"/>
            <ac:spMk id="14" creationId="{BE89559F-57C1-4CC5-B64C-600A262C8860}"/>
          </ac:spMkLst>
        </pc:spChg>
        <pc:picChg chg="add mod modCrop">
          <ac:chgData name="鎮豪 楊" userId="6ec34c9791615293" providerId="LiveId" clId="{989F25E2-EF98-4829-B00B-6BAD36DF8B78}" dt="2020-05-11T08:08:51.593" v="335" actId="1076"/>
          <ac:picMkLst>
            <pc:docMk/>
            <pc:sldMk cId="608463233" sldId="390"/>
            <ac:picMk id="4" creationId="{1FCAD222-0F0E-4C73-A311-0801B5BE293C}"/>
          </ac:picMkLst>
        </pc:picChg>
        <pc:picChg chg="add del mod">
          <ac:chgData name="鎮豪 楊" userId="6ec34c9791615293" providerId="LiveId" clId="{989F25E2-EF98-4829-B00B-6BAD36DF8B78}" dt="2020-05-11T08:08:35.891" v="331"/>
          <ac:picMkLst>
            <pc:docMk/>
            <pc:sldMk cId="608463233" sldId="390"/>
            <ac:picMk id="5" creationId="{ABF7B020-1830-44A3-BEE9-93A7EFF3FA12}"/>
          </ac:picMkLst>
        </pc:picChg>
        <pc:picChg chg="add mod">
          <ac:chgData name="鎮豪 楊" userId="6ec34c9791615293" providerId="LiveId" clId="{989F25E2-EF98-4829-B00B-6BAD36DF8B78}" dt="2020-05-11T08:08:44.685" v="333" actId="1076"/>
          <ac:picMkLst>
            <pc:docMk/>
            <pc:sldMk cId="608463233" sldId="390"/>
            <ac:picMk id="8" creationId="{7F407FA5-9F25-4C37-AE46-A13032349003}"/>
          </ac:picMkLst>
        </pc:picChg>
        <pc:picChg chg="add mod">
          <ac:chgData name="鎮豪 楊" userId="6ec34c9791615293" providerId="LiveId" clId="{989F25E2-EF98-4829-B00B-6BAD36DF8B78}" dt="2020-05-11T08:08:44.685" v="333" actId="1076"/>
          <ac:picMkLst>
            <pc:docMk/>
            <pc:sldMk cId="608463233" sldId="390"/>
            <ac:picMk id="9" creationId="{0E97E5ED-71CC-4444-A39B-A15316D810C8}"/>
          </ac:picMkLst>
        </pc:picChg>
        <pc:picChg chg="add mod">
          <ac:chgData name="鎮豪 楊" userId="6ec34c9791615293" providerId="LiveId" clId="{989F25E2-EF98-4829-B00B-6BAD36DF8B78}" dt="2020-05-11T08:08:44.685" v="333" actId="1076"/>
          <ac:picMkLst>
            <pc:docMk/>
            <pc:sldMk cId="608463233" sldId="390"/>
            <ac:picMk id="10" creationId="{B138FBA1-5003-428E-B6CB-2B4953668474}"/>
          </ac:picMkLst>
        </pc:picChg>
        <pc:picChg chg="add mod">
          <ac:chgData name="鎮豪 楊" userId="6ec34c9791615293" providerId="LiveId" clId="{989F25E2-EF98-4829-B00B-6BAD36DF8B78}" dt="2020-05-11T08:08:44.685" v="333" actId="1076"/>
          <ac:picMkLst>
            <pc:docMk/>
            <pc:sldMk cId="608463233" sldId="390"/>
            <ac:picMk id="11" creationId="{E6F44125-83E3-4609-9BE5-99C1F12CA08E}"/>
          </ac:picMkLst>
        </pc:picChg>
        <pc:picChg chg="add mod">
          <ac:chgData name="鎮豪 楊" userId="6ec34c9791615293" providerId="LiveId" clId="{989F25E2-EF98-4829-B00B-6BAD36DF8B78}" dt="2020-05-11T08:08:44.685" v="333" actId="1076"/>
          <ac:picMkLst>
            <pc:docMk/>
            <pc:sldMk cId="608463233" sldId="390"/>
            <ac:picMk id="12" creationId="{BE57A919-78F7-4BB8-A3A9-FE364360F0D9}"/>
          </ac:picMkLst>
        </pc:picChg>
        <pc:picChg chg="add mod">
          <ac:chgData name="鎮豪 楊" userId="6ec34c9791615293" providerId="LiveId" clId="{989F25E2-EF98-4829-B00B-6BAD36DF8B78}" dt="2020-05-11T08:08:44.685" v="333" actId="1076"/>
          <ac:picMkLst>
            <pc:docMk/>
            <pc:sldMk cId="608463233" sldId="390"/>
            <ac:picMk id="13" creationId="{3A136A66-0EE9-4144-81DE-6C738C588325}"/>
          </ac:picMkLst>
        </pc:picChg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563018534" sldId="396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320130369" sldId="397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1324039433" sldId="398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255042846" sldId="399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448675848" sldId="400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276879940" sldId="401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05771730" sldId="402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802276533" sldId="403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1886428657" sldId="404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104915728" sldId="405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292037751" sldId="406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923866745" sldId="407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319916454" sldId="408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9561839" sldId="409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760044137" sldId="410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4259388053" sldId="411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289345397" sldId="413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1955127130" sldId="414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600783329" sldId="419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82330034" sldId="422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1881913369" sldId="423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730697178" sldId="424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348425725" sldId="426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619027954" sldId="427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565148489" sldId="428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748685360" sldId="429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88031961" sldId="430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1957156549" sldId="431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2490245341" sldId="433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234774138" sldId="434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3504792001" sldId="435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1868054660" sldId="436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207286549" sldId="437"/>
        </pc:sldMkLst>
      </pc:sldChg>
      <pc:sldChg chg="del">
        <pc:chgData name="鎮豪 楊" userId="6ec34c9791615293" providerId="LiveId" clId="{989F25E2-EF98-4829-B00B-6BAD36DF8B78}" dt="2020-05-26T12:03:48.730" v="3895" actId="47"/>
        <pc:sldMkLst>
          <pc:docMk/>
          <pc:sldMk cId="3396927395" sldId="438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1158702561" sldId="439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098499056" sldId="440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1585126855" sldId="441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568376524" sldId="442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547540166" sldId="443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370770916" sldId="444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1695046052" sldId="445"/>
        </pc:sldMkLst>
      </pc:sldChg>
      <pc:sldChg chg="del">
        <pc:chgData name="鎮豪 楊" userId="6ec34c9791615293" providerId="LiveId" clId="{989F25E2-EF98-4829-B00B-6BAD36DF8B78}" dt="2020-05-26T12:11:16.724" v="3994" actId="47"/>
        <pc:sldMkLst>
          <pc:docMk/>
          <pc:sldMk cId="2870151266" sldId="446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75136177" sldId="447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848118992" sldId="448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198401929" sldId="449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4135277049" sldId="450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388231786" sldId="451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329538139" sldId="453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776987661" sldId="455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110858596" sldId="456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032169805" sldId="457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820576210" sldId="458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1498597313" sldId="459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2137526515" sldId="460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1033988360" sldId="461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4224613135" sldId="462"/>
        </pc:sldMkLst>
      </pc:sldChg>
      <pc:sldChg chg="del">
        <pc:chgData name="鎮豪 楊" userId="6ec34c9791615293" providerId="LiveId" clId="{989F25E2-EF98-4829-B00B-6BAD36DF8B78}" dt="2020-05-26T12:11:14.161" v="3993" actId="47"/>
        <pc:sldMkLst>
          <pc:docMk/>
          <pc:sldMk cId="552223226" sldId="463"/>
        </pc:sldMkLst>
      </pc:sldChg>
      <pc:sldChg chg="addSp delSp modSp add mod">
        <pc:chgData name="鎮豪 楊" userId="6ec34c9791615293" providerId="LiveId" clId="{989F25E2-EF98-4829-B00B-6BAD36DF8B78}" dt="2020-05-11T08:05:34.030" v="304" actId="1076"/>
        <pc:sldMkLst>
          <pc:docMk/>
          <pc:sldMk cId="1702189467" sldId="464"/>
        </pc:sldMkLst>
        <pc:picChg chg="del">
          <ac:chgData name="鎮豪 楊" userId="6ec34c9791615293" providerId="LiveId" clId="{989F25E2-EF98-4829-B00B-6BAD36DF8B78}" dt="2020-05-11T08:05:05.822" v="295" actId="478"/>
          <ac:picMkLst>
            <pc:docMk/>
            <pc:sldMk cId="1702189467" sldId="464"/>
            <ac:picMk id="6" creationId="{6F2ECA18-40A8-4417-B4A8-F7B6047E486E}"/>
          </ac:picMkLst>
        </pc:picChg>
        <pc:picChg chg="add mod">
          <ac:chgData name="鎮豪 楊" userId="6ec34c9791615293" providerId="LiveId" clId="{989F25E2-EF98-4829-B00B-6BAD36DF8B78}" dt="2020-05-11T08:05:34.030" v="304" actId="1076"/>
          <ac:picMkLst>
            <pc:docMk/>
            <pc:sldMk cId="1702189467" sldId="464"/>
            <ac:picMk id="13" creationId="{A348C6B5-7C6A-4841-8793-2CAF69050FD4}"/>
          </ac:picMkLst>
        </pc:picChg>
        <pc:cxnChg chg="mod">
          <ac:chgData name="鎮豪 楊" userId="6ec34c9791615293" providerId="LiveId" clId="{989F25E2-EF98-4829-B00B-6BAD36DF8B78}" dt="2020-05-11T08:05:34.030" v="304" actId="1076"/>
          <ac:cxnSpMkLst>
            <pc:docMk/>
            <pc:sldMk cId="1702189467" sldId="464"/>
            <ac:cxnSpMk id="12" creationId="{F34AD285-7BB8-4746-BB48-4428E86886F2}"/>
          </ac:cxnSpMkLst>
        </pc:cxnChg>
      </pc:sldChg>
      <pc:sldChg chg="add ord">
        <pc:chgData name="鎮豪 楊" userId="6ec34c9791615293" providerId="LiveId" clId="{989F25E2-EF98-4829-B00B-6BAD36DF8B78}" dt="2020-05-25T12:47:11.671" v="1477"/>
        <pc:sldMkLst>
          <pc:docMk/>
          <pc:sldMk cId="828306380" sldId="465"/>
        </pc:sldMkLst>
      </pc:sldChg>
      <pc:sldChg chg="add">
        <pc:chgData name="鎮豪 楊" userId="6ec34c9791615293" providerId="LiveId" clId="{989F25E2-EF98-4829-B00B-6BAD36DF8B78}" dt="2020-05-11T08:07:17.585" v="315"/>
        <pc:sldMkLst>
          <pc:docMk/>
          <pc:sldMk cId="382886053" sldId="466"/>
        </pc:sldMkLst>
      </pc:sldChg>
      <pc:sldChg chg="addSp delSp modSp add del mod ord">
        <pc:chgData name="鎮豪 楊" userId="6ec34c9791615293" providerId="LiveId" clId="{989F25E2-EF98-4829-B00B-6BAD36DF8B78}" dt="2020-05-25T11:05:43.188" v="466" actId="47"/>
        <pc:sldMkLst>
          <pc:docMk/>
          <pc:sldMk cId="2350509805" sldId="467"/>
        </pc:sldMkLst>
        <pc:spChg chg="add del mod">
          <ac:chgData name="鎮豪 楊" userId="6ec34c9791615293" providerId="LiveId" clId="{989F25E2-EF98-4829-B00B-6BAD36DF8B78}" dt="2020-05-11T08:09:44.209" v="339"/>
          <ac:spMkLst>
            <pc:docMk/>
            <pc:sldMk cId="2350509805" sldId="467"/>
            <ac:spMk id="2" creationId="{3ECD7749-E938-400D-8555-49D3572AB353}"/>
          </ac:spMkLst>
        </pc:spChg>
        <pc:spChg chg="add del mod">
          <ac:chgData name="鎮豪 楊" userId="6ec34c9791615293" providerId="LiveId" clId="{989F25E2-EF98-4829-B00B-6BAD36DF8B78}" dt="2020-05-25T11:02:25.063" v="461" actId="478"/>
          <ac:spMkLst>
            <pc:docMk/>
            <pc:sldMk cId="2350509805" sldId="467"/>
            <ac:spMk id="14" creationId="{75455E9A-D2C7-4DF7-8DB7-3C6A1BE1C183}"/>
          </ac:spMkLst>
        </pc:spChg>
        <pc:picChg chg="del">
          <ac:chgData name="鎮豪 楊" userId="6ec34c9791615293" providerId="LiveId" clId="{989F25E2-EF98-4829-B00B-6BAD36DF8B78}" dt="2020-05-11T08:09:16.952" v="337" actId="478"/>
          <ac:picMkLst>
            <pc:docMk/>
            <pc:sldMk cId="2350509805" sldId="467"/>
            <ac:picMk id="8" creationId="{7F407FA5-9F25-4C37-AE46-A13032349003}"/>
          </ac:picMkLst>
        </pc:picChg>
        <pc:picChg chg="del">
          <ac:chgData name="鎮豪 楊" userId="6ec34c9791615293" providerId="LiveId" clId="{989F25E2-EF98-4829-B00B-6BAD36DF8B78}" dt="2020-05-11T08:09:16.952" v="337" actId="478"/>
          <ac:picMkLst>
            <pc:docMk/>
            <pc:sldMk cId="2350509805" sldId="467"/>
            <ac:picMk id="9" creationId="{0E97E5ED-71CC-4444-A39B-A15316D810C8}"/>
          </ac:picMkLst>
        </pc:picChg>
        <pc:picChg chg="del">
          <ac:chgData name="鎮豪 楊" userId="6ec34c9791615293" providerId="LiveId" clId="{989F25E2-EF98-4829-B00B-6BAD36DF8B78}" dt="2020-05-11T08:09:16.952" v="337" actId="478"/>
          <ac:picMkLst>
            <pc:docMk/>
            <pc:sldMk cId="2350509805" sldId="467"/>
            <ac:picMk id="10" creationId="{B138FBA1-5003-428E-B6CB-2B4953668474}"/>
          </ac:picMkLst>
        </pc:picChg>
        <pc:picChg chg="del">
          <ac:chgData name="鎮豪 楊" userId="6ec34c9791615293" providerId="LiveId" clId="{989F25E2-EF98-4829-B00B-6BAD36DF8B78}" dt="2020-05-11T08:09:16.952" v="337" actId="478"/>
          <ac:picMkLst>
            <pc:docMk/>
            <pc:sldMk cId="2350509805" sldId="467"/>
            <ac:picMk id="11" creationId="{E6F44125-83E3-4609-9BE5-99C1F12CA08E}"/>
          </ac:picMkLst>
        </pc:picChg>
        <pc:picChg chg="del">
          <ac:chgData name="鎮豪 楊" userId="6ec34c9791615293" providerId="LiveId" clId="{989F25E2-EF98-4829-B00B-6BAD36DF8B78}" dt="2020-05-11T08:09:16.952" v="337" actId="478"/>
          <ac:picMkLst>
            <pc:docMk/>
            <pc:sldMk cId="2350509805" sldId="467"/>
            <ac:picMk id="12" creationId="{BE57A919-78F7-4BB8-A3A9-FE364360F0D9}"/>
          </ac:picMkLst>
        </pc:picChg>
        <pc:picChg chg="del">
          <ac:chgData name="鎮豪 楊" userId="6ec34c9791615293" providerId="LiveId" clId="{989F25E2-EF98-4829-B00B-6BAD36DF8B78}" dt="2020-05-11T08:09:16.952" v="337" actId="478"/>
          <ac:picMkLst>
            <pc:docMk/>
            <pc:sldMk cId="2350509805" sldId="467"/>
            <ac:picMk id="13" creationId="{3A136A66-0EE9-4144-81DE-6C738C588325}"/>
          </ac:picMkLst>
        </pc:picChg>
      </pc:sldChg>
      <pc:sldChg chg="delSp modSp add mod ord">
        <pc:chgData name="鎮豪 楊" userId="6ec34c9791615293" providerId="LiveId" clId="{989F25E2-EF98-4829-B00B-6BAD36DF8B78}" dt="2020-05-11T08:12:46.893" v="373" actId="122"/>
        <pc:sldMkLst>
          <pc:docMk/>
          <pc:sldMk cId="945561934" sldId="468"/>
        </pc:sldMkLst>
        <pc:spChg chg="mod">
          <ac:chgData name="鎮豪 楊" userId="6ec34c9791615293" providerId="LiveId" clId="{989F25E2-EF98-4829-B00B-6BAD36DF8B78}" dt="2020-05-11T08:12:46.893" v="373" actId="122"/>
          <ac:spMkLst>
            <pc:docMk/>
            <pc:sldMk cId="945561934" sldId="468"/>
            <ac:spMk id="2" creationId="{00000000-0000-0000-0000-000000000000}"/>
          </ac:spMkLst>
        </pc:spChg>
        <pc:spChg chg="mod">
          <ac:chgData name="鎮豪 楊" userId="6ec34c9791615293" providerId="LiveId" clId="{989F25E2-EF98-4829-B00B-6BAD36DF8B78}" dt="2020-05-11T08:12:34.385" v="370" actId="20577"/>
          <ac:spMkLst>
            <pc:docMk/>
            <pc:sldMk cId="945561934" sldId="468"/>
            <ac:spMk id="16" creationId="{00000000-0000-0000-0000-000000000000}"/>
          </ac:spMkLst>
        </pc:spChg>
        <pc:grpChg chg="del">
          <ac:chgData name="鎮豪 楊" userId="6ec34c9791615293" providerId="LiveId" clId="{989F25E2-EF98-4829-B00B-6BAD36DF8B78}" dt="2020-05-11T08:12:38.182" v="371" actId="478"/>
          <ac:grpSpMkLst>
            <pc:docMk/>
            <pc:sldMk cId="945561934" sldId="468"/>
            <ac:grpSpMk id="6" creationId="{00000000-0000-0000-0000-000000000000}"/>
          </ac:grpSpMkLst>
        </pc:grpChg>
        <pc:grpChg chg="del">
          <ac:chgData name="鎮豪 楊" userId="6ec34c9791615293" providerId="LiveId" clId="{989F25E2-EF98-4829-B00B-6BAD36DF8B78}" dt="2020-05-11T08:12:38.182" v="371" actId="478"/>
          <ac:grpSpMkLst>
            <pc:docMk/>
            <pc:sldMk cId="945561934" sldId="468"/>
            <ac:grpSpMk id="14" creationId="{00000000-0000-0000-0000-000000000000}"/>
          </ac:grpSpMkLst>
        </pc:grpChg>
        <pc:grpChg chg="del">
          <ac:chgData name="鎮豪 楊" userId="6ec34c9791615293" providerId="LiveId" clId="{989F25E2-EF98-4829-B00B-6BAD36DF8B78}" dt="2020-05-11T08:12:38.182" v="371" actId="478"/>
          <ac:grpSpMkLst>
            <pc:docMk/>
            <pc:sldMk cId="945561934" sldId="468"/>
            <ac:grpSpMk id="15" creationId="{00000000-0000-0000-0000-000000000000}"/>
          </ac:grpSpMkLst>
        </pc:grpChg>
        <pc:grpChg chg="del">
          <ac:chgData name="鎮豪 楊" userId="6ec34c9791615293" providerId="LiveId" clId="{989F25E2-EF98-4829-B00B-6BAD36DF8B78}" dt="2020-05-11T08:12:38.182" v="371" actId="478"/>
          <ac:grpSpMkLst>
            <pc:docMk/>
            <pc:sldMk cId="945561934" sldId="468"/>
            <ac:grpSpMk id="44" creationId="{00000000-0000-0000-0000-000000000000}"/>
          </ac:grpSpMkLst>
        </pc:grpChg>
        <pc:grpChg chg="del">
          <ac:chgData name="鎮豪 楊" userId="6ec34c9791615293" providerId="LiveId" clId="{989F25E2-EF98-4829-B00B-6BAD36DF8B78}" dt="2020-05-11T08:12:38.182" v="371" actId="478"/>
          <ac:grpSpMkLst>
            <pc:docMk/>
            <pc:sldMk cId="945561934" sldId="468"/>
            <ac:grpSpMk id="46" creationId="{00000000-0000-0000-0000-000000000000}"/>
          </ac:grpSpMkLst>
        </pc:grpChg>
      </pc:sldChg>
      <pc:sldChg chg="addSp delSp modSp add mod">
        <pc:chgData name="鎮豪 楊" userId="6ec34c9791615293" providerId="LiveId" clId="{989F25E2-EF98-4829-B00B-6BAD36DF8B78}" dt="2020-05-25T11:09:00.461" v="521"/>
        <pc:sldMkLst>
          <pc:docMk/>
          <pc:sldMk cId="1661540838" sldId="469"/>
        </pc:sldMkLst>
        <pc:spChg chg="add mod">
          <ac:chgData name="鎮豪 楊" userId="6ec34c9791615293" providerId="LiveId" clId="{989F25E2-EF98-4829-B00B-6BAD36DF8B78}" dt="2020-05-25T11:09:00.461" v="521"/>
          <ac:spMkLst>
            <pc:docMk/>
            <pc:sldMk cId="1661540838" sldId="469"/>
            <ac:spMk id="3" creationId="{BB5E1A96-FB12-4923-9560-005D695F98B8}"/>
          </ac:spMkLst>
        </pc:spChg>
        <pc:spChg chg="mod">
          <ac:chgData name="鎮豪 楊" userId="6ec34c9791615293" providerId="LiveId" clId="{989F25E2-EF98-4829-B00B-6BAD36DF8B78}" dt="2020-05-25T11:00:13.234" v="459" actId="6549"/>
          <ac:spMkLst>
            <pc:docMk/>
            <pc:sldMk cId="1661540838" sldId="469"/>
            <ac:spMk id="7" creationId="{00000000-0000-0000-0000-000000000000}"/>
          </ac:spMkLst>
        </pc:spChg>
        <pc:spChg chg="del">
          <ac:chgData name="鎮豪 楊" userId="6ec34c9791615293" providerId="LiveId" clId="{989F25E2-EF98-4829-B00B-6BAD36DF8B78}" dt="2020-05-11T08:15:25.773" v="429" actId="478"/>
          <ac:spMkLst>
            <pc:docMk/>
            <pc:sldMk cId="1661540838" sldId="469"/>
            <ac:spMk id="14" creationId="{BE89559F-57C1-4CC5-B64C-600A262C8860}"/>
          </ac:spMkLst>
        </pc:spChg>
        <pc:picChg chg="del">
          <ac:chgData name="鎮豪 楊" userId="6ec34c9791615293" providerId="LiveId" clId="{989F25E2-EF98-4829-B00B-6BAD36DF8B78}" dt="2020-05-11T08:14:18.928" v="377" actId="478"/>
          <ac:picMkLst>
            <pc:docMk/>
            <pc:sldMk cId="1661540838" sldId="469"/>
            <ac:picMk id="4" creationId="{1FCAD222-0F0E-4C73-A311-0801B5BE293C}"/>
          </ac:picMkLst>
        </pc:picChg>
        <pc:picChg chg="del">
          <ac:chgData name="鎮豪 楊" userId="6ec34c9791615293" providerId="LiveId" clId="{989F25E2-EF98-4829-B00B-6BAD36DF8B78}" dt="2020-05-11T08:14:18.928" v="377" actId="478"/>
          <ac:picMkLst>
            <pc:docMk/>
            <pc:sldMk cId="1661540838" sldId="469"/>
            <ac:picMk id="8" creationId="{7F407FA5-9F25-4C37-AE46-A13032349003}"/>
          </ac:picMkLst>
        </pc:picChg>
        <pc:picChg chg="del">
          <ac:chgData name="鎮豪 楊" userId="6ec34c9791615293" providerId="LiveId" clId="{989F25E2-EF98-4829-B00B-6BAD36DF8B78}" dt="2020-05-11T08:14:18.928" v="377" actId="478"/>
          <ac:picMkLst>
            <pc:docMk/>
            <pc:sldMk cId="1661540838" sldId="469"/>
            <ac:picMk id="9" creationId="{0E97E5ED-71CC-4444-A39B-A15316D810C8}"/>
          </ac:picMkLst>
        </pc:picChg>
        <pc:picChg chg="del">
          <ac:chgData name="鎮豪 楊" userId="6ec34c9791615293" providerId="LiveId" clId="{989F25E2-EF98-4829-B00B-6BAD36DF8B78}" dt="2020-05-11T08:14:20.840" v="378" actId="478"/>
          <ac:picMkLst>
            <pc:docMk/>
            <pc:sldMk cId="1661540838" sldId="469"/>
            <ac:picMk id="10" creationId="{B138FBA1-5003-428E-B6CB-2B4953668474}"/>
          </ac:picMkLst>
        </pc:picChg>
        <pc:picChg chg="del">
          <ac:chgData name="鎮豪 楊" userId="6ec34c9791615293" providerId="LiveId" clId="{989F25E2-EF98-4829-B00B-6BAD36DF8B78}" dt="2020-05-11T08:14:18.928" v="377" actId="478"/>
          <ac:picMkLst>
            <pc:docMk/>
            <pc:sldMk cId="1661540838" sldId="469"/>
            <ac:picMk id="11" creationId="{E6F44125-83E3-4609-9BE5-99C1F12CA08E}"/>
          </ac:picMkLst>
        </pc:picChg>
        <pc:picChg chg="del">
          <ac:chgData name="鎮豪 楊" userId="6ec34c9791615293" providerId="LiveId" clId="{989F25E2-EF98-4829-B00B-6BAD36DF8B78}" dt="2020-05-11T08:14:18.928" v="377" actId="478"/>
          <ac:picMkLst>
            <pc:docMk/>
            <pc:sldMk cId="1661540838" sldId="469"/>
            <ac:picMk id="12" creationId="{BE57A919-78F7-4BB8-A3A9-FE364360F0D9}"/>
          </ac:picMkLst>
        </pc:picChg>
        <pc:picChg chg="del">
          <ac:chgData name="鎮豪 楊" userId="6ec34c9791615293" providerId="LiveId" clId="{989F25E2-EF98-4829-B00B-6BAD36DF8B78}" dt="2020-05-11T08:14:18.928" v="377" actId="478"/>
          <ac:picMkLst>
            <pc:docMk/>
            <pc:sldMk cId="1661540838" sldId="469"/>
            <ac:picMk id="13" creationId="{3A136A66-0EE9-4144-81DE-6C738C588325}"/>
          </ac:picMkLst>
        </pc:picChg>
      </pc:sldChg>
      <pc:sldChg chg="new del">
        <pc:chgData name="鎮豪 楊" userId="6ec34c9791615293" providerId="LiveId" clId="{989F25E2-EF98-4829-B00B-6BAD36DF8B78}" dt="2020-05-25T11:09:36.317" v="523" actId="680"/>
        <pc:sldMkLst>
          <pc:docMk/>
          <pc:sldMk cId="1806236129" sldId="470"/>
        </pc:sldMkLst>
      </pc:sldChg>
      <pc:sldChg chg="add del">
        <pc:chgData name="鎮豪 楊" userId="6ec34c9791615293" providerId="LiveId" clId="{989F25E2-EF98-4829-B00B-6BAD36DF8B78}" dt="2020-05-11T08:14:12.625" v="376" actId="47"/>
        <pc:sldMkLst>
          <pc:docMk/>
          <pc:sldMk cId="2525215892" sldId="470"/>
        </pc:sldMkLst>
      </pc:sldChg>
      <pc:sldChg chg="addSp delSp modSp add mod">
        <pc:chgData name="鎮豪 楊" userId="6ec34c9791615293" providerId="LiveId" clId="{989F25E2-EF98-4829-B00B-6BAD36DF8B78}" dt="2020-05-25T12:11:00.766" v="1055" actId="207"/>
        <pc:sldMkLst>
          <pc:docMk/>
          <pc:sldMk cId="3560964161" sldId="470"/>
        </pc:sldMkLst>
        <pc:spChg chg="del">
          <ac:chgData name="鎮豪 楊" userId="6ec34c9791615293" providerId="LiveId" clId="{989F25E2-EF98-4829-B00B-6BAD36DF8B78}" dt="2020-05-25T11:10:46.377" v="535" actId="478"/>
          <ac:spMkLst>
            <pc:docMk/>
            <pc:sldMk cId="3560964161" sldId="470"/>
            <ac:spMk id="3" creationId="{BB5E1A96-FB12-4923-9560-005D695F98B8}"/>
          </ac:spMkLst>
        </pc:spChg>
        <pc:spChg chg="add mod">
          <ac:chgData name="鎮豪 楊" userId="6ec34c9791615293" providerId="LiveId" clId="{989F25E2-EF98-4829-B00B-6BAD36DF8B78}" dt="2020-05-25T11:34:22.081" v="829" actId="1076"/>
          <ac:spMkLst>
            <pc:docMk/>
            <pc:sldMk cId="3560964161" sldId="470"/>
            <ac:spMk id="6" creationId="{4B7AA779-C819-4E9D-A99D-7F62E3F78EF3}"/>
          </ac:spMkLst>
        </pc:spChg>
        <pc:spChg chg="mod">
          <ac:chgData name="鎮豪 楊" userId="6ec34c9791615293" providerId="LiveId" clId="{989F25E2-EF98-4829-B00B-6BAD36DF8B78}" dt="2020-05-25T11:09:42.807" v="533" actId="5793"/>
          <ac:spMkLst>
            <pc:docMk/>
            <pc:sldMk cId="3560964161" sldId="470"/>
            <ac:spMk id="7" creationId="{00000000-0000-0000-0000-000000000000}"/>
          </ac:spMkLst>
        </pc:spChg>
        <pc:spChg chg="add mod">
          <ac:chgData name="鎮豪 楊" userId="6ec34c9791615293" providerId="LiveId" clId="{989F25E2-EF98-4829-B00B-6BAD36DF8B78}" dt="2020-05-25T11:34:22.081" v="829" actId="1076"/>
          <ac:spMkLst>
            <pc:docMk/>
            <pc:sldMk cId="3560964161" sldId="470"/>
            <ac:spMk id="8" creationId="{BCA122D6-95B8-4DF5-95B8-6A37DA51C552}"/>
          </ac:spMkLst>
        </pc:spChg>
        <pc:spChg chg="add mod">
          <ac:chgData name="鎮豪 楊" userId="6ec34c9791615293" providerId="LiveId" clId="{989F25E2-EF98-4829-B00B-6BAD36DF8B78}" dt="2020-05-25T11:15:05.931" v="607" actId="571"/>
          <ac:spMkLst>
            <pc:docMk/>
            <pc:sldMk cId="3560964161" sldId="470"/>
            <ac:spMk id="10" creationId="{8D629991-DBA4-4BEF-89AB-69951AB6760C}"/>
          </ac:spMkLst>
        </pc:spChg>
        <pc:spChg chg="add mod">
          <ac:chgData name="鎮豪 楊" userId="6ec34c9791615293" providerId="LiveId" clId="{989F25E2-EF98-4829-B00B-6BAD36DF8B78}" dt="2020-05-25T11:34:22.081" v="829" actId="1076"/>
          <ac:spMkLst>
            <pc:docMk/>
            <pc:sldMk cId="3560964161" sldId="470"/>
            <ac:spMk id="11" creationId="{3AF76C3A-5771-4C06-A580-62B54F156145}"/>
          </ac:spMkLst>
        </pc:spChg>
        <pc:spChg chg="add mod">
          <ac:chgData name="鎮豪 楊" userId="6ec34c9791615293" providerId="LiveId" clId="{989F25E2-EF98-4829-B00B-6BAD36DF8B78}" dt="2020-05-25T11:34:22.081" v="829" actId="1076"/>
          <ac:spMkLst>
            <pc:docMk/>
            <pc:sldMk cId="3560964161" sldId="470"/>
            <ac:spMk id="12" creationId="{D82A5E66-32E4-4F4A-A878-B57A54B042D6}"/>
          </ac:spMkLst>
        </pc:spChg>
        <pc:spChg chg="add mod">
          <ac:chgData name="鎮豪 楊" userId="6ec34c9791615293" providerId="LiveId" clId="{989F25E2-EF98-4829-B00B-6BAD36DF8B78}" dt="2020-05-25T11:34:22.081" v="829" actId="1076"/>
          <ac:spMkLst>
            <pc:docMk/>
            <pc:sldMk cId="3560964161" sldId="470"/>
            <ac:spMk id="13" creationId="{3340873E-45F4-4E66-9698-747E04FAAC01}"/>
          </ac:spMkLst>
        </pc:spChg>
        <pc:graphicFrameChg chg="add mod">
          <ac:chgData name="鎮豪 楊" userId="6ec34c9791615293" providerId="LiveId" clId="{989F25E2-EF98-4829-B00B-6BAD36DF8B78}" dt="2020-05-25T12:11:00.766" v="1055" actId="207"/>
          <ac:graphicFrameMkLst>
            <pc:docMk/>
            <pc:sldMk cId="3560964161" sldId="470"/>
            <ac:graphicFrameMk id="5" creationId="{6FBC6B1D-D285-47AA-BB4B-0609A974E454}"/>
          </ac:graphicFrameMkLst>
        </pc:graphicFrameChg>
        <pc:graphicFrameChg chg="add mod">
          <ac:chgData name="鎮豪 楊" userId="6ec34c9791615293" providerId="LiveId" clId="{989F25E2-EF98-4829-B00B-6BAD36DF8B78}" dt="2020-05-25T11:15:05.931" v="607" actId="571"/>
          <ac:graphicFrameMkLst>
            <pc:docMk/>
            <pc:sldMk cId="3560964161" sldId="470"/>
            <ac:graphicFrameMk id="9" creationId="{F63CC85B-2120-4DA7-A99C-733AAF9FFDAB}"/>
          </ac:graphicFrameMkLst>
        </pc:graphicFrameChg>
      </pc:sldChg>
      <pc:sldChg chg="addSp delSp modSp add mod">
        <pc:chgData name="鎮豪 楊" userId="6ec34c9791615293" providerId="LiveId" clId="{989F25E2-EF98-4829-B00B-6BAD36DF8B78}" dt="2020-05-25T11:33:38.094" v="823" actId="403"/>
        <pc:sldMkLst>
          <pc:docMk/>
          <pc:sldMk cId="343851713" sldId="471"/>
        </pc:sldMkLst>
        <pc:spChg chg="add mod">
          <ac:chgData name="鎮豪 楊" userId="6ec34c9791615293" providerId="LiveId" clId="{989F25E2-EF98-4829-B00B-6BAD36DF8B78}" dt="2020-05-25T11:33:32.547" v="817" actId="403"/>
          <ac:spMkLst>
            <pc:docMk/>
            <pc:sldMk cId="343851713" sldId="471"/>
            <ac:spMk id="2" creationId="{A1F618B7-FB87-4CB9-B5EF-15BD8E52331F}"/>
          </ac:spMkLst>
        </pc:spChg>
        <pc:spChg chg="del">
          <ac:chgData name="鎮豪 楊" userId="6ec34c9791615293" providerId="LiveId" clId="{989F25E2-EF98-4829-B00B-6BAD36DF8B78}" dt="2020-05-25T11:16:56.337" v="667" actId="478"/>
          <ac:spMkLst>
            <pc:docMk/>
            <pc:sldMk cId="343851713" sldId="471"/>
            <ac:spMk id="3" creationId="{BB5E1A96-FB12-4923-9560-005D695F98B8}"/>
          </ac:spMkLst>
        </pc:spChg>
        <pc:spChg chg="add del mod">
          <ac:chgData name="鎮豪 楊" userId="6ec34c9791615293" providerId="LiveId" clId="{989F25E2-EF98-4829-B00B-6BAD36DF8B78}" dt="2020-05-25T11:21:41.495" v="669"/>
          <ac:spMkLst>
            <pc:docMk/>
            <pc:sldMk cId="343851713" sldId="471"/>
            <ac:spMk id="4" creationId="{B789691D-3853-46D1-8AF4-B36BE722360E}"/>
          </ac:spMkLst>
        </pc:spChg>
        <pc:spChg chg="add mod">
          <ac:chgData name="鎮豪 楊" userId="6ec34c9791615293" providerId="LiveId" clId="{989F25E2-EF98-4829-B00B-6BAD36DF8B78}" dt="2020-05-25T11:26:18.293" v="736" actId="12789"/>
          <ac:spMkLst>
            <pc:docMk/>
            <pc:sldMk cId="343851713" sldId="471"/>
            <ac:spMk id="5" creationId="{B7CC1742-D0C8-41BA-9B77-66EAC7F068C3}"/>
          </ac:spMkLst>
        </pc:spChg>
        <pc:spChg chg="add mod">
          <ac:chgData name="鎮豪 楊" userId="6ec34c9791615293" providerId="LiveId" clId="{989F25E2-EF98-4829-B00B-6BAD36DF8B78}" dt="2020-05-25T11:21:50.046" v="674" actId="571"/>
          <ac:spMkLst>
            <pc:docMk/>
            <pc:sldMk cId="343851713" sldId="471"/>
            <ac:spMk id="6" creationId="{FF6A00B3-4188-4F5E-96FD-84633F08C5D7}"/>
          </ac:spMkLst>
        </pc:spChg>
        <pc:spChg chg="mod">
          <ac:chgData name="鎮豪 楊" userId="6ec34c9791615293" providerId="LiveId" clId="{989F25E2-EF98-4829-B00B-6BAD36DF8B78}" dt="2020-05-25T11:16:51.238" v="666" actId="20577"/>
          <ac:spMkLst>
            <pc:docMk/>
            <pc:sldMk cId="343851713" sldId="471"/>
            <ac:spMk id="7" creationId="{00000000-0000-0000-0000-000000000000}"/>
          </ac:spMkLst>
        </pc:spChg>
        <pc:spChg chg="add mod">
          <ac:chgData name="鎮豪 楊" userId="6ec34c9791615293" providerId="LiveId" clId="{989F25E2-EF98-4829-B00B-6BAD36DF8B78}" dt="2020-05-25T11:21:49.747" v="673" actId="571"/>
          <ac:spMkLst>
            <pc:docMk/>
            <pc:sldMk cId="343851713" sldId="471"/>
            <ac:spMk id="8" creationId="{53B38EA6-8192-49D0-9C85-7D3B2ABF7A64}"/>
          </ac:spMkLst>
        </pc:spChg>
        <pc:spChg chg="add mod">
          <ac:chgData name="鎮豪 楊" userId="6ec34c9791615293" providerId="LiveId" clId="{989F25E2-EF98-4829-B00B-6BAD36DF8B78}" dt="2020-05-25T11:33:29.527" v="814" actId="404"/>
          <ac:spMkLst>
            <pc:docMk/>
            <pc:sldMk cId="343851713" sldId="471"/>
            <ac:spMk id="9" creationId="{DD6F886C-DF0B-4243-9DB4-BC3DC70DCF21}"/>
          </ac:spMkLst>
        </pc:spChg>
        <pc:spChg chg="add del mod">
          <ac:chgData name="鎮豪 楊" userId="6ec34c9791615293" providerId="LiveId" clId="{989F25E2-EF98-4829-B00B-6BAD36DF8B78}" dt="2020-05-25T11:25:21.738" v="724" actId="478"/>
          <ac:spMkLst>
            <pc:docMk/>
            <pc:sldMk cId="343851713" sldId="471"/>
            <ac:spMk id="10" creationId="{77AB3C4D-D471-410A-8D59-858C1A7369D7}"/>
          </ac:spMkLst>
        </pc:spChg>
        <pc:spChg chg="add del mod">
          <ac:chgData name="鎮豪 楊" userId="6ec34c9791615293" providerId="LiveId" clId="{989F25E2-EF98-4829-B00B-6BAD36DF8B78}" dt="2020-05-25T11:25:22.565" v="727" actId="478"/>
          <ac:spMkLst>
            <pc:docMk/>
            <pc:sldMk cId="343851713" sldId="471"/>
            <ac:spMk id="11" creationId="{1B52A001-41D3-45D7-A2BF-E01176C6B27A}"/>
          </ac:spMkLst>
        </pc:spChg>
        <pc:spChg chg="add del mod">
          <ac:chgData name="鎮豪 楊" userId="6ec34c9791615293" providerId="LiveId" clId="{989F25E2-EF98-4829-B00B-6BAD36DF8B78}" dt="2020-05-25T11:25:21.740" v="726"/>
          <ac:spMkLst>
            <pc:docMk/>
            <pc:sldMk cId="343851713" sldId="471"/>
            <ac:spMk id="12" creationId="{DDB568E9-85B7-49FB-B3F2-9916DBDCB7D1}"/>
          </ac:spMkLst>
        </pc:spChg>
        <pc:spChg chg="add mod">
          <ac:chgData name="鎮豪 楊" userId="6ec34c9791615293" providerId="LiveId" clId="{989F25E2-EF98-4829-B00B-6BAD36DF8B78}" dt="2020-05-25T11:32:37.517" v="805" actId="12788"/>
          <ac:spMkLst>
            <pc:docMk/>
            <pc:sldMk cId="343851713" sldId="471"/>
            <ac:spMk id="13" creationId="{6B8B1F62-5719-45D4-816C-FCD6C10123C9}"/>
          </ac:spMkLst>
        </pc:spChg>
        <pc:spChg chg="mod">
          <ac:chgData name="鎮豪 楊" userId="6ec34c9791615293" providerId="LiveId" clId="{989F25E2-EF98-4829-B00B-6BAD36DF8B78}" dt="2020-05-25T11:33:35.214" v="820" actId="403"/>
          <ac:spMkLst>
            <pc:docMk/>
            <pc:sldMk cId="343851713" sldId="471"/>
            <ac:spMk id="17" creationId="{20DB1694-F6D1-4CE0-BADA-309923EBBB66}"/>
          </ac:spMkLst>
        </pc:spChg>
        <pc:spChg chg="mod">
          <ac:chgData name="鎮豪 楊" userId="6ec34c9791615293" providerId="LiveId" clId="{989F25E2-EF98-4829-B00B-6BAD36DF8B78}" dt="2020-05-25T11:27:52.449" v="742" actId="122"/>
          <ac:spMkLst>
            <pc:docMk/>
            <pc:sldMk cId="343851713" sldId="471"/>
            <ac:spMk id="18" creationId="{B68E5080-ADB8-48F5-B51D-FD17DF73C45C}"/>
          </ac:spMkLst>
        </pc:spChg>
        <pc:spChg chg="mod">
          <ac:chgData name="鎮豪 楊" userId="6ec34c9791615293" providerId="LiveId" clId="{989F25E2-EF98-4829-B00B-6BAD36DF8B78}" dt="2020-05-25T11:33:38.094" v="823" actId="403"/>
          <ac:spMkLst>
            <pc:docMk/>
            <pc:sldMk cId="343851713" sldId="471"/>
            <ac:spMk id="20" creationId="{AC61AC95-AFFC-4651-9F7D-F9853E453AE5}"/>
          </ac:spMkLst>
        </pc:spChg>
        <pc:spChg chg="mod">
          <ac:chgData name="鎮豪 楊" userId="6ec34c9791615293" providerId="LiveId" clId="{989F25E2-EF98-4829-B00B-6BAD36DF8B78}" dt="2020-05-25T11:28:12.238" v="749" actId="20577"/>
          <ac:spMkLst>
            <pc:docMk/>
            <pc:sldMk cId="343851713" sldId="471"/>
            <ac:spMk id="21" creationId="{E46CF48D-AAD9-434F-8345-7E90DE778D0C}"/>
          </ac:spMkLst>
        </pc:spChg>
        <pc:spChg chg="add mod">
          <ac:chgData name="鎮豪 楊" userId="6ec34c9791615293" providerId="LiveId" clId="{989F25E2-EF98-4829-B00B-6BAD36DF8B78}" dt="2020-05-25T11:32:44.936" v="806" actId="13822"/>
          <ac:spMkLst>
            <pc:docMk/>
            <pc:sldMk cId="343851713" sldId="471"/>
            <ac:spMk id="22" creationId="{211E80CB-F623-41DA-B8AF-B734E79CBFBD}"/>
          </ac:spMkLst>
        </pc:spChg>
        <pc:spChg chg="add del mod">
          <ac:chgData name="鎮豪 楊" userId="6ec34c9791615293" providerId="LiveId" clId="{989F25E2-EF98-4829-B00B-6BAD36DF8B78}" dt="2020-05-25T11:31:39.968" v="794" actId="478"/>
          <ac:spMkLst>
            <pc:docMk/>
            <pc:sldMk cId="343851713" sldId="471"/>
            <ac:spMk id="23" creationId="{158FCD14-1276-40A1-AF98-AB6AE4105123}"/>
          </ac:spMkLst>
        </pc:spChg>
        <pc:spChg chg="add mod">
          <ac:chgData name="鎮豪 楊" userId="6ec34c9791615293" providerId="LiveId" clId="{989F25E2-EF98-4829-B00B-6BAD36DF8B78}" dt="2020-05-25T11:32:44.936" v="806" actId="13822"/>
          <ac:spMkLst>
            <pc:docMk/>
            <pc:sldMk cId="343851713" sldId="471"/>
            <ac:spMk id="24" creationId="{2C2E2DB2-F2F3-49A1-B04C-90EE1F795CCA}"/>
          </ac:spMkLst>
        </pc:spChg>
        <pc:grpChg chg="add mod">
          <ac:chgData name="鎮豪 楊" userId="6ec34c9791615293" providerId="LiveId" clId="{989F25E2-EF98-4829-B00B-6BAD36DF8B78}" dt="2020-05-25T11:32:37.517" v="805" actId="12788"/>
          <ac:grpSpMkLst>
            <pc:docMk/>
            <pc:sldMk cId="343851713" sldId="471"/>
            <ac:grpSpMk id="14" creationId="{79876F20-08EA-476B-80CA-28253369CD4E}"/>
          </ac:grpSpMkLst>
        </pc:grpChg>
        <pc:grpChg chg="add mod">
          <ac:chgData name="鎮豪 楊" userId="6ec34c9791615293" providerId="LiveId" clId="{989F25E2-EF98-4829-B00B-6BAD36DF8B78}" dt="2020-05-25T11:26:18.293" v="736" actId="12789"/>
          <ac:grpSpMkLst>
            <pc:docMk/>
            <pc:sldMk cId="343851713" sldId="471"/>
            <ac:grpSpMk id="15" creationId="{CE2E6869-442A-43BF-B5A1-25F1E7CE48BF}"/>
          </ac:grpSpMkLst>
        </pc:grpChg>
        <pc:grpChg chg="add mod">
          <ac:chgData name="鎮豪 楊" userId="6ec34c9791615293" providerId="LiveId" clId="{989F25E2-EF98-4829-B00B-6BAD36DF8B78}" dt="2020-05-25T11:27:46.617" v="740"/>
          <ac:grpSpMkLst>
            <pc:docMk/>
            <pc:sldMk cId="343851713" sldId="471"/>
            <ac:grpSpMk id="16" creationId="{C3E67134-3A17-4E85-8F9B-B9A974BEF5DB}"/>
          </ac:grpSpMkLst>
        </pc:grpChg>
        <pc:grpChg chg="add mod">
          <ac:chgData name="鎮豪 楊" userId="6ec34c9791615293" providerId="LiveId" clId="{989F25E2-EF98-4829-B00B-6BAD36DF8B78}" dt="2020-05-25T11:26:18.293" v="736" actId="12789"/>
          <ac:grpSpMkLst>
            <pc:docMk/>
            <pc:sldMk cId="343851713" sldId="471"/>
            <ac:grpSpMk id="19" creationId="{D90C152A-F754-4C15-9F96-B124D6530C1D}"/>
          </ac:grpSpMkLst>
        </pc:grpChg>
        <pc:grpChg chg="add mod">
          <ac:chgData name="鎮豪 楊" userId="6ec34c9791615293" providerId="LiveId" clId="{989F25E2-EF98-4829-B00B-6BAD36DF8B78}" dt="2020-05-25T11:32:37.517" v="805" actId="12788"/>
          <ac:grpSpMkLst>
            <pc:docMk/>
            <pc:sldMk cId="343851713" sldId="471"/>
            <ac:grpSpMk id="25" creationId="{793F95C7-5B7E-44AD-A2B7-F4D56F8156FE}"/>
          </ac:grpSpMkLst>
        </pc:grpChg>
        <pc:cxnChg chg="add mod">
          <ac:chgData name="鎮豪 楊" userId="6ec34c9791615293" providerId="LiveId" clId="{989F25E2-EF98-4829-B00B-6BAD36DF8B78}" dt="2020-05-25T11:33:09.239" v="809" actId="1582"/>
          <ac:cxnSpMkLst>
            <pc:docMk/>
            <pc:sldMk cId="343851713" sldId="471"/>
            <ac:cxnSpMk id="27" creationId="{F98D594D-044D-4701-8675-2DADD2460707}"/>
          </ac:cxnSpMkLst>
        </pc:cxnChg>
        <pc:cxnChg chg="add mod">
          <ac:chgData name="鎮豪 楊" userId="6ec34c9791615293" providerId="LiveId" clId="{989F25E2-EF98-4829-B00B-6BAD36DF8B78}" dt="2020-05-25T11:33:09.239" v="809" actId="1582"/>
          <ac:cxnSpMkLst>
            <pc:docMk/>
            <pc:sldMk cId="343851713" sldId="471"/>
            <ac:cxnSpMk id="29" creationId="{9D1C25BB-B255-4C3A-AFF2-267DBCC26F27}"/>
          </ac:cxnSpMkLst>
        </pc:cxnChg>
      </pc:sldChg>
      <pc:sldChg chg="modSp add del">
        <pc:chgData name="鎮豪 楊" userId="6ec34c9791615293" providerId="LiveId" clId="{989F25E2-EF98-4829-B00B-6BAD36DF8B78}" dt="2020-05-25T11:36:02.043" v="839" actId="47"/>
        <pc:sldMkLst>
          <pc:docMk/>
          <pc:sldMk cId="295119255" sldId="472"/>
        </pc:sldMkLst>
        <pc:spChg chg="mod">
          <ac:chgData name="鎮豪 楊" userId="6ec34c9791615293" providerId="LiveId" clId="{989F25E2-EF98-4829-B00B-6BAD36DF8B78}" dt="2020-05-25T11:35:34.852" v="838"/>
          <ac:spMkLst>
            <pc:docMk/>
            <pc:sldMk cId="295119255" sldId="472"/>
            <ac:spMk id="7" creationId="{00000000-0000-0000-0000-000000000000}"/>
          </ac:spMkLst>
        </pc:spChg>
      </pc:sldChg>
      <pc:sldChg chg="addSp delSp modSp add mod ord">
        <pc:chgData name="鎮豪 楊" userId="6ec34c9791615293" providerId="LiveId" clId="{989F25E2-EF98-4829-B00B-6BAD36DF8B78}" dt="2020-05-25T12:19:51.042" v="1207" actId="20577"/>
        <pc:sldMkLst>
          <pc:docMk/>
          <pc:sldMk cId="3546732096" sldId="472"/>
        </pc:sldMkLst>
        <pc:spChg chg="add mod">
          <ac:chgData name="鎮豪 楊" userId="6ec34c9791615293" providerId="LiveId" clId="{989F25E2-EF98-4829-B00B-6BAD36DF8B78}" dt="2020-05-25T12:18:37.279" v="1188" actId="1076"/>
          <ac:spMkLst>
            <pc:docMk/>
            <pc:sldMk cId="3546732096" sldId="472"/>
            <ac:spMk id="2" creationId="{4D2809E0-028E-4DC9-8972-BAD23B2F43C0}"/>
          </ac:spMkLst>
        </pc:spChg>
        <pc:spChg chg="del">
          <ac:chgData name="鎮豪 楊" userId="6ec34c9791615293" providerId="LiveId" clId="{989F25E2-EF98-4829-B00B-6BAD36DF8B78}" dt="2020-05-25T11:43:28.104" v="846" actId="478"/>
          <ac:spMkLst>
            <pc:docMk/>
            <pc:sldMk cId="3546732096" sldId="472"/>
            <ac:spMk id="3" creationId="{BB5E1A96-FB12-4923-9560-005D695F98B8}"/>
          </ac:spMkLst>
        </pc:spChg>
        <pc:spChg chg="add del mod">
          <ac:chgData name="鎮豪 楊" userId="6ec34c9791615293" providerId="LiveId" clId="{989F25E2-EF98-4829-B00B-6BAD36DF8B78}" dt="2020-05-25T12:13:31.544" v="1079" actId="11529"/>
          <ac:spMkLst>
            <pc:docMk/>
            <pc:sldMk cId="3546732096" sldId="472"/>
            <ac:spMk id="4" creationId="{851D5EEF-A9A4-4EBF-960B-B941B70D06BE}"/>
          </ac:spMkLst>
        </pc:spChg>
        <pc:spChg chg="add del mod">
          <ac:chgData name="鎮豪 楊" userId="6ec34c9791615293" providerId="LiveId" clId="{989F25E2-EF98-4829-B00B-6BAD36DF8B78}" dt="2020-05-25T12:13:34.764" v="1081" actId="11529"/>
          <ac:spMkLst>
            <pc:docMk/>
            <pc:sldMk cId="3546732096" sldId="472"/>
            <ac:spMk id="5" creationId="{7AC54EEA-BA41-406A-9CB2-A460C1A19EBC}"/>
          </ac:spMkLst>
        </pc:spChg>
        <pc:spChg chg="mod">
          <ac:chgData name="鎮豪 楊" userId="6ec34c9791615293" providerId="LiveId" clId="{989F25E2-EF98-4829-B00B-6BAD36DF8B78}" dt="2020-05-25T11:43:25.117" v="845" actId="20577"/>
          <ac:spMkLst>
            <pc:docMk/>
            <pc:sldMk cId="3546732096" sldId="472"/>
            <ac:spMk id="7" creationId="{00000000-0000-0000-0000-000000000000}"/>
          </ac:spMkLst>
        </pc:spChg>
        <pc:spChg chg="add mod">
          <ac:chgData name="鎮豪 楊" userId="6ec34c9791615293" providerId="LiveId" clId="{989F25E2-EF98-4829-B00B-6BAD36DF8B78}" dt="2020-05-25T11:52:52.533" v="923" actId="122"/>
          <ac:spMkLst>
            <pc:docMk/>
            <pc:sldMk cId="3546732096" sldId="472"/>
            <ac:spMk id="8" creationId="{6FF52C15-C9DB-4263-BF88-196B65D0121B}"/>
          </ac:spMkLst>
        </pc:spChg>
        <pc:spChg chg="add del mod">
          <ac:chgData name="鎮豪 楊" userId="6ec34c9791615293" providerId="LiveId" clId="{989F25E2-EF98-4829-B00B-6BAD36DF8B78}" dt="2020-05-25T11:52:10.119" v="918" actId="478"/>
          <ac:spMkLst>
            <pc:docMk/>
            <pc:sldMk cId="3546732096" sldId="472"/>
            <ac:spMk id="9" creationId="{13D30411-95A9-43D7-BAC7-227356074C35}"/>
          </ac:spMkLst>
        </pc:spChg>
        <pc:spChg chg="add del mod">
          <ac:chgData name="鎮豪 楊" userId="6ec34c9791615293" providerId="LiveId" clId="{989F25E2-EF98-4829-B00B-6BAD36DF8B78}" dt="2020-05-25T12:12:25.401" v="1058" actId="478"/>
          <ac:spMkLst>
            <pc:docMk/>
            <pc:sldMk cId="3546732096" sldId="472"/>
            <ac:spMk id="11" creationId="{02C71744-37E8-4F6A-858C-76EB36CCE403}"/>
          </ac:spMkLst>
        </pc:spChg>
        <pc:spChg chg="add mod">
          <ac:chgData name="鎮豪 楊" userId="6ec34c9791615293" providerId="LiveId" clId="{989F25E2-EF98-4829-B00B-6BAD36DF8B78}" dt="2020-05-25T12:18:46.694" v="1189" actId="1076"/>
          <ac:spMkLst>
            <pc:docMk/>
            <pc:sldMk cId="3546732096" sldId="472"/>
            <ac:spMk id="12" creationId="{0880B0BB-3C2E-4A5B-B869-FC5F1A9221C2}"/>
          </ac:spMkLst>
        </pc:spChg>
        <pc:spChg chg="add mod">
          <ac:chgData name="鎮豪 楊" userId="6ec34c9791615293" providerId="LiveId" clId="{989F25E2-EF98-4829-B00B-6BAD36DF8B78}" dt="2020-05-25T12:18:46.694" v="1189" actId="1076"/>
          <ac:spMkLst>
            <pc:docMk/>
            <pc:sldMk cId="3546732096" sldId="472"/>
            <ac:spMk id="16" creationId="{FA80E614-DFD4-4A8C-BE73-A984233B1838}"/>
          </ac:spMkLst>
        </pc:spChg>
        <pc:spChg chg="add mod">
          <ac:chgData name="鎮豪 楊" userId="6ec34c9791615293" providerId="LiveId" clId="{989F25E2-EF98-4829-B00B-6BAD36DF8B78}" dt="2020-05-25T12:18:46.694" v="1189" actId="1076"/>
          <ac:spMkLst>
            <pc:docMk/>
            <pc:sldMk cId="3546732096" sldId="472"/>
            <ac:spMk id="17" creationId="{D063279A-B4DB-4F0B-B2CA-F209C572A6EE}"/>
          </ac:spMkLst>
        </pc:spChg>
        <pc:spChg chg="add mod">
          <ac:chgData name="鎮豪 楊" userId="6ec34c9791615293" providerId="LiveId" clId="{989F25E2-EF98-4829-B00B-6BAD36DF8B78}" dt="2020-05-25T12:19:51.042" v="1207" actId="20577"/>
          <ac:spMkLst>
            <pc:docMk/>
            <pc:sldMk cId="3546732096" sldId="472"/>
            <ac:spMk id="41" creationId="{CF881F6D-7586-45B2-A04A-151881DBEA8F}"/>
          </ac:spMkLst>
        </pc:spChg>
        <pc:spChg chg="add mod">
          <ac:chgData name="鎮豪 楊" userId="6ec34c9791615293" providerId="LiveId" clId="{989F25E2-EF98-4829-B00B-6BAD36DF8B78}" dt="2020-05-25T12:18:37.279" v="1188" actId="1076"/>
          <ac:spMkLst>
            <pc:docMk/>
            <pc:sldMk cId="3546732096" sldId="472"/>
            <ac:spMk id="42" creationId="{FAFBAA92-5043-4038-A11A-0D09E4ADC0DF}"/>
          </ac:spMkLst>
        </pc:spChg>
        <pc:picChg chg="add del mod">
          <ac:chgData name="鎮豪 楊" userId="6ec34c9791615293" providerId="LiveId" clId="{989F25E2-EF98-4829-B00B-6BAD36DF8B78}" dt="2020-05-25T11:48:40.432" v="880" actId="478"/>
          <ac:picMkLst>
            <pc:docMk/>
            <pc:sldMk cId="3546732096" sldId="472"/>
            <ac:picMk id="6" creationId="{8861BF1A-4D4D-4C03-982C-44A632D99E97}"/>
          </ac:picMkLst>
        </pc:picChg>
        <pc:picChg chg="add del mod">
          <ac:chgData name="鎮豪 楊" userId="6ec34c9791615293" providerId="LiveId" clId="{989F25E2-EF98-4829-B00B-6BAD36DF8B78}" dt="2020-05-25T12:12:22.733" v="1057" actId="478"/>
          <ac:picMkLst>
            <pc:docMk/>
            <pc:sldMk cId="3546732096" sldId="472"/>
            <ac:picMk id="10" creationId="{C4648855-C303-4BFA-A8ED-729E8F37D716}"/>
          </ac:picMkLst>
        </pc:picChg>
        <pc:picChg chg="add del mod">
          <ac:chgData name="鎮豪 楊" userId="6ec34c9791615293" providerId="LiveId" clId="{989F25E2-EF98-4829-B00B-6BAD36DF8B78}" dt="2020-05-25T11:48:39.949" v="878" actId="478"/>
          <ac:picMkLst>
            <pc:docMk/>
            <pc:sldMk cId="3546732096" sldId="472"/>
            <ac:picMk id="1026" creationId="{EBF14EF5-F8C8-431A-A555-C5A47F6B2DD4}"/>
          </ac:picMkLst>
        </pc:picChg>
        <pc:picChg chg="add del mod">
          <ac:chgData name="鎮豪 楊" userId="6ec34c9791615293" providerId="LiveId" clId="{989F25E2-EF98-4829-B00B-6BAD36DF8B78}" dt="2020-05-25T11:48:39.382" v="877" actId="478"/>
          <ac:picMkLst>
            <pc:docMk/>
            <pc:sldMk cId="3546732096" sldId="472"/>
            <ac:picMk id="1028" creationId="{8C829AF8-D1BF-4E34-9278-83FC137CE69D}"/>
          </ac:picMkLst>
        </pc:picChg>
        <pc:picChg chg="add del mod">
          <ac:chgData name="鎮豪 楊" userId="6ec34c9791615293" providerId="LiveId" clId="{989F25E2-EF98-4829-B00B-6BAD36DF8B78}" dt="2020-05-25T12:13:41.253" v="1086" actId="478"/>
          <ac:picMkLst>
            <pc:docMk/>
            <pc:sldMk cId="3546732096" sldId="472"/>
            <ac:picMk id="1030" creationId="{3E11A113-DD99-4AC0-924B-9D093D531F0F}"/>
          </ac:picMkLst>
        </pc:picChg>
        <pc:cxnChg chg="add mod">
          <ac:chgData name="鎮豪 楊" userId="6ec34c9791615293" providerId="LiveId" clId="{989F25E2-EF98-4829-B00B-6BAD36DF8B78}" dt="2020-05-25T12:18:46.694" v="1189" actId="1076"/>
          <ac:cxnSpMkLst>
            <pc:docMk/>
            <pc:sldMk cId="3546732096" sldId="472"/>
            <ac:cxnSpMk id="14" creationId="{AE467083-53C9-467B-977F-5B952D931E01}"/>
          </ac:cxnSpMkLst>
        </pc:cxnChg>
        <pc:cxnChg chg="add mod">
          <ac:chgData name="鎮豪 楊" userId="6ec34c9791615293" providerId="LiveId" clId="{989F25E2-EF98-4829-B00B-6BAD36DF8B78}" dt="2020-05-25T12:18:46.694" v="1189" actId="1076"/>
          <ac:cxnSpMkLst>
            <pc:docMk/>
            <pc:sldMk cId="3546732096" sldId="472"/>
            <ac:cxnSpMk id="18" creationId="{39D00CEF-6497-4D61-94F5-8894C4A74D3C}"/>
          </ac:cxnSpMkLst>
        </pc:cxnChg>
        <pc:cxnChg chg="add mod">
          <ac:chgData name="鎮豪 楊" userId="6ec34c9791615293" providerId="LiveId" clId="{989F25E2-EF98-4829-B00B-6BAD36DF8B78}" dt="2020-05-25T12:18:46.694" v="1189" actId="1076"/>
          <ac:cxnSpMkLst>
            <pc:docMk/>
            <pc:sldMk cId="3546732096" sldId="472"/>
            <ac:cxnSpMk id="20" creationId="{2BC740F4-18B5-4879-B98D-0EDAF4BE0006}"/>
          </ac:cxnSpMkLst>
        </pc:cxnChg>
        <pc:cxnChg chg="add mod">
          <ac:chgData name="鎮豪 楊" userId="6ec34c9791615293" providerId="LiveId" clId="{989F25E2-EF98-4829-B00B-6BAD36DF8B78}" dt="2020-05-25T12:18:46.694" v="1189" actId="1076"/>
          <ac:cxnSpMkLst>
            <pc:docMk/>
            <pc:sldMk cId="3546732096" sldId="472"/>
            <ac:cxnSpMk id="40" creationId="{4035A1F5-E185-453B-AB99-9392DEE68216}"/>
          </ac:cxnSpMkLst>
        </pc:cxnChg>
      </pc:sldChg>
      <pc:sldChg chg="add del">
        <pc:chgData name="鎮豪 楊" userId="6ec34c9791615293" providerId="LiveId" clId="{989F25E2-EF98-4829-B00B-6BAD36DF8B78}" dt="2020-05-25T11:46:56.897" v="869" actId="47"/>
        <pc:sldMkLst>
          <pc:docMk/>
          <pc:sldMk cId="773360875" sldId="473"/>
        </pc:sldMkLst>
      </pc:sldChg>
      <pc:sldChg chg="add">
        <pc:chgData name="鎮豪 楊" userId="6ec34c9791615293" providerId="LiveId" clId="{989F25E2-EF98-4829-B00B-6BAD36DF8B78}" dt="2020-05-25T11:47:23.053" v="876"/>
        <pc:sldMkLst>
          <pc:docMk/>
          <pc:sldMk cId="2476766965" sldId="473"/>
        </pc:sldMkLst>
      </pc:sldChg>
      <pc:sldChg chg="add del">
        <pc:chgData name="鎮豪 楊" userId="6ec34c9791615293" providerId="LiveId" clId="{989F25E2-EF98-4829-B00B-6BAD36DF8B78}" dt="2020-05-25T11:47:18.971" v="872" actId="47"/>
        <pc:sldMkLst>
          <pc:docMk/>
          <pc:sldMk cId="3140804694" sldId="473"/>
        </pc:sldMkLst>
      </pc:sldChg>
      <pc:sldChg chg="addSp delSp modSp add mod">
        <pc:chgData name="鎮豪 楊" userId="6ec34c9791615293" providerId="LiveId" clId="{989F25E2-EF98-4829-B00B-6BAD36DF8B78}" dt="2020-05-25T12:27:24.532" v="1331" actId="1076"/>
        <pc:sldMkLst>
          <pc:docMk/>
          <pc:sldMk cId="1735851056" sldId="474"/>
        </pc:sldMkLst>
        <pc:spChg chg="add del">
          <ac:chgData name="鎮豪 楊" userId="6ec34c9791615293" providerId="LiveId" clId="{989F25E2-EF98-4829-B00B-6BAD36DF8B78}" dt="2020-05-25T11:53:26.034" v="928"/>
          <ac:spMkLst>
            <pc:docMk/>
            <pc:sldMk cId="1735851056" sldId="474"/>
            <ac:spMk id="2" creationId="{35271EE7-6173-4951-93C8-4664CBBE6AEF}"/>
          </ac:spMkLst>
        </pc:spChg>
        <pc:spChg chg="add del mod">
          <ac:chgData name="鎮豪 楊" userId="6ec34c9791615293" providerId="LiveId" clId="{989F25E2-EF98-4829-B00B-6BAD36DF8B78}" dt="2020-05-25T12:23:48.095" v="1219" actId="767"/>
          <ac:spMkLst>
            <pc:docMk/>
            <pc:sldMk cId="1735851056" sldId="474"/>
            <ac:spMk id="3" creationId="{E37FE0D8-3FC2-406C-8708-8BC01B6C0081}"/>
          </ac:spMkLst>
        </pc:spChg>
        <pc:spChg chg="add mod">
          <ac:chgData name="鎮豪 楊" userId="6ec34c9791615293" providerId="LiveId" clId="{989F25E2-EF98-4829-B00B-6BAD36DF8B78}" dt="2020-05-25T12:24:43.351" v="1246" actId="20577"/>
          <ac:spMkLst>
            <pc:docMk/>
            <pc:sldMk cId="1735851056" sldId="474"/>
            <ac:spMk id="4" creationId="{5F0B32B0-70CC-4A19-ADFF-68F0EABF65B5}"/>
          </ac:spMkLst>
        </pc:spChg>
        <pc:spChg chg="add mod">
          <ac:chgData name="鎮豪 楊" userId="6ec34c9791615293" providerId="LiveId" clId="{989F25E2-EF98-4829-B00B-6BAD36DF8B78}" dt="2020-05-25T11:53:28.151" v="929"/>
          <ac:spMkLst>
            <pc:docMk/>
            <pc:sldMk cId="1735851056" sldId="474"/>
            <ac:spMk id="6" creationId="{15FAD610-7CCA-4685-AEAB-A252D8140E52}"/>
          </ac:spMkLst>
        </pc:spChg>
        <pc:spChg chg="del mod">
          <ac:chgData name="鎮豪 楊" userId="6ec34c9791615293" providerId="LiveId" clId="{989F25E2-EF98-4829-B00B-6BAD36DF8B78}" dt="2020-05-25T11:53:09.523" v="924" actId="478"/>
          <ac:spMkLst>
            <pc:docMk/>
            <pc:sldMk cId="1735851056" sldId="474"/>
            <ac:spMk id="8" creationId="{6FF52C15-C9DB-4263-BF88-196B65D0121B}"/>
          </ac:spMkLst>
        </pc:spChg>
        <pc:spChg chg="add mod">
          <ac:chgData name="鎮豪 楊" userId="6ec34c9791615293" providerId="LiveId" clId="{989F25E2-EF98-4829-B00B-6BAD36DF8B78}" dt="2020-05-25T12:23:10.123" v="1211"/>
          <ac:spMkLst>
            <pc:docMk/>
            <pc:sldMk cId="1735851056" sldId="474"/>
            <ac:spMk id="9" creationId="{9CF34893-9495-4E50-9E31-2FA86BD70E56}"/>
          </ac:spMkLst>
        </pc:spChg>
        <pc:spChg chg="add mod">
          <ac:chgData name="鎮豪 楊" userId="6ec34c9791615293" providerId="LiveId" clId="{989F25E2-EF98-4829-B00B-6BAD36DF8B78}" dt="2020-05-25T12:23:10.123" v="1211"/>
          <ac:spMkLst>
            <pc:docMk/>
            <pc:sldMk cId="1735851056" sldId="474"/>
            <ac:spMk id="10" creationId="{590F9E39-DE6A-441F-BFB3-E1D52FF8EE95}"/>
          </ac:spMkLst>
        </pc:spChg>
        <pc:spChg chg="add mod">
          <ac:chgData name="鎮豪 楊" userId="6ec34c9791615293" providerId="LiveId" clId="{989F25E2-EF98-4829-B00B-6BAD36DF8B78}" dt="2020-05-25T12:23:10.123" v="1211"/>
          <ac:spMkLst>
            <pc:docMk/>
            <pc:sldMk cId="1735851056" sldId="474"/>
            <ac:spMk id="11" creationId="{2D263BE1-0085-420D-9836-EE0BDB6E8916}"/>
          </ac:spMkLst>
        </pc:spChg>
        <pc:spChg chg="add mod">
          <ac:chgData name="鎮豪 楊" userId="6ec34c9791615293" providerId="LiveId" clId="{989F25E2-EF98-4829-B00B-6BAD36DF8B78}" dt="2020-05-25T12:26:36.946" v="1309" actId="1076"/>
          <ac:spMkLst>
            <pc:docMk/>
            <pc:sldMk cId="1735851056" sldId="474"/>
            <ac:spMk id="15" creationId="{907D30F6-86E9-4878-92A6-DC794C466C24}"/>
          </ac:spMkLst>
        </pc:spChg>
        <pc:spChg chg="add del mod">
          <ac:chgData name="鎮豪 楊" userId="6ec34c9791615293" providerId="LiveId" clId="{989F25E2-EF98-4829-B00B-6BAD36DF8B78}" dt="2020-05-25T12:25:17.708" v="1261" actId="478"/>
          <ac:spMkLst>
            <pc:docMk/>
            <pc:sldMk cId="1735851056" sldId="474"/>
            <ac:spMk id="16" creationId="{755DC2C8-2659-4666-BDC7-2B81B524D2B4}"/>
          </ac:spMkLst>
        </pc:spChg>
        <pc:spChg chg="add del mod">
          <ac:chgData name="鎮豪 楊" userId="6ec34c9791615293" providerId="LiveId" clId="{989F25E2-EF98-4829-B00B-6BAD36DF8B78}" dt="2020-05-25T12:26:32.036" v="1307" actId="478"/>
          <ac:spMkLst>
            <pc:docMk/>
            <pc:sldMk cId="1735851056" sldId="474"/>
            <ac:spMk id="17" creationId="{71DABB4D-B00B-468F-A936-4905E1EC3EB2}"/>
          </ac:spMkLst>
        </pc:spChg>
        <pc:spChg chg="add mod">
          <ac:chgData name="鎮豪 楊" userId="6ec34c9791615293" providerId="LiveId" clId="{989F25E2-EF98-4829-B00B-6BAD36DF8B78}" dt="2020-05-25T12:24:38.743" v="1243" actId="20577"/>
          <ac:spMkLst>
            <pc:docMk/>
            <pc:sldMk cId="1735851056" sldId="474"/>
            <ac:spMk id="20" creationId="{952C7AB2-F2E3-4416-9011-EE2236C3A600}"/>
          </ac:spMkLst>
        </pc:spChg>
        <pc:spChg chg="add mod">
          <ac:chgData name="鎮豪 楊" userId="6ec34c9791615293" providerId="LiveId" clId="{989F25E2-EF98-4829-B00B-6BAD36DF8B78}" dt="2020-05-25T12:24:56.573" v="1259" actId="20577"/>
          <ac:spMkLst>
            <pc:docMk/>
            <pc:sldMk cId="1735851056" sldId="474"/>
            <ac:spMk id="21" creationId="{87E2215B-1739-475B-A80C-8C61419BF635}"/>
          </ac:spMkLst>
        </pc:spChg>
        <pc:spChg chg="add mod">
          <ac:chgData name="鎮豪 楊" userId="6ec34c9791615293" providerId="LiveId" clId="{989F25E2-EF98-4829-B00B-6BAD36DF8B78}" dt="2020-05-25T12:27:03.836" v="1328" actId="1076"/>
          <ac:spMkLst>
            <pc:docMk/>
            <pc:sldMk cId="1735851056" sldId="474"/>
            <ac:spMk id="22" creationId="{26CA2A21-6387-4BE1-9326-7CE2BE105E20}"/>
          </ac:spMkLst>
        </pc:spChg>
        <pc:picChg chg="del">
          <ac:chgData name="鎮豪 楊" userId="6ec34c9791615293" providerId="LiveId" clId="{989F25E2-EF98-4829-B00B-6BAD36DF8B78}" dt="2020-05-25T11:50:00.391" v="895" actId="478"/>
          <ac:picMkLst>
            <pc:docMk/>
            <pc:sldMk cId="1735851056" sldId="474"/>
            <ac:picMk id="1030" creationId="{3E11A113-DD99-4AC0-924B-9D093D531F0F}"/>
          </ac:picMkLst>
        </pc:picChg>
        <pc:picChg chg="add del mod">
          <ac:chgData name="鎮豪 楊" userId="6ec34c9791615293" providerId="LiveId" clId="{989F25E2-EF98-4829-B00B-6BAD36DF8B78}" dt="2020-05-25T11:53:19.395" v="926" actId="478"/>
          <ac:picMkLst>
            <pc:docMk/>
            <pc:sldMk cId="1735851056" sldId="474"/>
            <ac:picMk id="6146" creationId="{82B162C5-F740-4818-97B1-C8A95112630C}"/>
          </ac:picMkLst>
        </pc:picChg>
        <pc:picChg chg="add del mod">
          <ac:chgData name="鎮豪 楊" userId="6ec34c9791615293" providerId="LiveId" clId="{989F25E2-EF98-4829-B00B-6BAD36DF8B78}" dt="2020-05-25T12:22:44.298" v="1210" actId="478"/>
          <ac:picMkLst>
            <pc:docMk/>
            <pc:sldMk cId="1735851056" sldId="474"/>
            <ac:picMk id="6149" creationId="{EF7B3FB1-237E-42CC-9B69-F6340F58E818}"/>
          </ac:picMkLst>
        </pc:picChg>
        <pc:picChg chg="add mod">
          <ac:chgData name="鎮豪 楊" userId="6ec34c9791615293" providerId="LiveId" clId="{989F25E2-EF98-4829-B00B-6BAD36DF8B78}" dt="2020-05-25T12:27:24.532" v="1331" actId="1076"/>
          <ac:picMkLst>
            <pc:docMk/>
            <pc:sldMk cId="1735851056" sldId="474"/>
            <ac:picMk id="6151" creationId="{AA409B9A-4F8D-4E15-8BA5-5BF49F5EB91D}"/>
          </ac:picMkLst>
        </pc:picChg>
        <pc:cxnChg chg="add mod">
          <ac:chgData name="鎮豪 楊" userId="6ec34c9791615293" providerId="LiveId" clId="{989F25E2-EF98-4829-B00B-6BAD36DF8B78}" dt="2020-05-25T12:23:10.123" v="1211"/>
          <ac:cxnSpMkLst>
            <pc:docMk/>
            <pc:sldMk cId="1735851056" sldId="474"/>
            <ac:cxnSpMk id="12" creationId="{1505B1F6-18B6-4DCF-A08F-CABD49CF5993}"/>
          </ac:cxnSpMkLst>
        </pc:cxnChg>
        <pc:cxnChg chg="add mod">
          <ac:chgData name="鎮豪 楊" userId="6ec34c9791615293" providerId="LiveId" clId="{989F25E2-EF98-4829-B00B-6BAD36DF8B78}" dt="2020-05-25T12:23:10.123" v="1211"/>
          <ac:cxnSpMkLst>
            <pc:docMk/>
            <pc:sldMk cId="1735851056" sldId="474"/>
            <ac:cxnSpMk id="13" creationId="{C8249E86-17D2-457C-A442-931FA803727F}"/>
          </ac:cxnSpMkLst>
        </pc:cxnChg>
        <pc:cxnChg chg="add mod">
          <ac:chgData name="鎮豪 楊" userId="6ec34c9791615293" providerId="LiveId" clId="{989F25E2-EF98-4829-B00B-6BAD36DF8B78}" dt="2020-05-25T12:23:10.123" v="1211"/>
          <ac:cxnSpMkLst>
            <pc:docMk/>
            <pc:sldMk cId="1735851056" sldId="474"/>
            <ac:cxnSpMk id="14" creationId="{D0C209B4-BCCA-462A-A2A4-C4F17B4A4FBC}"/>
          </ac:cxnSpMkLst>
        </pc:cxnChg>
      </pc:sldChg>
      <pc:sldChg chg="add del">
        <pc:chgData name="鎮豪 楊" userId="6ec34c9791615293" providerId="LiveId" clId="{989F25E2-EF98-4829-B00B-6BAD36DF8B78}" dt="2020-05-25T11:47:19.684" v="873" actId="47"/>
        <pc:sldMkLst>
          <pc:docMk/>
          <pc:sldMk cId="4292097218" sldId="474"/>
        </pc:sldMkLst>
      </pc:sldChg>
      <pc:sldChg chg="addSp delSp modSp add mod">
        <pc:chgData name="鎮豪 楊" userId="6ec34c9791615293" providerId="LiveId" clId="{989F25E2-EF98-4829-B00B-6BAD36DF8B78}" dt="2020-05-25T11:59:40.031" v="1035" actId="20577"/>
        <pc:sldMkLst>
          <pc:docMk/>
          <pc:sldMk cId="2905665752" sldId="475"/>
        </pc:sldMkLst>
        <pc:spChg chg="add del">
          <ac:chgData name="鎮豪 楊" userId="6ec34c9791615293" providerId="LiveId" clId="{989F25E2-EF98-4829-B00B-6BAD36DF8B78}" dt="2020-05-25T11:56:16.102" v="976"/>
          <ac:spMkLst>
            <pc:docMk/>
            <pc:sldMk cId="2905665752" sldId="475"/>
            <ac:spMk id="2" creationId="{6FC79CD8-5AFB-4686-A892-DB79CAABA033}"/>
          </ac:spMkLst>
        </pc:spChg>
        <pc:spChg chg="add del">
          <ac:chgData name="鎮豪 楊" userId="6ec34c9791615293" providerId="LiveId" clId="{989F25E2-EF98-4829-B00B-6BAD36DF8B78}" dt="2020-05-25T11:56:18.598" v="978"/>
          <ac:spMkLst>
            <pc:docMk/>
            <pc:sldMk cId="2905665752" sldId="475"/>
            <ac:spMk id="3" creationId="{A31F9596-8A29-4449-A147-F0D8A9800F6B}"/>
          </ac:spMkLst>
        </pc:spChg>
        <pc:spChg chg="add del mod">
          <ac:chgData name="鎮豪 楊" userId="6ec34c9791615293" providerId="LiveId" clId="{989F25E2-EF98-4829-B00B-6BAD36DF8B78}" dt="2020-05-25T11:56:48.740" v="991" actId="478"/>
          <ac:spMkLst>
            <pc:docMk/>
            <pc:sldMk cId="2905665752" sldId="475"/>
            <ac:spMk id="4" creationId="{464EB236-FEAF-43C4-9853-53D14ABC5C10}"/>
          </ac:spMkLst>
        </pc:spChg>
        <pc:spChg chg="add del">
          <ac:chgData name="鎮豪 楊" userId="6ec34c9791615293" providerId="LiveId" clId="{989F25E2-EF98-4829-B00B-6BAD36DF8B78}" dt="2020-05-25T11:56:26.367" v="981"/>
          <ac:spMkLst>
            <pc:docMk/>
            <pc:sldMk cId="2905665752" sldId="475"/>
            <ac:spMk id="5" creationId="{F12BD501-7586-4949-AF7E-D14C1687C15A}"/>
          </ac:spMkLst>
        </pc:spChg>
        <pc:spChg chg="del mod">
          <ac:chgData name="鎮豪 楊" userId="6ec34c9791615293" providerId="LiveId" clId="{989F25E2-EF98-4829-B00B-6BAD36DF8B78}" dt="2020-05-25T11:55:45.833" v="968" actId="478"/>
          <ac:spMkLst>
            <pc:docMk/>
            <pc:sldMk cId="2905665752" sldId="475"/>
            <ac:spMk id="6" creationId="{15FAD610-7CCA-4685-AEAB-A252D8140E52}"/>
          </ac:spMkLst>
        </pc:spChg>
        <pc:spChg chg="mod">
          <ac:chgData name="鎮豪 楊" userId="6ec34c9791615293" providerId="LiveId" clId="{989F25E2-EF98-4829-B00B-6BAD36DF8B78}" dt="2020-05-25T11:55:10.361" v="963" actId="1076"/>
          <ac:spMkLst>
            <pc:docMk/>
            <pc:sldMk cId="2905665752" sldId="475"/>
            <ac:spMk id="7" creationId="{00000000-0000-0000-0000-000000000000}"/>
          </ac:spMkLst>
        </pc:spChg>
        <pc:spChg chg="add del">
          <ac:chgData name="鎮豪 楊" userId="6ec34c9791615293" providerId="LiveId" clId="{989F25E2-EF98-4829-B00B-6BAD36DF8B78}" dt="2020-05-25T11:56:29.095" v="983"/>
          <ac:spMkLst>
            <pc:docMk/>
            <pc:sldMk cId="2905665752" sldId="475"/>
            <ac:spMk id="8" creationId="{C26D5AC2-483D-40A4-95D0-29FC69AC9534}"/>
          </ac:spMkLst>
        </pc:spChg>
        <pc:spChg chg="add del mod">
          <ac:chgData name="鎮豪 楊" userId="6ec34c9791615293" providerId="LiveId" clId="{989F25E2-EF98-4829-B00B-6BAD36DF8B78}" dt="2020-05-25T11:56:48.740" v="991" actId="478"/>
          <ac:spMkLst>
            <pc:docMk/>
            <pc:sldMk cId="2905665752" sldId="475"/>
            <ac:spMk id="9" creationId="{44F0DC36-EB87-4474-93B2-A17818F43A0E}"/>
          </ac:spMkLst>
        </pc:spChg>
        <pc:spChg chg="add mod">
          <ac:chgData name="鎮豪 楊" userId="6ec34c9791615293" providerId="LiveId" clId="{989F25E2-EF98-4829-B00B-6BAD36DF8B78}" dt="2020-05-25T11:57:16.423" v="1000" actId="1076"/>
          <ac:spMkLst>
            <pc:docMk/>
            <pc:sldMk cId="2905665752" sldId="475"/>
            <ac:spMk id="10" creationId="{117BA49B-FE1A-49DA-A82A-8856C4DBDCE7}"/>
          </ac:spMkLst>
        </pc:spChg>
        <pc:spChg chg="add mod">
          <ac:chgData name="鎮豪 楊" userId="6ec34c9791615293" providerId="LiveId" clId="{989F25E2-EF98-4829-B00B-6BAD36DF8B78}" dt="2020-05-25T11:57:55.996" v="1016" actId="1076"/>
          <ac:spMkLst>
            <pc:docMk/>
            <pc:sldMk cId="2905665752" sldId="475"/>
            <ac:spMk id="14" creationId="{8AB82004-BA63-466F-81F2-DCA00C2B8AE7}"/>
          </ac:spMkLst>
        </pc:spChg>
        <pc:spChg chg="add mod">
          <ac:chgData name="鎮豪 楊" userId="6ec34c9791615293" providerId="LiveId" clId="{989F25E2-EF98-4829-B00B-6BAD36DF8B78}" dt="2020-05-25T11:59:40.031" v="1035" actId="20577"/>
          <ac:spMkLst>
            <pc:docMk/>
            <pc:sldMk cId="2905665752" sldId="475"/>
            <ac:spMk id="17" creationId="{48B7AEDF-2C55-4655-B637-F121682D4144}"/>
          </ac:spMkLst>
        </pc:spChg>
        <pc:picChg chg="add mod">
          <ac:chgData name="鎮豪 楊" userId="6ec34c9791615293" providerId="LiveId" clId="{989F25E2-EF98-4829-B00B-6BAD36DF8B78}" dt="2020-05-25T11:59:34.065" v="1029" actId="1076"/>
          <ac:picMkLst>
            <pc:docMk/>
            <pc:sldMk cId="2905665752" sldId="475"/>
            <ac:picMk id="16" creationId="{9715FA9A-FA9C-4294-9875-9E1222882554}"/>
          </ac:picMkLst>
        </pc:picChg>
        <pc:picChg chg="del">
          <ac:chgData name="鎮豪 楊" userId="6ec34c9791615293" providerId="LiveId" clId="{989F25E2-EF98-4829-B00B-6BAD36DF8B78}" dt="2020-05-25T11:54:53.739" v="953" actId="478"/>
          <ac:picMkLst>
            <pc:docMk/>
            <pc:sldMk cId="2905665752" sldId="475"/>
            <ac:picMk id="6149" creationId="{EF7B3FB1-237E-42CC-9B69-F6340F58E818}"/>
          </ac:picMkLst>
        </pc:picChg>
        <pc:picChg chg="add mod">
          <ac:chgData name="鎮豪 楊" userId="6ec34c9791615293" providerId="LiveId" clId="{989F25E2-EF98-4829-B00B-6BAD36DF8B78}" dt="2020-05-25T11:55:59.470" v="974" actId="1076"/>
          <ac:picMkLst>
            <pc:docMk/>
            <pc:sldMk cId="2905665752" sldId="475"/>
            <ac:picMk id="7170" creationId="{14865658-C095-421C-9EE0-27141B3D47F4}"/>
          </ac:picMkLst>
        </pc:picChg>
        <pc:picChg chg="add mod">
          <ac:chgData name="鎮豪 楊" userId="6ec34c9791615293" providerId="LiveId" clId="{989F25E2-EF98-4829-B00B-6BAD36DF8B78}" dt="2020-05-25T11:59:04.457" v="1024" actId="1076"/>
          <ac:picMkLst>
            <pc:docMk/>
            <pc:sldMk cId="2905665752" sldId="475"/>
            <ac:picMk id="7178" creationId="{B931D231-1670-432E-8D8F-94DD3C0B2291}"/>
          </ac:picMkLst>
        </pc:picChg>
        <pc:picChg chg="add mod">
          <ac:chgData name="鎮豪 楊" userId="6ec34c9791615293" providerId="LiveId" clId="{989F25E2-EF98-4829-B00B-6BAD36DF8B78}" dt="2020-05-25T11:59:34.065" v="1029" actId="1076"/>
          <ac:picMkLst>
            <pc:docMk/>
            <pc:sldMk cId="2905665752" sldId="475"/>
            <ac:picMk id="7180" creationId="{AF58CA9F-37C6-4B6D-BD08-A5B3C2A5E7CD}"/>
          </ac:picMkLst>
        </pc:picChg>
      </pc:sldChg>
      <pc:sldChg chg="add del">
        <pc:chgData name="鎮豪 楊" userId="6ec34c9791615293" providerId="LiveId" clId="{989F25E2-EF98-4829-B00B-6BAD36DF8B78}" dt="2020-05-25T12:01:01.418" v="1037"/>
        <pc:sldMkLst>
          <pc:docMk/>
          <pc:sldMk cId="1261332434" sldId="476"/>
        </pc:sldMkLst>
      </pc:sldChg>
      <pc:sldChg chg="delSp modSp add mod">
        <pc:chgData name="鎮豪 楊" userId="6ec34c9791615293" providerId="LiveId" clId="{989F25E2-EF98-4829-B00B-6BAD36DF8B78}" dt="2020-05-25T12:03:14.904" v="1049" actId="122"/>
        <pc:sldMkLst>
          <pc:docMk/>
          <pc:sldMk cId="2991034646" sldId="476"/>
        </pc:sldMkLst>
        <pc:spChg chg="mod">
          <ac:chgData name="鎮豪 楊" userId="6ec34c9791615293" providerId="LiveId" clId="{989F25E2-EF98-4829-B00B-6BAD36DF8B78}" dt="2020-05-25T12:03:14.904" v="1049" actId="122"/>
          <ac:spMkLst>
            <pc:docMk/>
            <pc:sldMk cId="2991034646" sldId="476"/>
            <ac:spMk id="5" creationId="{00000000-0000-0000-0000-000000000000}"/>
          </ac:spMkLst>
        </pc:spChg>
        <pc:spChg chg="mod">
          <ac:chgData name="鎮豪 楊" userId="6ec34c9791615293" providerId="LiveId" clId="{989F25E2-EF98-4829-B00B-6BAD36DF8B78}" dt="2020-05-25T12:01:29.659" v="1040" actId="20577"/>
          <ac:spMkLst>
            <pc:docMk/>
            <pc:sldMk cId="2991034646" sldId="476"/>
            <ac:spMk id="16" creationId="{00000000-0000-0000-0000-000000000000}"/>
          </ac:spMkLst>
        </pc:spChg>
        <pc:grpChg chg="del">
          <ac:chgData name="鎮豪 楊" userId="6ec34c9791615293" providerId="LiveId" clId="{989F25E2-EF98-4829-B00B-6BAD36DF8B78}" dt="2020-05-25T12:02:57.464" v="1045" actId="478"/>
          <ac:grpSpMkLst>
            <pc:docMk/>
            <pc:sldMk cId="2991034646" sldId="476"/>
            <ac:grpSpMk id="18" creationId="{00000000-0000-0000-0000-000000000000}"/>
          </ac:grpSpMkLst>
        </pc:grpChg>
        <pc:grpChg chg="del">
          <ac:chgData name="鎮豪 楊" userId="6ec34c9791615293" providerId="LiveId" clId="{989F25E2-EF98-4829-B00B-6BAD36DF8B78}" dt="2020-05-25T12:02:57.464" v="1045" actId="478"/>
          <ac:grpSpMkLst>
            <pc:docMk/>
            <pc:sldMk cId="2991034646" sldId="476"/>
            <ac:grpSpMk id="23" creationId="{00000000-0000-0000-0000-000000000000}"/>
          </ac:grpSpMkLst>
        </pc:grpChg>
        <pc:grpChg chg="del">
          <ac:chgData name="鎮豪 楊" userId="6ec34c9791615293" providerId="LiveId" clId="{989F25E2-EF98-4829-B00B-6BAD36DF8B78}" dt="2020-05-25T12:02:57.464" v="1045" actId="478"/>
          <ac:grpSpMkLst>
            <pc:docMk/>
            <pc:sldMk cId="2991034646" sldId="476"/>
            <ac:grpSpMk id="27" creationId="{00000000-0000-0000-0000-000000000000}"/>
          </ac:grpSpMkLst>
        </pc:grpChg>
        <pc:grpChg chg="del">
          <ac:chgData name="鎮豪 楊" userId="6ec34c9791615293" providerId="LiveId" clId="{989F25E2-EF98-4829-B00B-6BAD36DF8B78}" dt="2020-05-25T12:02:57.464" v="1045" actId="478"/>
          <ac:grpSpMkLst>
            <pc:docMk/>
            <pc:sldMk cId="2991034646" sldId="476"/>
            <ac:grpSpMk id="30" creationId="{00000000-0000-0000-0000-000000000000}"/>
          </ac:grpSpMkLst>
        </pc:grpChg>
        <pc:grpChg chg="del">
          <ac:chgData name="鎮豪 楊" userId="6ec34c9791615293" providerId="LiveId" clId="{989F25E2-EF98-4829-B00B-6BAD36DF8B78}" dt="2020-05-25T12:02:57.464" v="1045" actId="478"/>
          <ac:grpSpMkLst>
            <pc:docMk/>
            <pc:sldMk cId="2991034646" sldId="476"/>
            <ac:grpSpMk id="33" creationId="{00000000-0000-0000-0000-000000000000}"/>
          </ac:grpSpMkLst>
        </pc:grpChg>
      </pc:sldChg>
      <pc:sldChg chg="addSp delSp modSp add mod">
        <pc:chgData name="鎮豪 楊" userId="6ec34c9791615293" providerId="LiveId" clId="{989F25E2-EF98-4829-B00B-6BAD36DF8B78}" dt="2020-05-25T12:19:53.691" v="1209" actId="20577"/>
        <pc:sldMkLst>
          <pc:docMk/>
          <pc:sldMk cId="1537736853" sldId="477"/>
        </pc:sldMkLst>
        <pc:spChg chg="del">
          <ac:chgData name="鎮豪 楊" userId="6ec34c9791615293" providerId="LiveId" clId="{989F25E2-EF98-4829-B00B-6BAD36DF8B78}" dt="2020-05-25T12:15:39.921" v="1130" actId="478"/>
          <ac:spMkLst>
            <pc:docMk/>
            <pc:sldMk cId="1537736853" sldId="477"/>
            <ac:spMk id="8" creationId="{6FF52C15-C9DB-4263-BF88-196B65D0121B}"/>
          </ac:spMkLst>
        </pc:spChg>
        <pc:spChg chg="add del mod">
          <ac:chgData name="鎮豪 楊" userId="6ec34c9791615293" providerId="LiveId" clId="{989F25E2-EF98-4829-B00B-6BAD36DF8B78}" dt="2020-05-25T12:19:03.366" v="1191" actId="478"/>
          <ac:spMkLst>
            <pc:docMk/>
            <pc:sldMk cId="1537736853" sldId="477"/>
            <ac:spMk id="9" creationId="{3EF1BA9B-DF9C-479B-B322-F298CAC9D803}"/>
          </ac:spMkLst>
        </pc:spChg>
        <pc:spChg chg="mod">
          <ac:chgData name="鎮豪 楊" userId="6ec34c9791615293" providerId="LiveId" clId="{989F25E2-EF98-4829-B00B-6BAD36DF8B78}" dt="2020-05-25T12:15:47.293" v="1131" actId="14100"/>
          <ac:spMkLst>
            <pc:docMk/>
            <pc:sldMk cId="1537736853" sldId="477"/>
            <ac:spMk id="11" creationId="{02C71744-37E8-4F6A-858C-76EB36CCE403}"/>
          </ac:spMkLst>
        </pc:spChg>
        <pc:spChg chg="add del mod">
          <ac:chgData name="鎮豪 楊" userId="6ec34c9791615293" providerId="LiveId" clId="{989F25E2-EF98-4829-B00B-6BAD36DF8B78}" dt="2020-05-25T12:19:03.366" v="1191" actId="478"/>
          <ac:spMkLst>
            <pc:docMk/>
            <pc:sldMk cId="1537736853" sldId="477"/>
            <ac:spMk id="12" creationId="{17FD658C-A6DF-4484-9536-B04905557560}"/>
          </ac:spMkLst>
        </pc:spChg>
        <pc:spChg chg="add del mod">
          <ac:chgData name="鎮豪 楊" userId="6ec34c9791615293" providerId="LiveId" clId="{989F25E2-EF98-4829-B00B-6BAD36DF8B78}" dt="2020-05-25T12:19:03.366" v="1191" actId="478"/>
          <ac:spMkLst>
            <pc:docMk/>
            <pc:sldMk cId="1537736853" sldId="477"/>
            <ac:spMk id="13" creationId="{05450668-318C-4D5A-8B97-D4F3C152BBDB}"/>
          </ac:spMkLst>
        </pc:spChg>
        <pc:spChg chg="add mod">
          <ac:chgData name="鎮豪 楊" userId="6ec34c9791615293" providerId="LiveId" clId="{989F25E2-EF98-4829-B00B-6BAD36DF8B78}" dt="2020-05-25T12:15:58.566" v="1134" actId="571"/>
          <ac:spMkLst>
            <pc:docMk/>
            <pc:sldMk cId="1537736853" sldId="477"/>
            <ac:spMk id="18" creationId="{CD463F6A-863C-4804-A285-D39BE122F6D3}"/>
          </ac:spMkLst>
        </pc:spChg>
        <pc:spChg chg="add mod">
          <ac:chgData name="鎮豪 楊" userId="6ec34c9791615293" providerId="LiveId" clId="{989F25E2-EF98-4829-B00B-6BAD36DF8B78}" dt="2020-05-25T12:16:07.497" v="1136" actId="571"/>
          <ac:spMkLst>
            <pc:docMk/>
            <pc:sldMk cId="1537736853" sldId="477"/>
            <ac:spMk id="22" creationId="{D6D6A978-B05B-45D2-995D-4106D6EA8650}"/>
          </ac:spMkLst>
        </pc:spChg>
        <pc:spChg chg="add mod">
          <ac:chgData name="鎮豪 楊" userId="6ec34c9791615293" providerId="LiveId" clId="{989F25E2-EF98-4829-B00B-6BAD36DF8B78}" dt="2020-05-25T12:16:07.497" v="1136" actId="571"/>
          <ac:spMkLst>
            <pc:docMk/>
            <pc:sldMk cId="1537736853" sldId="477"/>
            <ac:spMk id="23" creationId="{F8B922D3-7034-45A5-95B7-A7F98681A0D1}"/>
          </ac:spMkLst>
        </pc:spChg>
        <pc:spChg chg="add mod">
          <ac:chgData name="鎮豪 楊" userId="6ec34c9791615293" providerId="LiveId" clId="{989F25E2-EF98-4829-B00B-6BAD36DF8B78}" dt="2020-05-25T12:16:07.497" v="1136" actId="571"/>
          <ac:spMkLst>
            <pc:docMk/>
            <pc:sldMk cId="1537736853" sldId="477"/>
            <ac:spMk id="24" creationId="{80A16101-A5DB-4475-85B5-5105F2E25C41}"/>
          </ac:spMkLst>
        </pc:spChg>
        <pc:spChg chg="add mod">
          <ac:chgData name="鎮豪 楊" userId="6ec34c9791615293" providerId="LiveId" clId="{989F25E2-EF98-4829-B00B-6BAD36DF8B78}" dt="2020-05-25T12:19:04.076" v="1192"/>
          <ac:spMkLst>
            <pc:docMk/>
            <pc:sldMk cId="1537736853" sldId="477"/>
            <ac:spMk id="28" creationId="{A5B9433E-E56A-4FF6-8FFF-DDAF511D2E81}"/>
          </ac:spMkLst>
        </pc:spChg>
        <pc:spChg chg="add mod">
          <ac:chgData name="鎮豪 楊" userId="6ec34c9791615293" providerId="LiveId" clId="{989F25E2-EF98-4829-B00B-6BAD36DF8B78}" dt="2020-05-25T12:19:04.076" v="1192"/>
          <ac:spMkLst>
            <pc:docMk/>
            <pc:sldMk cId="1537736853" sldId="477"/>
            <ac:spMk id="29" creationId="{00F0A328-7308-4CD2-8C40-8710BB7637E0}"/>
          </ac:spMkLst>
        </pc:spChg>
        <pc:spChg chg="add mod">
          <ac:chgData name="鎮豪 楊" userId="6ec34c9791615293" providerId="LiveId" clId="{989F25E2-EF98-4829-B00B-6BAD36DF8B78}" dt="2020-05-25T12:19:04.076" v="1192"/>
          <ac:spMkLst>
            <pc:docMk/>
            <pc:sldMk cId="1537736853" sldId="477"/>
            <ac:spMk id="30" creationId="{10BD2E6F-47C7-4E11-8D1B-5CC6246136E4}"/>
          </ac:spMkLst>
        </pc:spChg>
        <pc:spChg chg="add mod">
          <ac:chgData name="鎮豪 楊" userId="6ec34c9791615293" providerId="LiveId" clId="{989F25E2-EF98-4829-B00B-6BAD36DF8B78}" dt="2020-05-25T12:19:21.273" v="1195"/>
          <ac:spMkLst>
            <pc:docMk/>
            <pc:sldMk cId="1537736853" sldId="477"/>
            <ac:spMk id="35" creationId="{6B4DEA4B-28A1-447A-A1DC-B525E0F55B42}"/>
          </ac:spMkLst>
        </pc:spChg>
        <pc:spChg chg="add mod">
          <ac:chgData name="鎮豪 楊" userId="6ec34c9791615293" providerId="LiveId" clId="{989F25E2-EF98-4829-B00B-6BAD36DF8B78}" dt="2020-05-25T12:19:53.691" v="1209" actId="20577"/>
          <ac:spMkLst>
            <pc:docMk/>
            <pc:sldMk cId="1537736853" sldId="477"/>
            <ac:spMk id="36" creationId="{40A7C53F-DF83-4DE0-B188-38C86F5E733E}"/>
          </ac:spMkLst>
        </pc:spChg>
        <pc:spChg chg="add mod">
          <ac:chgData name="鎮豪 楊" userId="6ec34c9791615293" providerId="LiveId" clId="{989F25E2-EF98-4829-B00B-6BAD36DF8B78}" dt="2020-05-25T12:19:21.273" v="1195"/>
          <ac:spMkLst>
            <pc:docMk/>
            <pc:sldMk cId="1537736853" sldId="477"/>
            <ac:spMk id="37" creationId="{6B887D5C-55BA-44D5-B86D-2AEBFEACD15C}"/>
          </ac:spMkLst>
        </pc:spChg>
        <pc:picChg chg="del">
          <ac:chgData name="鎮豪 楊" userId="6ec34c9791615293" providerId="LiveId" clId="{989F25E2-EF98-4829-B00B-6BAD36DF8B78}" dt="2020-05-25T12:15:36.663" v="1128" actId="478"/>
          <ac:picMkLst>
            <pc:docMk/>
            <pc:sldMk cId="1537736853" sldId="477"/>
            <ac:picMk id="10" creationId="{C4648855-C303-4BFA-A8ED-729E8F37D716}"/>
          </ac:picMkLst>
        </pc:picChg>
        <pc:picChg chg="del">
          <ac:chgData name="鎮豪 楊" userId="6ec34c9791615293" providerId="LiveId" clId="{989F25E2-EF98-4829-B00B-6BAD36DF8B78}" dt="2020-05-25T12:15:36.663" v="1128" actId="478"/>
          <ac:picMkLst>
            <pc:docMk/>
            <pc:sldMk cId="1537736853" sldId="477"/>
            <ac:picMk id="1030" creationId="{3E11A113-DD99-4AC0-924B-9D093D531F0F}"/>
          </ac:picMkLst>
        </pc:picChg>
        <pc:cxnChg chg="add del mod">
          <ac:chgData name="鎮豪 楊" userId="6ec34c9791615293" providerId="LiveId" clId="{989F25E2-EF98-4829-B00B-6BAD36DF8B78}" dt="2020-05-25T12:19:03.366" v="1191" actId="478"/>
          <ac:cxnSpMkLst>
            <pc:docMk/>
            <pc:sldMk cId="1537736853" sldId="477"/>
            <ac:cxnSpMk id="14" creationId="{650F6083-2C44-4F11-AB98-66413D14B7CA}"/>
          </ac:cxnSpMkLst>
        </pc:cxnChg>
        <pc:cxnChg chg="add del mod">
          <ac:chgData name="鎮豪 楊" userId="6ec34c9791615293" providerId="LiveId" clId="{989F25E2-EF98-4829-B00B-6BAD36DF8B78}" dt="2020-05-25T12:19:03.366" v="1191" actId="478"/>
          <ac:cxnSpMkLst>
            <pc:docMk/>
            <pc:sldMk cId="1537736853" sldId="477"/>
            <ac:cxnSpMk id="15" creationId="{513CC026-5515-4822-B086-DF26A4F70D21}"/>
          </ac:cxnSpMkLst>
        </pc:cxnChg>
        <pc:cxnChg chg="add del mod">
          <ac:chgData name="鎮豪 楊" userId="6ec34c9791615293" providerId="LiveId" clId="{989F25E2-EF98-4829-B00B-6BAD36DF8B78}" dt="2020-05-25T12:19:03.366" v="1191" actId="478"/>
          <ac:cxnSpMkLst>
            <pc:docMk/>
            <pc:sldMk cId="1537736853" sldId="477"/>
            <ac:cxnSpMk id="16" creationId="{287B9AAF-E88E-4812-B8E3-FD79768A0676}"/>
          </ac:cxnSpMkLst>
        </pc:cxnChg>
        <pc:cxnChg chg="add del mod">
          <ac:chgData name="鎮豪 楊" userId="6ec34c9791615293" providerId="LiveId" clId="{989F25E2-EF98-4829-B00B-6BAD36DF8B78}" dt="2020-05-25T12:15:52.026" v="1132" actId="478"/>
          <ac:cxnSpMkLst>
            <pc:docMk/>
            <pc:sldMk cId="1537736853" sldId="477"/>
            <ac:cxnSpMk id="17" creationId="{361F32DD-85DE-4554-BCA0-4A57E1822E76}"/>
          </ac:cxnSpMkLst>
        </pc:cxnChg>
        <pc:cxnChg chg="add mod">
          <ac:chgData name="鎮豪 楊" userId="6ec34c9791615293" providerId="LiveId" clId="{989F25E2-EF98-4829-B00B-6BAD36DF8B78}" dt="2020-05-25T12:15:58.566" v="1134" actId="571"/>
          <ac:cxnSpMkLst>
            <pc:docMk/>
            <pc:sldMk cId="1537736853" sldId="477"/>
            <ac:cxnSpMk id="19" creationId="{F5D5A855-9EF8-49EC-BACC-D3DC78C95F37}"/>
          </ac:cxnSpMkLst>
        </pc:cxnChg>
        <pc:cxnChg chg="add mod">
          <ac:chgData name="鎮豪 楊" userId="6ec34c9791615293" providerId="LiveId" clId="{989F25E2-EF98-4829-B00B-6BAD36DF8B78}" dt="2020-05-25T12:15:58.566" v="1134" actId="571"/>
          <ac:cxnSpMkLst>
            <pc:docMk/>
            <pc:sldMk cId="1537736853" sldId="477"/>
            <ac:cxnSpMk id="20" creationId="{9727F78F-511D-479A-AEEF-53E3CCF3E9C0}"/>
          </ac:cxnSpMkLst>
        </pc:cxnChg>
        <pc:cxnChg chg="add mod">
          <ac:chgData name="鎮豪 楊" userId="6ec34c9791615293" providerId="LiveId" clId="{989F25E2-EF98-4829-B00B-6BAD36DF8B78}" dt="2020-05-25T12:15:58.566" v="1134" actId="571"/>
          <ac:cxnSpMkLst>
            <pc:docMk/>
            <pc:sldMk cId="1537736853" sldId="477"/>
            <ac:cxnSpMk id="21" creationId="{45052B49-A208-481E-8C57-E9EB08C6B91A}"/>
          </ac:cxnSpMkLst>
        </pc:cxnChg>
        <pc:cxnChg chg="add mod">
          <ac:chgData name="鎮豪 楊" userId="6ec34c9791615293" providerId="LiveId" clId="{989F25E2-EF98-4829-B00B-6BAD36DF8B78}" dt="2020-05-25T12:16:07.497" v="1136" actId="571"/>
          <ac:cxnSpMkLst>
            <pc:docMk/>
            <pc:sldMk cId="1537736853" sldId="477"/>
            <ac:cxnSpMk id="25" creationId="{7515AC35-9EAE-47DC-90AD-32FA0B8E9257}"/>
          </ac:cxnSpMkLst>
        </pc:cxnChg>
        <pc:cxnChg chg="add mod">
          <ac:chgData name="鎮豪 楊" userId="6ec34c9791615293" providerId="LiveId" clId="{989F25E2-EF98-4829-B00B-6BAD36DF8B78}" dt="2020-05-25T12:16:07.497" v="1136" actId="571"/>
          <ac:cxnSpMkLst>
            <pc:docMk/>
            <pc:sldMk cId="1537736853" sldId="477"/>
            <ac:cxnSpMk id="26" creationId="{62B05702-3069-4DCF-8F2C-76589CEB02A7}"/>
          </ac:cxnSpMkLst>
        </pc:cxnChg>
        <pc:cxnChg chg="add mod">
          <ac:chgData name="鎮豪 楊" userId="6ec34c9791615293" providerId="LiveId" clId="{989F25E2-EF98-4829-B00B-6BAD36DF8B78}" dt="2020-05-25T12:16:07.497" v="1136" actId="571"/>
          <ac:cxnSpMkLst>
            <pc:docMk/>
            <pc:sldMk cId="1537736853" sldId="477"/>
            <ac:cxnSpMk id="27" creationId="{07E3787F-CC80-482F-97A2-20DD7A33E3F2}"/>
          </ac:cxnSpMkLst>
        </pc:cxnChg>
        <pc:cxnChg chg="add mod">
          <ac:chgData name="鎮豪 楊" userId="6ec34c9791615293" providerId="LiveId" clId="{989F25E2-EF98-4829-B00B-6BAD36DF8B78}" dt="2020-05-25T12:19:15.796" v="1194"/>
          <ac:cxnSpMkLst>
            <pc:docMk/>
            <pc:sldMk cId="1537736853" sldId="477"/>
            <ac:cxnSpMk id="31" creationId="{3EB1E93F-BAE5-43D2-89FE-D3202DFEC4AF}"/>
          </ac:cxnSpMkLst>
        </pc:cxnChg>
        <pc:cxnChg chg="add mod">
          <ac:chgData name="鎮豪 楊" userId="6ec34c9791615293" providerId="LiveId" clId="{989F25E2-EF98-4829-B00B-6BAD36DF8B78}" dt="2020-05-25T12:19:15.796" v="1194"/>
          <ac:cxnSpMkLst>
            <pc:docMk/>
            <pc:sldMk cId="1537736853" sldId="477"/>
            <ac:cxnSpMk id="32" creationId="{9165479A-31E4-44F8-8DF7-E835A4642E65}"/>
          </ac:cxnSpMkLst>
        </pc:cxnChg>
        <pc:cxnChg chg="add mod">
          <ac:chgData name="鎮豪 楊" userId="6ec34c9791615293" providerId="LiveId" clId="{989F25E2-EF98-4829-B00B-6BAD36DF8B78}" dt="2020-05-25T12:19:15.796" v="1194"/>
          <ac:cxnSpMkLst>
            <pc:docMk/>
            <pc:sldMk cId="1537736853" sldId="477"/>
            <ac:cxnSpMk id="33" creationId="{7C800106-DC54-4C88-A8D9-BD1A076CA898}"/>
          </ac:cxnSpMkLst>
        </pc:cxnChg>
        <pc:cxnChg chg="add del mod">
          <ac:chgData name="鎮豪 楊" userId="6ec34c9791615293" providerId="LiveId" clId="{989F25E2-EF98-4829-B00B-6BAD36DF8B78}" dt="2020-05-25T12:19:06.850" v="1193" actId="478"/>
          <ac:cxnSpMkLst>
            <pc:docMk/>
            <pc:sldMk cId="1537736853" sldId="477"/>
            <ac:cxnSpMk id="34" creationId="{164CF34E-FD5A-4520-BC6A-06C8926E0EB1}"/>
          </ac:cxnSpMkLst>
        </pc:cxnChg>
      </pc:sldChg>
      <pc:sldChg chg="modSp add del">
        <pc:chgData name="鎮豪 楊" userId="6ec34c9791615293" providerId="LiveId" clId="{989F25E2-EF98-4829-B00B-6BAD36DF8B78}" dt="2020-05-25T12:02:38.068" v="1044"/>
        <pc:sldMkLst>
          <pc:docMk/>
          <pc:sldMk cId="2730516293" sldId="477"/>
        </pc:sldMkLst>
        <pc:spChg chg="mod">
          <ac:chgData name="鎮豪 楊" userId="6ec34c9791615293" providerId="LiveId" clId="{989F25E2-EF98-4829-B00B-6BAD36DF8B78}" dt="2020-05-25T12:02:23.348" v="1042" actId="207"/>
          <ac:spMkLst>
            <pc:docMk/>
            <pc:sldMk cId="2730516293" sldId="477"/>
            <ac:spMk id="29" creationId="{00000000-0000-0000-0000-000000000000}"/>
          </ac:spMkLst>
        </pc:spChg>
        <pc:spChg chg="mod">
          <ac:chgData name="鎮豪 楊" userId="6ec34c9791615293" providerId="LiveId" clId="{989F25E2-EF98-4829-B00B-6BAD36DF8B78}" dt="2020-05-25T12:02:31.839" v="1043" actId="207"/>
          <ac:spMkLst>
            <pc:docMk/>
            <pc:sldMk cId="2730516293" sldId="477"/>
            <ac:spMk id="31" creationId="{00000000-0000-0000-0000-000000000000}"/>
          </ac:spMkLst>
        </pc:spChg>
      </pc:sldChg>
      <pc:sldChg chg="addSp delSp modSp add mod">
        <pc:chgData name="鎮豪 楊" userId="6ec34c9791615293" providerId="LiveId" clId="{989F25E2-EF98-4829-B00B-6BAD36DF8B78}" dt="2020-05-25T12:46:18.441" v="1472" actId="20577"/>
        <pc:sldMkLst>
          <pc:docMk/>
          <pc:sldMk cId="1696680659" sldId="478"/>
        </pc:sldMkLst>
        <pc:spChg chg="add del mod">
          <ac:chgData name="鎮豪 楊" userId="6ec34c9791615293" providerId="LiveId" clId="{989F25E2-EF98-4829-B00B-6BAD36DF8B78}" dt="2020-05-25T12:28:28.382" v="1335"/>
          <ac:spMkLst>
            <pc:docMk/>
            <pc:sldMk cId="1696680659" sldId="478"/>
            <ac:spMk id="2" creationId="{D81409DD-580B-4F1C-B51D-BF57810EED1D}"/>
          </ac:spMkLst>
        </pc:spChg>
        <pc:spChg chg="mod">
          <ac:chgData name="鎮豪 楊" userId="6ec34c9791615293" providerId="LiveId" clId="{989F25E2-EF98-4829-B00B-6BAD36DF8B78}" dt="2020-05-25T12:33:43.135" v="1412" actId="14100"/>
          <ac:spMkLst>
            <pc:docMk/>
            <pc:sldMk cId="1696680659" sldId="478"/>
            <ac:spMk id="7" creationId="{00000000-0000-0000-0000-000000000000}"/>
          </ac:spMkLst>
        </pc:spChg>
        <pc:spChg chg="add mod">
          <ac:chgData name="鎮豪 楊" userId="6ec34c9791615293" providerId="LiveId" clId="{989F25E2-EF98-4829-B00B-6BAD36DF8B78}" dt="2020-05-25T12:46:18.441" v="1472" actId="20577"/>
          <ac:spMkLst>
            <pc:docMk/>
            <pc:sldMk cId="1696680659" sldId="478"/>
            <ac:spMk id="8" creationId="{304395F2-2E20-4BF6-AACC-7821B919A2B3}"/>
          </ac:spMkLst>
        </pc:spChg>
        <pc:spChg chg="mod">
          <ac:chgData name="鎮豪 楊" userId="6ec34c9791615293" providerId="LiveId" clId="{989F25E2-EF98-4829-B00B-6BAD36DF8B78}" dt="2020-05-25T12:33:48.569" v="1413"/>
          <ac:spMkLst>
            <pc:docMk/>
            <pc:sldMk cId="1696680659" sldId="478"/>
            <ac:spMk id="11" creationId="{02C71744-37E8-4F6A-858C-76EB36CCE403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14" creationId="{2A8D47D4-7BC7-4F11-A854-18B70AEB0074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15" creationId="{82FDCFB9-F1CA-496A-9D51-B8A50B13BDE5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16" creationId="{F6BF5639-9B2D-48A2-B11F-5B01DF0141B7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20" creationId="{8FB3692B-06E0-4CFB-80F8-616B4B0E9F90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21" creationId="{676466AA-F471-44B7-AD22-FC75A0A4480F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22" creationId="{5D8E681D-3120-4C63-92FE-69EBAA1B7B5B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23" creationId="{8A0480C3-B148-4EB2-966D-8AC62C24B603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24" creationId="{47293DDC-1E35-4DD7-B9F5-2623904EC767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25" creationId="{76E9DC74-28B0-416D-AEFE-AB2B4E3AE890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26" creationId="{AC1EF283-BF94-4E50-8B93-011ED71D55B1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27" creationId="{C4870905-A0D9-499E-92A2-E6B0633C17BC}"/>
          </ac:spMkLst>
        </pc:spChg>
        <pc:spChg chg="del">
          <ac:chgData name="鎮豪 楊" userId="6ec34c9791615293" providerId="LiveId" clId="{989F25E2-EF98-4829-B00B-6BAD36DF8B78}" dt="2020-05-25T12:28:52.501" v="1339" actId="478"/>
          <ac:spMkLst>
            <pc:docMk/>
            <pc:sldMk cId="1696680659" sldId="478"/>
            <ac:spMk id="28" creationId="{A5B9433E-E56A-4FF6-8FFF-DDAF511D2E81}"/>
          </ac:spMkLst>
        </pc:spChg>
        <pc:spChg chg="del">
          <ac:chgData name="鎮豪 楊" userId="6ec34c9791615293" providerId="LiveId" clId="{989F25E2-EF98-4829-B00B-6BAD36DF8B78}" dt="2020-05-25T12:28:52.501" v="1339" actId="478"/>
          <ac:spMkLst>
            <pc:docMk/>
            <pc:sldMk cId="1696680659" sldId="478"/>
            <ac:spMk id="29" creationId="{00F0A328-7308-4CD2-8C40-8710BB7637E0}"/>
          </ac:spMkLst>
        </pc:spChg>
        <pc:spChg chg="del">
          <ac:chgData name="鎮豪 楊" userId="6ec34c9791615293" providerId="LiveId" clId="{989F25E2-EF98-4829-B00B-6BAD36DF8B78}" dt="2020-05-25T12:28:52.501" v="1339" actId="478"/>
          <ac:spMkLst>
            <pc:docMk/>
            <pc:sldMk cId="1696680659" sldId="478"/>
            <ac:spMk id="30" creationId="{10BD2E6F-47C7-4E11-8D1B-5CC6246136E4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34" creationId="{D0686CCC-0F71-40BA-9BEE-FF5875F7FC4C}"/>
          </ac:spMkLst>
        </pc:spChg>
        <pc:spChg chg="del">
          <ac:chgData name="鎮豪 楊" userId="6ec34c9791615293" providerId="LiveId" clId="{989F25E2-EF98-4829-B00B-6BAD36DF8B78}" dt="2020-05-25T12:28:52.501" v="1339" actId="478"/>
          <ac:spMkLst>
            <pc:docMk/>
            <pc:sldMk cId="1696680659" sldId="478"/>
            <ac:spMk id="35" creationId="{6B4DEA4B-28A1-447A-A1DC-B525E0F55B42}"/>
          </ac:spMkLst>
        </pc:spChg>
        <pc:spChg chg="del">
          <ac:chgData name="鎮豪 楊" userId="6ec34c9791615293" providerId="LiveId" clId="{989F25E2-EF98-4829-B00B-6BAD36DF8B78}" dt="2020-05-25T12:28:52.501" v="1339" actId="478"/>
          <ac:spMkLst>
            <pc:docMk/>
            <pc:sldMk cId="1696680659" sldId="478"/>
            <ac:spMk id="36" creationId="{40A7C53F-DF83-4DE0-B188-38C86F5E733E}"/>
          </ac:spMkLst>
        </pc:spChg>
        <pc:spChg chg="del">
          <ac:chgData name="鎮豪 楊" userId="6ec34c9791615293" providerId="LiveId" clId="{989F25E2-EF98-4829-B00B-6BAD36DF8B78}" dt="2020-05-25T12:28:52.501" v="1339" actId="478"/>
          <ac:spMkLst>
            <pc:docMk/>
            <pc:sldMk cId="1696680659" sldId="478"/>
            <ac:spMk id="37" creationId="{6B887D5C-55BA-44D5-B86D-2AEBFEACD15C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41" creationId="{811A3937-7030-45E8-9A4F-9B34810F703E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42" creationId="{AB7EAA8E-090B-4DD7-8408-26F41BEA4DE9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43" creationId="{F088F867-1ED9-4838-8289-BCCF68E81B11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44" creationId="{33F0E4B2-6E4D-4F7A-AD53-6516A67B2F48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45" creationId="{B606EC38-F96C-4CD6-93CF-F1E3B50A8558}"/>
          </ac:spMkLst>
        </pc:spChg>
        <pc:spChg chg="add mod">
          <ac:chgData name="鎮豪 楊" userId="6ec34c9791615293" providerId="LiveId" clId="{989F25E2-EF98-4829-B00B-6BAD36DF8B78}" dt="2020-05-25T12:45:17.056" v="1463" actId="408"/>
          <ac:spMkLst>
            <pc:docMk/>
            <pc:sldMk cId="1696680659" sldId="478"/>
            <ac:spMk id="46" creationId="{9CCF9F8B-767B-49FD-84A2-AA2A25BD0B3A}"/>
          </ac:spMkLst>
        </pc:spChg>
        <pc:spChg chg="add mod">
          <ac:chgData name="鎮豪 楊" userId="6ec34c9791615293" providerId="LiveId" clId="{989F25E2-EF98-4829-B00B-6BAD36DF8B78}" dt="2020-05-25T12:42:19.779" v="1431" actId="571"/>
          <ac:spMkLst>
            <pc:docMk/>
            <pc:sldMk cId="1696680659" sldId="478"/>
            <ac:spMk id="47" creationId="{3DE515A5-EEE8-4543-BFAB-BFCCDF9DCD5B}"/>
          </ac:spMkLst>
        </pc:spChg>
        <pc:spChg chg="add mod">
          <ac:chgData name="鎮豪 楊" userId="6ec34c9791615293" providerId="LiveId" clId="{989F25E2-EF98-4829-B00B-6BAD36DF8B78}" dt="2020-05-25T12:42:19.779" v="1431" actId="571"/>
          <ac:spMkLst>
            <pc:docMk/>
            <pc:sldMk cId="1696680659" sldId="478"/>
            <ac:spMk id="48" creationId="{CADA1564-636A-49A0-B0A3-004AEE7AA4F9}"/>
          </ac:spMkLst>
        </pc:spChg>
        <pc:spChg chg="add mod">
          <ac:chgData name="鎮豪 楊" userId="6ec34c9791615293" providerId="LiveId" clId="{989F25E2-EF98-4829-B00B-6BAD36DF8B78}" dt="2020-05-25T12:42:19.779" v="1431" actId="571"/>
          <ac:spMkLst>
            <pc:docMk/>
            <pc:sldMk cId="1696680659" sldId="478"/>
            <ac:spMk id="49" creationId="{A5E38838-C693-4D7F-94EF-B658C4FCA6E6}"/>
          </ac:spMkLst>
        </pc:spChg>
        <pc:spChg chg="add mod">
          <ac:chgData name="鎮豪 楊" userId="6ec34c9791615293" providerId="LiveId" clId="{989F25E2-EF98-4829-B00B-6BAD36DF8B78}" dt="2020-05-25T12:42:19.779" v="1431" actId="571"/>
          <ac:spMkLst>
            <pc:docMk/>
            <pc:sldMk cId="1696680659" sldId="478"/>
            <ac:spMk id="53" creationId="{A9953664-3FCB-4892-A84B-0BF25ADEC4F1}"/>
          </ac:spMkLst>
        </pc:spChg>
        <pc:spChg chg="add mod">
          <ac:chgData name="鎮豪 楊" userId="6ec34c9791615293" providerId="LiveId" clId="{989F25E2-EF98-4829-B00B-6BAD36DF8B78}" dt="2020-05-25T12:42:19.779" v="1431" actId="571"/>
          <ac:spMkLst>
            <pc:docMk/>
            <pc:sldMk cId="1696680659" sldId="478"/>
            <ac:spMk id="54" creationId="{24AC0FBF-C59E-46AE-A216-42F55AB5B9BD}"/>
          </ac:spMkLst>
        </pc:spChg>
        <pc:spChg chg="add mod">
          <ac:chgData name="鎮豪 楊" userId="6ec34c9791615293" providerId="LiveId" clId="{989F25E2-EF98-4829-B00B-6BAD36DF8B78}" dt="2020-05-25T12:42:19.779" v="1431" actId="571"/>
          <ac:spMkLst>
            <pc:docMk/>
            <pc:sldMk cId="1696680659" sldId="478"/>
            <ac:spMk id="55" creationId="{8E7A62D2-C466-48DE-9425-77E2A82D394F}"/>
          </ac:spMkLst>
        </pc:spChg>
        <pc:spChg chg="add mod">
          <ac:chgData name="鎮豪 楊" userId="6ec34c9791615293" providerId="LiveId" clId="{989F25E2-EF98-4829-B00B-6BAD36DF8B78}" dt="2020-05-25T12:42:19.779" v="1431" actId="571"/>
          <ac:spMkLst>
            <pc:docMk/>
            <pc:sldMk cId="1696680659" sldId="478"/>
            <ac:spMk id="56" creationId="{F664CA76-5126-4E27-BC86-F83DAB282FD5}"/>
          </ac:spMkLst>
        </pc:spChg>
        <pc:spChg chg="add mod">
          <ac:chgData name="鎮豪 楊" userId="6ec34c9791615293" providerId="LiveId" clId="{989F25E2-EF98-4829-B00B-6BAD36DF8B78}" dt="2020-05-25T12:42:19.779" v="1431" actId="571"/>
          <ac:spMkLst>
            <pc:docMk/>
            <pc:sldMk cId="1696680659" sldId="478"/>
            <ac:spMk id="57" creationId="{D75C4D71-A7A6-4AC8-B7D6-250DF1AE1091}"/>
          </ac:spMkLst>
        </pc:spChg>
        <pc:spChg chg="add mod">
          <ac:chgData name="鎮豪 楊" userId="6ec34c9791615293" providerId="LiveId" clId="{989F25E2-EF98-4829-B00B-6BAD36DF8B78}" dt="2020-05-25T12:42:19.779" v="1431" actId="571"/>
          <ac:spMkLst>
            <pc:docMk/>
            <pc:sldMk cId="1696680659" sldId="478"/>
            <ac:spMk id="58" creationId="{12519F59-09FC-4BF1-B2FE-AFF449A013A3}"/>
          </ac:spMkLst>
        </pc:spChg>
        <pc:grpChg chg="add mod">
          <ac:chgData name="鎮豪 楊" userId="6ec34c9791615293" providerId="LiveId" clId="{989F25E2-EF98-4829-B00B-6BAD36DF8B78}" dt="2020-05-25T12:45:17.056" v="1463" actId="408"/>
          <ac:grpSpMkLst>
            <pc:docMk/>
            <pc:sldMk cId="1696680659" sldId="478"/>
            <ac:grpSpMk id="3" creationId="{5E9B0A9F-555D-45AE-B835-A186A3AB8730}"/>
          </ac:grpSpMkLst>
        </pc:grpChg>
        <pc:grpChg chg="add mod">
          <ac:chgData name="鎮豪 楊" userId="6ec34c9791615293" providerId="LiveId" clId="{989F25E2-EF98-4829-B00B-6BAD36DF8B78}" dt="2020-05-25T12:45:17.056" v="1463" actId="408"/>
          <ac:grpSpMkLst>
            <pc:docMk/>
            <pc:sldMk cId="1696680659" sldId="478"/>
            <ac:grpSpMk id="4" creationId="{4CC88EA4-AE35-4D0D-9CD8-0381A52E19F1}"/>
          </ac:grpSpMkLst>
        </pc:grpChg>
        <pc:cxnChg chg="add del">
          <ac:chgData name="鎮豪 楊" userId="6ec34c9791615293" providerId="LiveId" clId="{989F25E2-EF98-4829-B00B-6BAD36DF8B78}" dt="2020-05-25T12:43:38.365" v="1446" actId="11529"/>
          <ac:cxnSpMkLst>
            <pc:docMk/>
            <pc:sldMk cId="1696680659" sldId="478"/>
            <ac:cxnSpMk id="6" creationId="{08CA86DC-F33B-4167-B12A-FEBE4BE74C6A}"/>
          </ac:cxnSpMkLst>
        </pc:cxnChg>
        <pc:cxnChg chg="add mod">
          <ac:chgData name="鎮豪 楊" userId="6ec34c9791615293" providerId="LiveId" clId="{989F25E2-EF98-4829-B00B-6BAD36DF8B78}" dt="2020-05-25T12:45:17.056" v="1463" actId="408"/>
          <ac:cxnSpMkLst>
            <pc:docMk/>
            <pc:sldMk cId="1696680659" sldId="478"/>
            <ac:cxnSpMk id="17" creationId="{47529E9D-EB8B-43C2-9558-C57627C62A6E}"/>
          </ac:cxnSpMkLst>
        </pc:cxnChg>
        <pc:cxnChg chg="add mod">
          <ac:chgData name="鎮豪 楊" userId="6ec34c9791615293" providerId="LiveId" clId="{989F25E2-EF98-4829-B00B-6BAD36DF8B78}" dt="2020-05-25T12:45:17.056" v="1463" actId="408"/>
          <ac:cxnSpMkLst>
            <pc:docMk/>
            <pc:sldMk cId="1696680659" sldId="478"/>
            <ac:cxnSpMk id="18" creationId="{929C4ED7-1E8B-4F6E-B60A-0404A17F800E}"/>
          </ac:cxnSpMkLst>
        </pc:cxnChg>
        <pc:cxnChg chg="add mod">
          <ac:chgData name="鎮豪 楊" userId="6ec34c9791615293" providerId="LiveId" clId="{989F25E2-EF98-4829-B00B-6BAD36DF8B78}" dt="2020-05-25T12:45:17.056" v="1463" actId="408"/>
          <ac:cxnSpMkLst>
            <pc:docMk/>
            <pc:sldMk cId="1696680659" sldId="478"/>
            <ac:cxnSpMk id="19" creationId="{F62B73BB-3140-45EA-B1E1-F32266F42723}"/>
          </ac:cxnSpMkLst>
        </pc:cxnChg>
        <pc:cxnChg chg="del mod">
          <ac:chgData name="鎮豪 楊" userId="6ec34c9791615293" providerId="LiveId" clId="{989F25E2-EF98-4829-B00B-6BAD36DF8B78}" dt="2020-05-25T12:28:52.501" v="1339" actId="478"/>
          <ac:cxnSpMkLst>
            <pc:docMk/>
            <pc:sldMk cId="1696680659" sldId="478"/>
            <ac:cxnSpMk id="31" creationId="{3EB1E93F-BAE5-43D2-89FE-D3202DFEC4AF}"/>
          </ac:cxnSpMkLst>
        </pc:cxnChg>
        <pc:cxnChg chg="del mod">
          <ac:chgData name="鎮豪 楊" userId="6ec34c9791615293" providerId="LiveId" clId="{989F25E2-EF98-4829-B00B-6BAD36DF8B78}" dt="2020-05-25T12:28:52.501" v="1339" actId="478"/>
          <ac:cxnSpMkLst>
            <pc:docMk/>
            <pc:sldMk cId="1696680659" sldId="478"/>
            <ac:cxnSpMk id="32" creationId="{9165479A-31E4-44F8-8DF7-E835A4642E65}"/>
          </ac:cxnSpMkLst>
        </pc:cxnChg>
        <pc:cxnChg chg="del mod">
          <ac:chgData name="鎮豪 楊" userId="6ec34c9791615293" providerId="LiveId" clId="{989F25E2-EF98-4829-B00B-6BAD36DF8B78}" dt="2020-05-25T12:28:52.501" v="1339" actId="478"/>
          <ac:cxnSpMkLst>
            <pc:docMk/>
            <pc:sldMk cId="1696680659" sldId="478"/>
            <ac:cxnSpMk id="33" creationId="{7C800106-DC54-4C88-A8D9-BD1A076CA898}"/>
          </ac:cxnSpMkLst>
        </pc:cxnChg>
        <pc:cxnChg chg="add mod">
          <ac:chgData name="鎮豪 楊" userId="6ec34c9791615293" providerId="LiveId" clId="{989F25E2-EF98-4829-B00B-6BAD36DF8B78}" dt="2020-05-25T12:45:17.056" v="1463" actId="408"/>
          <ac:cxnSpMkLst>
            <pc:docMk/>
            <pc:sldMk cId="1696680659" sldId="478"/>
            <ac:cxnSpMk id="38" creationId="{10250B73-CC52-4570-A45D-E573014012D6}"/>
          </ac:cxnSpMkLst>
        </pc:cxnChg>
        <pc:cxnChg chg="add mod">
          <ac:chgData name="鎮豪 楊" userId="6ec34c9791615293" providerId="LiveId" clId="{989F25E2-EF98-4829-B00B-6BAD36DF8B78}" dt="2020-05-25T12:45:17.056" v="1463" actId="408"/>
          <ac:cxnSpMkLst>
            <pc:docMk/>
            <pc:sldMk cId="1696680659" sldId="478"/>
            <ac:cxnSpMk id="39" creationId="{FBAA26E7-DDAD-410F-B7C0-56A9DAD5DE36}"/>
          </ac:cxnSpMkLst>
        </pc:cxnChg>
        <pc:cxnChg chg="add mod">
          <ac:chgData name="鎮豪 楊" userId="6ec34c9791615293" providerId="LiveId" clId="{989F25E2-EF98-4829-B00B-6BAD36DF8B78}" dt="2020-05-25T12:45:17.056" v="1463" actId="408"/>
          <ac:cxnSpMkLst>
            <pc:docMk/>
            <pc:sldMk cId="1696680659" sldId="478"/>
            <ac:cxnSpMk id="40" creationId="{1E76B9CC-F5AF-4B74-ABB9-1E73BBF54A36}"/>
          </ac:cxnSpMkLst>
        </pc:cxnChg>
        <pc:cxnChg chg="add mod">
          <ac:chgData name="鎮豪 楊" userId="6ec34c9791615293" providerId="LiveId" clId="{989F25E2-EF98-4829-B00B-6BAD36DF8B78}" dt="2020-05-25T12:42:19.779" v="1431" actId="571"/>
          <ac:cxnSpMkLst>
            <pc:docMk/>
            <pc:sldMk cId="1696680659" sldId="478"/>
            <ac:cxnSpMk id="50" creationId="{B5250A47-2DF4-4129-90BD-D2A2725B699A}"/>
          </ac:cxnSpMkLst>
        </pc:cxnChg>
        <pc:cxnChg chg="add mod">
          <ac:chgData name="鎮豪 楊" userId="6ec34c9791615293" providerId="LiveId" clId="{989F25E2-EF98-4829-B00B-6BAD36DF8B78}" dt="2020-05-25T12:42:19.779" v="1431" actId="571"/>
          <ac:cxnSpMkLst>
            <pc:docMk/>
            <pc:sldMk cId="1696680659" sldId="478"/>
            <ac:cxnSpMk id="51" creationId="{7460654A-F8A6-4473-8E1E-1D92996D27E8}"/>
          </ac:cxnSpMkLst>
        </pc:cxnChg>
        <pc:cxnChg chg="add mod">
          <ac:chgData name="鎮豪 楊" userId="6ec34c9791615293" providerId="LiveId" clId="{989F25E2-EF98-4829-B00B-6BAD36DF8B78}" dt="2020-05-25T12:42:19.779" v="1431" actId="571"/>
          <ac:cxnSpMkLst>
            <pc:docMk/>
            <pc:sldMk cId="1696680659" sldId="478"/>
            <ac:cxnSpMk id="52" creationId="{0516A90B-019C-443C-B1EC-DDD5B84D52E6}"/>
          </ac:cxnSpMkLst>
        </pc:cxnChg>
      </pc:sldChg>
      <pc:sldChg chg="addSp delSp modSp add mod ord">
        <pc:chgData name="鎮豪 楊" userId="6ec34c9791615293" providerId="LiveId" clId="{989F25E2-EF98-4829-B00B-6BAD36DF8B78}" dt="2020-05-26T11:28:11.127" v="3034" actId="120"/>
        <pc:sldMkLst>
          <pc:docMk/>
          <pc:sldMk cId="1013015064" sldId="479"/>
        </pc:sldMkLst>
        <pc:spChg chg="add del mod">
          <ac:chgData name="鎮豪 楊" userId="6ec34c9791615293" providerId="LiveId" clId="{989F25E2-EF98-4829-B00B-6BAD36DF8B78}" dt="2020-05-25T12:57:00.913" v="1518" actId="478"/>
          <ac:spMkLst>
            <pc:docMk/>
            <pc:sldMk cId="1013015064" sldId="479"/>
            <ac:spMk id="2" creationId="{F4F96C23-3FB4-4B26-AB09-AAC2D49E7A60}"/>
          </ac:spMkLst>
        </pc:spChg>
        <pc:spChg chg="mod">
          <ac:chgData name="鎮豪 楊" userId="6ec34c9791615293" providerId="LiveId" clId="{989F25E2-EF98-4829-B00B-6BAD36DF8B78}" dt="2020-05-26T11:28:11.127" v="3034" actId="120"/>
          <ac:spMkLst>
            <pc:docMk/>
            <pc:sldMk cId="1013015064" sldId="479"/>
            <ac:spMk id="7" creationId="{00000000-0000-0000-0000-000000000000}"/>
          </ac:spMkLst>
        </pc:spChg>
        <pc:spChg chg="del">
          <ac:chgData name="鎮豪 楊" userId="6ec34c9791615293" providerId="LiveId" clId="{989F25E2-EF98-4829-B00B-6BAD36DF8B78}" dt="2020-05-25T12:48:21.612" v="1488" actId="478"/>
          <ac:spMkLst>
            <pc:docMk/>
            <pc:sldMk cId="1013015064" sldId="479"/>
            <ac:spMk id="8" creationId="{304395F2-2E20-4BF6-AACC-7821B919A2B3}"/>
          </ac:spMkLst>
        </pc:spChg>
        <pc:spChg chg="del mod">
          <ac:chgData name="鎮豪 楊" userId="6ec34c9791615293" providerId="LiveId" clId="{989F25E2-EF98-4829-B00B-6BAD36DF8B78}" dt="2020-05-25T12:48:19.555" v="1487" actId="478"/>
          <ac:spMkLst>
            <pc:docMk/>
            <pc:sldMk cId="1013015064" sldId="479"/>
            <ac:spMk id="11" creationId="{02C71744-37E8-4F6A-858C-76EB36CCE403}"/>
          </ac:spMkLst>
        </pc:spChg>
        <pc:spChg chg="add del mod">
          <ac:chgData name="鎮豪 楊" userId="6ec34c9791615293" providerId="LiveId" clId="{989F25E2-EF98-4829-B00B-6BAD36DF8B78}" dt="2020-05-25T13:00:06.995" v="1604" actId="478"/>
          <ac:spMkLst>
            <pc:docMk/>
            <pc:sldMk cId="1013015064" sldId="479"/>
            <ac:spMk id="33" creationId="{A9A77C35-25B8-47D2-8753-C85E9CAA6E3D}"/>
          </ac:spMkLst>
        </pc:spChg>
        <pc:spChg chg="add mod">
          <ac:chgData name="鎮豪 楊" userId="6ec34c9791615293" providerId="LiveId" clId="{989F25E2-EF98-4829-B00B-6BAD36DF8B78}" dt="2020-05-26T10:33:30.883" v="2201" actId="20577"/>
          <ac:spMkLst>
            <pc:docMk/>
            <pc:sldMk cId="1013015064" sldId="479"/>
            <ac:spMk id="35" creationId="{9B7642F9-1F25-4FD7-8AD9-756092395540}"/>
          </ac:spMkLst>
        </pc:spChg>
        <pc:grpChg chg="del">
          <ac:chgData name="鎮豪 楊" userId="6ec34c9791615293" providerId="LiveId" clId="{989F25E2-EF98-4829-B00B-6BAD36DF8B78}" dt="2020-05-25T12:48:21.612" v="1488" actId="478"/>
          <ac:grpSpMkLst>
            <pc:docMk/>
            <pc:sldMk cId="1013015064" sldId="479"/>
            <ac:grpSpMk id="3" creationId="{5E9B0A9F-555D-45AE-B835-A186A3AB8730}"/>
          </ac:grpSpMkLst>
        </pc:grpChg>
        <pc:grpChg chg="del">
          <ac:chgData name="鎮豪 楊" userId="6ec34c9791615293" providerId="LiveId" clId="{989F25E2-EF98-4829-B00B-6BAD36DF8B78}" dt="2020-05-25T12:48:21.612" v="1488" actId="478"/>
          <ac:grpSpMkLst>
            <pc:docMk/>
            <pc:sldMk cId="1013015064" sldId="479"/>
            <ac:grpSpMk id="4" creationId="{4CC88EA4-AE35-4D0D-9CD8-0381A52E19F1}"/>
          </ac:grpSpMkLst>
        </pc:grpChg>
        <pc:picChg chg="add mod">
          <ac:chgData name="鎮豪 楊" userId="6ec34c9791615293" providerId="LiveId" clId="{989F25E2-EF98-4829-B00B-6BAD36DF8B78}" dt="2020-05-25T12:57:25.271" v="1524" actId="1076"/>
          <ac:picMkLst>
            <pc:docMk/>
            <pc:sldMk cId="1013015064" sldId="479"/>
            <ac:picMk id="9218" creationId="{A7528D11-0423-464C-A853-D7B60232662F}"/>
          </ac:picMkLst>
        </pc:picChg>
        <pc:cxnChg chg="mod">
          <ac:chgData name="鎮豪 楊" userId="6ec34c9791615293" providerId="LiveId" clId="{989F25E2-EF98-4829-B00B-6BAD36DF8B78}" dt="2020-05-25T12:48:21.612" v="1488" actId="478"/>
          <ac:cxnSpMkLst>
            <pc:docMk/>
            <pc:sldMk cId="1013015064" sldId="479"/>
            <ac:cxnSpMk id="17" creationId="{47529E9D-EB8B-43C2-9558-C57627C62A6E}"/>
          </ac:cxnSpMkLst>
        </pc:cxnChg>
        <pc:cxnChg chg="mod">
          <ac:chgData name="鎮豪 楊" userId="6ec34c9791615293" providerId="LiveId" clId="{989F25E2-EF98-4829-B00B-6BAD36DF8B78}" dt="2020-05-25T12:48:21.612" v="1488" actId="478"/>
          <ac:cxnSpMkLst>
            <pc:docMk/>
            <pc:sldMk cId="1013015064" sldId="479"/>
            <ac:cxnSpMk id="18" creationId="{929C4ED7-1E8B-4F6E-B60A-0404A17F800E}"/>
          </ac:cxnSpMkLst>
        </pc:cxnChg>
        <pc:cxnChg chg="mod">
          <ac:chgData name="鎮豪 楊" userId="6ec34c9791615293" providerId="LiveId" clId="{989F25E2-EF98-4829-B00B-6BAD36DF8B78}" dt="2020-05-25T12:48:21.612" v="1488" actId="478"/>
          <ac:cxnSpMkLst>
            <pc:docMk/>
            <pc:sldMk cId="1013015064" sldId="479"/>
            <ac:cxnSpMk id="19" creationId="{F62B73BB-3140-45EA-B1E1-F32266F42723}"/>
          </ac:cxnSpMkLst>
        </pc:cxnChg>
        <pc:cxnChg chg="mod">
          <ac:chgData name="鎮豪 楊" userId="6ec34c9791615293" providerId="LiveId" clId="{989F25E2-EF98-4829-B00B-6BAD36DF8B78}" dt="2020-05-25T12:48:21.612" v="1488" actId="478"/>
          <ac:cxnSpMkLst>
            <pc:docMk/>
            <pc:sldMk cId="1013015064" sldId="479"/>
            <ac:cxnSpMk id="38" creationId="{10250B73-CC52-4570-A45D-E573014012D6}"/>
          </ac:cxnSpMkLst>
        </pc:cxnChg>
        <pc:cxnChg chg="mod">
          <ac:chgData name="鎮豪 楊" userId="6ec34c9791615293" providerId="LiveId" clId="{989F25E2-EF98-4829-B00B-6BAD36DF8B78}" dt="2020-05-25T12:48:21.612" v="1488" actId="478"/>
          <ac:cxnSpMkLst>
            <pc:docMk/>
            <pc:sldMk cId="1013015064" sldId="479"/>
            <ac:cxnSpMk id="39" creationId="{FBAA26E7-DDAD-410F-B7C0-56A9DAD5DE36}"/>
          </ac:cxnSpMkLst>
        </pc:cxnChg>
        <pc:cxnChg chg="mod">
          <ac:chgData name="鎮豪 楊" userId="6ec34c9791615293" providerId="LiveId" clId="{989F25E2-EF98-4829-B00B-6BAD36DF8B78}" dt="2020-05-25T12:48:21.612" v="1488" actId="478"/>
          <ac:cxnSpMkLst>
            <pc:docMk/>
            <pc:sldMk cId="1013015064" sldId="479"/>
            <ac:cxnSpMk id="40" creationId="{1E76B9CC-F5AF-4B74-ABB9-1E73BBF54A36}"/>
          </ac:cxnSpMkLst>
        </pc:cxnChg>
      </pc:sldChg>
      <pc:sldChg chg="addSp delSp modSp add mod">
        <pc:chgData name="鎮豪 楊" userId="6ec34c9791615293" providerId="LiveId" clId="{989F25E2-EF98-4829-B00B-6BAD36DF8B78}" dt="2020-05-27T01:38:30.853" v="4081" actId="1076"/>
        <pc:sldMkLst>
          <pc:docMk/>
          <pc:sldMk cId="531607938" sldId="480"/>
        </pc:sldMkLst>
        <pc:spChg chg="add del mod">
          <ac:chgData name="鎮豪 楊" userId="6ec34c9791615293" providerId="LiveId" clId="{989F25E2-EF98-4829-B00B-6BAD36DF8B78}" dt="2020-05-25T13:04:17.128" v="1789" actId="478"/>
          <ac:spMkLst>
            <pc:docMk/>
            <pc:sldMk cId="531607938" sldId="480"/>
            <ac:spMk id="2" creationId="{CA37C000-BD13-4786-AA0E-30C07DA154F4}"/>
          </ac:spMkLst>
        </pc:spChg>
        <pc:spChg chg="add mod">
          <ac:chgData name="鎮豪 楊" userId="6ec34c9791615293" providerId="LiveId" clId="{989F25E2-EF98-4829-B00B-6BAD36DF8B78}" dt="2020-05-27T01:38:25.631" v="4080" actId="1076"/>
          <ac:spMkLst>
            <pc:docMk/>
            <pc:sldMk cId="531607938" sldId="480"/>
            <ac:spMk id="3" creationId="{B9754068-2832-4E6A-BEDB-6CCB46A35E0B}"/>
          </ac:spMkLst>
        </pc:spChg>
        <pc:spChg chg="mod">
          <ac:chgData name="鎮豪 楊" userId="6ec34c9791615293" providerId="LiveId" clId="{989F25E2-EF98-4829-B00B-6BAD36DF8B78}" dt="2020-05-26T11:28:13.903" v="3035" actId="121"/>
          <ac:spMkLst>
            <pc:docMk/>
            <pc:sldMk cId="531607938" sldId="480"/>
            <ac:spMk id="7" creationId="{00000000-0000-0000-0000-000000000000}"/>
          </ac:spMkLst>
        </pc:spChg>
        <pc:spChg chg="add mod">
          <ac:chgData name="鎮豪 楊" userId="6ec34c9791615293" providerId="LiveId" clId="{989F25E2-EF98-4829-B00B-6BAD36DF8B78}" dt="2020-05-27T01:38:30.853" v="4081" actId="1076"/>
          <ac:spMkLst>
            <pc:docMk/>
            <pc:sldMk cId="531607938" sldId="480"/>
            <ac:spMk id="8" creationId="{69D97A2F-828A-4C29-AFC8-CD5CC37FD817}"/>
          </ac:spMkLst>
        </pc:spChg>
        <pc:spChg chg="mod">
          <ac:chgData name="鎮豪 楊" userId="6ec34c9791615293" providerId="LiveId" clId="{989F25E2-EF98-4829-B00B-6BAD36DF8B78}" dt="2020-05-26T11:28:15.807" v="3036" actId="121"/>
          <ac:spMkLst>
            <pc:docMk/>
            <pc:sldMk cId="531607938" sldId="480"/>
            <ac:spMk id="9" creationId="{02C71744-37E8-4F6A-858C-76EB36CCE403}"/>
          </ac:spMkLst>
        </pc:spChg>
        <pc:spChg chg="del">
          <ac:chgData name="鎮豪 楊" userId="6ec34c9791615293" providerId="LiveId" clId="{989F25E2-EF98-4829-B00B-6BAD36DF8B78}" dt="2020-05-25T13:04:07.424" v="1784" actId="478"/>
          <ac:spMkLst>
            <pc:docMk/>
            <pc:sldMk cId="531607938" sldId="480"/>
            <ac:spMk id="35" creationId="{9B7642F9-1F25-4FD7-8AD9-756092395540}"/>
          </ac:spMkLst>
        </pc:spChg>
        <pc:picChg chg="del">
          <ac:chgData name="鎮豪 楊" userId="6ec34c9791615293" providerId="LiveId" clId="{989F25E2-EF98-4829-B00B-6BAD36DF8B78}" dt="2020-05-25T13:04:05.088" v="1783" actId="478"/>
          <ac:picMkLst>
            <pc:docMk/>
            <pc:sldMk cId="531607938" sldId="480"/>
            <ac:picMk id="9218" creationId="{A7528D11-0423-464C-A853-D7B60232662F}"/>
          </ac:picMkLst>
        </pc:picChg>
        <pc:picChg chg="add mod">
          <ac:chgData name="鎮豪 楊" userId="6ec34c9791615293" providerId="LiveId" clId="{989F25E2-EF98-4829-B00B-6BAD36DF8B78}" dt="2020-05-27T01:38:21.880" v="4079" actId="1076"/>
          <ac:picMkLst>
            <pc:docMk/>
            <pc:sldMk cId="531607938" sldId="480"/>
            <ac:picMk id="11266" creationId="{58437D77-4B17-4091-844A-E0659EB4E332}"/>
          </ac:picMkLst>
        </pc:picChg>
      </pc:sldChg>
      <pc:sldChg chg="addSp delSp modSp add mod">
        <pc:chgData name="鎮豪 楊" userId="6ec34c9791615293" providerId="LiveId" clId="{989F25E2-EF98-4829-B00B-6BAD36DF8B78}" dt="2020-05-27T01:41:51.248" v="4098"/>
        <pc:sldMkLst>
          <pc:docMk/>
          <pc:sldMk cId="425303005" sldId="481"/>
        </pc:sldMkLst>
        <pc:spChg chg="add del mod">
          <ac:chgData name="鎮豪 楊" userId="6ec34c9791615293" providerId="LiveId" clId="{989F25E2-EF98-4829-B00B-6BAD36DF8B78}" dt="2020-05-25T13:17:30.212" v="1879" actId="478"/>
          <ac:spMkLst>
            <pc:docMk/>
            <pc:sldMk cId="425303005" sldId="481"/>
            <ac:spMk id="2" creationId="{67C18712-F933-4F33-B9BF-04654DB84E58}"/>
          </ac:spMkLst>
        </pc:spChg>
        <pc:spChg chg="del">
          <ac:chgData name="鎮豪 楊" userId="6ec34c9791615293" providerId="LiveId" clId="{989F25E2-EF98-4829-B00B-6BAD36DF8B78}" dt="2020-05-25T13:17:26.200" v="1877" actId="478"/>
          <ac:spMkLst>
            <pc:docMk/>
            <pc:sldMk cId="425303005" sldId="481"/>
            <ac:spMk id="3" creationId="{B9754068-2832-4E6A-BEDB-6CCB46A35E0B}"/>
          </ac:spMkLst>
        </pc:spChg>
        <pc:spChg chg="mod">
          <ac:chgData name="鎮豪 楊" userId="6ec34c9791615293" providerId="LiveId" clId="{989F25E2-EF98-4829-B00B-6BAD36DF8B78}" dt="2020-05-26T11:28:20.822" v="3037" actId="120"/>
          <ac:spMkLst>
            <pc:docMk/>
            <pc:sldMk cId="425303005" sldId="481"/>
            <ac:spMk id="7" creationId="{00000000-0000-0000-0000-000000000000}"/>
          </ac:spMkLst>
        </pc:spChg>
        <pc:spChg chg="del">
          <ac:chgData name="鎮豪 楊" userId="6ec34c9791615293" providerId="LiveId" clId="{989F25E2-EF98-4829-B00B-6BAD36DF8B78}" dt="2020-05-25T13:17:26.200" v="1877" actId="478"/>
          <ac:spMkLst>
            <pc:docMk/>
            <pc:sldMk cId="425303005" sldId="481"/>
            <ac:spMk id="8" creationId="{69D97A2F-828A-4C29-AFC8-CD5CC37FD817}"/>
          </ac:spMkLst>
        </pc:spChg>
        <pc:spChg chg="add mod">
          <ac:chgData name="鎮豪 楊" userId="6ec34c9791615293" providerId="LiveId" clId="{989F25E2-EF98-4829-B00B-6BAD36DF8B78}" dt="2020-05-27T01:41:51.248" v="4098"/>
          <ac:spMkLst>
            <pc:docMk/>
            <pc:sldMk cId="425303005" sldId="481"/>
            <ac:spMk id="9" creationId="{BB35E9B2-D5EB-4F41-BFC2-5793652EDB16}"/>
          </ac:spMkLst>
        </pc:spChg>
        <pc:picChg chg="add mod">
          <ac:chgData name="鎮豪 楊" userId="6ec34c9791615293" providerId="LiveId" clId="{989F25E2-EF98-4829-B00B-6BAD36DF8B78}" dt="2020-05-25T13:17:42.024" v="1882" actId="1076"/>
          <ac:picMkLst>
            <pc:docMk/>
            <pc:sldMk cId="425303005" sldId="481"/>
            <ac:picMk id="1026" creationId="{1364A984-F191-40A1-B8DB-29AE6494470F}"/>
          </ac:picMkLst>
        </pc:picChg>
        <pc:picChg chg="del">
          <ac:chgData name="鎮豪 楊" userId="6ec34c9791615293" providerId="LiveId" clId="{989F25E2-EF98-4829-B00B-6BAD36DF8B78}" dt="2020-05-25T13:17:21.080" v="1874" actId="478"/>
          <ac:picMkLst>
            <pc:docMk/>
            <pc:sldMk cId="425303005" sldId="481"/>
            <ac:picMk id="11266" creationId="{58437D77-4B17-4091-844A-E0659EB4E332}"/>
          </ac:picMkLst>
        </pc:picChg>
      </pc:sldChg>
      <pc:sldChg chg="addSp modSp mod">
        <pc:chgData name="鎮豪 楊" userId="6ec34c9791615293" providerId="LiveId" clId="{989F25E2-EF98-4829-B00B-6BAD36DF8B78}" dt="2020-05-27T01:42:32.693" v="4106" actId="1076"/>
        <pc:sldMkLst>
          <pc:docMk/>
          <pc:sldMk cId="3644469277" sldId="482"/>
        </pc:sldMkLst>
        <pc:spChg chg="add mod">
          <ac:chgData name="鎮豪 楊" userId="6ec34c9791615293" providerId="LiveId" clId="{989F25E2-EF98-4829-B00B-6BAD36DF8B78}" dt="2020-05-27T01:42:32.693" v="4106" actId="1076"/>
          <ac:spMkLst>
            <pc:docMk/>
            <pc:sldMk cId="3644469277" sldId="482"/>
            <ac:spMk id="3" creationId="{F7EFD3BA-F050-4384-AD8C-7731C1B85EAA}"/>
          </ac:spMkLst>
        </pc:spChg>
        <pc:spChg chg="mod">
          <ac:chgData name="鎮豪 楊" userId="6ec34c9791615293" providerId="LiveId" clId="{989F25E2-EF98-4829-B00B-6BAD36DF8B78}" dt="2020-05-26T11:28:08.522" v="3033" actId="120"/>
          <ac:spMkLst>
            <pc:docMk/>
            <pc:sldMk cId="3644469277" sldId="482"/>
            <ac:spMk id="7" creationId="{00000000-0000-0000-0000-000000000000}"/>
          </ac:spMkLst>
        </pc:spChg>
      </pc:sldChg>
      <pc:sldChg chg="modSp mod">
        <pc:chgData name="鎮豪 楊" userId="6ec34c9791615293" providerId="LiveId" clId="{989F25E2-EF98-4829-B00B-6BAD36DF8B78}" dt="2020-05-26T11:28:26.095" v="3039" actId="121"/>
        <pc:sldMkLst>
          <pc:docMk/>
          <pc:sldMk cId="1894106606" sldId="483"/>
        </pc:sldMkLst>
        <pc:spChg chg="mod">
          <ac:chgData name="鎮豪 楊" userId="6ec34c9791615293" providerId="LiveId" clId="{989F25E2-EF98-4829-B00B-6BAD36DF8B78}" dt="2020-05-26T11:28:26.095" v="3039" actId="121"/>
          <ac:spMkLst>
            <pc:docMk/>
            <pc:sldMk cId="1894106606" sldId="483"/>
            <ac:spMk id="7" creationId="{00000000-0000-0000-0000-000000000000}"/>
          </ac:spMkLst>
        </pc:spChg>
      </pc:sldChg>
      <pc:sldChg chg="modSp mod">
        <pc:chgData name="鎮豪 楊" userId="6ec34c9791615293" providerId="LiveId" clId="{989F25E2-EF98-4829-B00B-6BAD36DF8B78}" dt="2020-05-26T11:28:31.787" v="3041" actId="121"/>
        <pc:sldMkLst>
          <pc:docMk/>
          <pc:sldMk cId="526536466" sldId="484"/>
        </pc:sldMkLst>
        <pc:spChg chg="mod">
          <ac:chgData name="鎮豪 楊" userId="6ec34c9791615293" providerId="LiveId" clId="{989F25E2-EF98-4829-B00B-6BAD36DF8B78}" dt="2020-05-26T10:33:45.966" v="2208" actId="20577"/>
          <ac:spMkLst>
            <pc:docMk/>
            <pc:sldMk cId="526536466" sldId="484"/>
            <ac:spMk id="6" creationId="{9B7642F9-1F25-4FD7-8AD9-756092395540}"/>
          </ac:spMkLst>
        </pc:spChg>
        <pc:spChg chg="mod">
          <ac:chgData name="鎮豪 楊" userId="6ec34c9791615293" providerId="LiveId" clId="{989F25E2-EF98-4829-B00B-6BAD36DF8B78}" dt="2020-05-26T11:28:31.787" v="3041" actId="121"/>
          <ac:spMkLst>
            <pc:docMk/>
            <pc:sldMk cId="526536466" sldId="484"/>
            <ac:spMk id="7" creationId="{00000000-0000-0000-0000-000000000000}"/>
          </ac:spMkLst>
        </pc:spChg>
      </pc:sldChg>
      <pc:sldChg chg="modSp mod">
        <pc:chgData name="鎮豪 楊" userId="6ec34c9791615293" providerId="LiveId" clId="{989F25E2-EF98-4829-B00B-6BAD36DF8B78}" dt="2020-05-26T11:28:23.966" v="3038" actId="121"/>
        <pc:sldMkLst>
          <pc:docMk/>
          <pc:sldMk cId="385303182" sldId="485"/>
        </pc:sldMkLst>
        <pc:spChg chg="mod">
          <ac:chgData name="鎮豪 楊" userId="6ec34c9791615293" providerId="LiveId" clId="{989F25E2-EF98-4829-B00B-6BAD36DF8B78}" dt="2020-05-26T11:28:23.966" v="3038" actId="121"/>
          <ac:spMkLst>
            <pc:docMk/>
            <pc:sldMk cId="385303182" sldId="485"/>
            <ac:spMk id="7" creationId="{00000000-0000-0000-0000-000000000000}"/>
          </ac:spMkLst>
        </pc:spChg>
      </pc:sldChg>
      <pc:sldChg chg="modSp mod">
        <pc:chgData name="鎮豪 楊" userId="6ec34c9791615293" providerId="LiveId" clId="{989F25E2-EF98-4829-B00B-6BAD36DF8B78}" dt="2020-05-26T11:28:29.169" v="3040" actId="121"/>
        <pc:sldMkLst>
          <pc:docMk/>
          <pc:sldMk cId="2038678492" sldId="486"/>
        </pc:sldMkLst>
        <pc:spChg chg="mod">
          <ac:chgData name="鎮豪 楊" userId="6ec34c9791615293" providerId="LiveId" clId="{989F25E2-EF98-4829-B00B-6BAD36DF8B78}" dt="2020-05-26T11:28:29.169" v="3040" actId="121"/>
          <ac:spMkLst>
            <pc:docMk/>
            <pc:sldMk cId="2038678492" sldId="486"/>
            <ac:spMk id="7" creationId="{00000000-0000-0000-0000-000000000000}"/>
          </ac:spMkLst>
        </pc:spChg>
      </pc:sldChg>
      <pc:sldChg chg="modSp">
        <pc:chgData name="鎮豪 楊" userId="6ec34c9791615293" providerId="LiveId" clId="{989F25E2-EF98-4829-B00B-6BAD36DF8B78}" dt="2020-05-26T13:22:08.947" v="4071" actId="1076"/>
        <pc:sldMkLst>
          <pc:docMk/>
          <pc:sldMk cId="3486680997" sldId="491"/>
        </pc:sldMkLst>
        <pc:picChg chg="mod">
          <ac:chgData name="鎮豪 楊" userId="6ec34c9791615293" providerId="LiveId" clId="{989F25E2-EF98-4829-B00B-6BAD36DF8B78}" dt="2020-05-26T13:22:08.947" v="4071" actId="1076"/>
          <ac:picMkLst>
            <pc:docMk/>
            <pc:sldMk cId="3486680997" sldId="491"/>
            <ac:picMk id="6146" creationId="{00000000-0000-0000-0000-000000000000}"/>
          </ac:picMkLst>
        </pc:picChg>
      </pc:sldChg>
      <pc:sldChg chg="addSp delSp modSp mod ord">
        <pc:chgData name="鎮豪 楊" userId="6ec34c9791615293" providerId="LiveId" clId="{989F25E2-EF98-4829-B00B-6BAD36DF8B78}" dt="2020-05-26T13:39:02.952" v="4078"/>
        <pc:sldMkLst>
          <pc:docMk/>
          <pc:sldMk cId="510628910" sldId="502"/>
        </pc:sldMkLst>
        <pc:picChg chg="add del">
          <ac:chgData name="鎮豪 楊" userId="6ec34c9791615293" providerId="LiveId" clId="{989F25E2-EF98-4829-B00B-6BAD36DF8B78}" dt="2020-05-26T13:32:57.045" v="4072" actId="478"/>
          <ac:picMkLst>
            <pc:docMk/>
            <pc:sldMk cId="510628910" sldId="502"/>
            <ac:picMk id="2" creationId="{00000000-0000-0000-0000-000000000000}"/>
          </ac:picMkLst>
        </pc:picChg>
        <pc:picChg chg="add mod">
          <ac:chgData name="鎮豪 楊" userId="6ec34c9791615293" providerId="LiveId" clId="{989F25E2-EF98-4829-B00B-6BAD36DF8B78}" dt="2020-05-26T13:33:05.667" v="4076" actId="1076"/>
          <ac:picMkLst>
            <pc:docMk/>
            <pc:sldMk cId="510628910" sldId="502"/>
            <ac:picMk id="3" creationId="{DB025B8F-E7C3-4EFE-95E8-535B2398319B}"/>
          </ac:picMkLst>
        </pc:picChg>
      </pc:sldChg>
      <pc:sldChg chg="del">
        <pc:chgData name="鎮豪 楊" userId="6ec34c9791615293" providerId="LiveId" clId="{989F25E2-EF98-4829-B00B-6BAD36DF8B78}" dt="2020-05-26T10:27:09.381" v="2005" actId="47"/>
        <pc:sldMkLst>
          <pc:docMk/>
          <pc:sldMk cId="1541024736" sldId="503"/>
        </pc:sldMkLst>
      </pc:sldChg>
      <pc:sldChg chg="add">
        <pc:chgData name="鎮豪 楊" userId="6ec34c9791615293" providerId="LiveId" clId="{989F25E2-EF98-4829-B00B-6BAD36DF8B78}" dt="2020-05-26T10:26:41.779" v="2002"/>
        <pc:sldMkLst>
          <pc:docMk/>
          <pc:sldMk cId="716548617" sldId="505"/>
        </pc:sldMkLst>
      </pc:sldChg>
      <pc:sldChg chg="add">
        <pc:chgData name="鎮豪 楊" userId="6ec34c9791615293" providerId="LiveId" clId="{989F25E2-EF98-4829-B00B-6BAD36DF8B78}" dt="2020-05-26T10:26:41.779" v="2002"/>
        <pc:sldMkLst>
          <pc:docMk/>
          <pc:sldMk cId="429430606" sldId="507"/>
        </pc:sldMkLst>
      </pc:sldChg>
      <pc:sldChg chg="modSp add">
        <pc:chgData name="鎮豪 楊" userId="6ec34c9791615293" providerId="LiveId" clId="{989F25E2-EF98-4829-B00B-6BAD36DF8B78}" dt="2020-05-26T10:36:32.171" v="2226" actId="1076"/>
        <pc:sldMkLst>
          <pc:docMk/>
          <pc:sldMk cId="1748404810" sldId="508"/>
        </pc:sldMkLst>
        <pc:picChg chg="mod">
          <ac:chgData name="鎮豪 楊" userId="6ec34c9791615293" providerId="LiveId" clId="{989F25E2-EF98-4829-B00B-6BAD36DF8B78}" dt="2020-05-26T10:36:32.171" v="2226" actId="1076"/>
          <ac:picMkLst>
            <pc:docMk/>
            <pc:sldMk cId="1748404810" sldId="508"/>
            <ac:picMk id="2050" creationId="{5DFDBCBC-E73A-44E8-A7F8-D74F1973D5DE}"/>
          </ac:picMkLst>
        </pc:picChg>
      </pc:sldChg>
      <pc:sldChg chg="addSp delSp modSp add mod">
        <pc:chgData name="鎮豪 楊" userId="6ec34c9791615293" providerId="LiveId" clId="{989F25E2-EF98-4829-B00B-6BAD36DF8B78}" dt="2020-05-26T10:30:01.005" v="2049" actId="208"/>
        <pc:sldMkLst>
          <pc:docMk/>
          <pc:sldMk cId="2721200821" sldId="509"/>
        </pc:sldMkLst>
        <pc:spChg chg="add mod">
          <ac:chgData name="鎮豪 楊" userId="6ec34c9791615293" providerId="LiveId" clId="{989F25E2-EF98-4829-B00B-6BAD36DF8B78}" dt="2020-05-26T10:28:26.188" v="2017" actId="1076"/>
          <ac:spMkLst>
            <pc:docMk/>
            <pc:sldMk cId="2721200821" sldId="509"/>
            <ac:spMk id="6" creationId="{29B52450-0B77-44F3-8E6F-E116891055DD}"/>
          </ac:spMkLst>
        </pc:spChg>
        <pc:spChg chg="add mod">
          <ac:chgData name="鎮豪 楊" userId="6ec34c9791615293" providerId="LiveId" clId="{989F25E2-EF98-4829-B00B-6BAD36DF8B78}" dt="2020-05-26T10:28:22.584" v="2016" actId="1076"/>
          <ac:spMkLst>
            <pc:docMk/>
            <pc:sldMk cId="2721200821" sldId="509"/>
            <ac:spMk id="8" creationId="{4F8B8ED7-2056-4C80-A8D7-FAE53D55C617}"/>
          </ac:spMkLst>
        </pc:spChg>
        <pc:spChg chg="add mod">
          <ac:chgData name="鎮豪 楊" userId="6ec34c9791615293" providerId="LiveId" clId="{989F25E2-EF98-4829-B00B-6BAD36DF8B78}" dt="2020-05-26T10:29:36.036" v="2048" actId="14100"/>
          <ac:spMkLst>
            <pc:docMk/>
            <pc:sldMk cId="2721200821" sldId="509"/>
            <ac:spMk id="9" creationId="{5B3BFD57-3D60-4AA8-808A-7908A47F6645}"/>
          </ac:spMkLst>
        </pc:spChg>
        <pc:spChg chg="add mod">
          <ac:chgData name="鎮豪 楊" userId="6ec34c9791615293" providerId="LiveId" clId="{989F25E2-EF98-4829-B00B-6BAD36DF8B78}" dt="2020-05-26T10:28:41.023" v="2021" actId="14100"/>
          <ac:spMkLst>
            <pc:docMk/>
            <pc:sldMk cId="2721200821" sldId="509"/>
            <ac:spMk id="12" creationId="{FAF0BEFB-C9A8-438A-A34C-93BC2892AF1F}"/>
          </ac:spMkLst>
        </pc:spChg>
        <pc:spChg chg="add del mod">
          <ac:chgData name="鎮豪 楊" userId="6ec34c9791615293" providerId="LiveId" clId="{989F25E2-EF98-4829-B00B-6BAD36DF8B78}" dt="2020-05-26T10:28:44.183" v="2023" actId="21"/>
          <ac:spMkLst>
            <pc:docMk/>
            <pc:sldMk cId="2721200821" sldId="509"/>
            <ac:spMk id="18" creationId="{A352B4B5-B8C0-47E0-A68E-F544233EE021}"/>
          </ac:spMkLst>
        </pc:spChg>
        <pc:picChg chg="del">
          <ac:chgData name="鎮豪 楊" userId="6ec34c9791615293" providerId="LiveId" clId="{989F25E2-EF98-4829-B00B-6BAD36DF8B78}" dt="2020-05-26T10:27:30.883" v="2008" actId="478"/>
          <ac:picMkLst>
            <pc:docMk/>
            <pc:sldMk cId="2721200821" sldId="509"/>
            <ac:picMk id="2" creationId="{00000000-0000-0000-0000-000000000000}"/>
          </ac:picMkLst>
        </pc:picChg>
        <pc:picChg chg="add mod">
          <ac:chgData name="鎮豪 楊" userId="6ec34c9791615293" providerId="LiveId" clId="{989F25E2-EF98-4829-B00B-6BAD36DF8B78}" dt="2020-05-26T10:27:54.272" v="2012" actId="14100"/>
          <ac:picMkLst>
            <pc:docMk/>
            <pc:sldMk cId="2721200821" sldId="509"/>
            <ac:picMk id="1026" creationId="{A92830AB-9CC5-4352-8B83-ADB683C887CE}"/>
          </ac:picMkLst>
        </pc:picChg>
        <pc:cxnChg chg="add mod">
          <ac:chgData name="鎮豪 楊" userId="6ec34c9791615293" providerId="LiveId" clId="{989F25E2-EF98-4829-B00B-6BAD36DF8B78}" dt="2020-05-26T10:28:41.023" v="2021" actId="14100"/>
          <ac:cxnSpMkLst>
            <pc:docMk/>
            <pc:sldMk cId="2721200821" sldId="509"/>
            <ac:cxnSpMk id="10" creationId="{ECA879FE-2291-4BD0-B904-50E28125F490}"/>
          </ac:cxnSpMkLst>
        </pc:cxnChg>
        <pc:cxnChg chg="add mod">
          <ac:chgData name="鎮豪 楊" userId="6ec34c9791615293" providerId="LiveId" clId="{989F25E2-EF98-4829-B00B-6BAD36DF8B78}" dt="2020-05-26T10:28:41.023" v="2021" actId="14100"/>
          <ac:cxnSpMkLst>
            <pc:docMk/>
            <pc:sldMk cId="2721200821" sldId="509"/>
            <ac:cxnSpMk id="11" creationId="{0A445A57-609F-4329-9B00-2D9347F2D30B}"/>
          </ac:cxnSpMkLst>
        </pc:cxnChg>
        <pc:cxnChg chg="add del mod">
          <ac:chgData name="鎮豪 楊" userId="6ec34c9791615293" providerId="LiveId" clId="{989F25E2-EF98-4829-B00B-6BAD36DF8B78}" dt="2020-05-26T10:28:44.183" v="2023" actId="21"/>
          <ac:cxnSpMkLst>
            <pc:docMk/>
            <pc:sldMk cId="2721200821" sldId="509"/>
            <ac:cxnSpMk id="16" creationId="{4692CF6D-5FA8-4FD3-B673-FB7C7181C439}"/>
          </ac:cxnSpMkLst>
        </pc:cxnChg>
        <pc:cxnChg chg="add del mod">
          <ac:chgData name="鎮豪 楊" userId="6ec34c9791615293" providerId="LiveId" clId="{989F25E2-EF98-4829-B00B-6BAD36DF8B78}" dt="2020-05-26T10:28:44.183" v="2023" actId="21"/>
          <ac:cxnSpMkLst>
            <pc:docMk/>
            <pc:sldMk cId="2721200821" sldId="509"/>
            <ac:cxnSpMk id="17" creationId="{23305539-85FF-48F0-8A67-293BB9B42F52}"/>
          </ac:cxnSpMkLst>
        </pc:cxnChg>
        <pc:cxnChg chg="add mod">
          <ac:chgData name="鎮豪 楊" userId="6ec34c9791615293" providerId="LiveId" clId="{989F25E2-EF98-4829-B00B-6BAD36DF8B78}" dt="2020-05-26T10:29:00.718" v="2029" actId="208"/>
          <ac:cxnSpMkLst>
            <pc:docMk/>
            <pc:sldMk cId="2721200821" sldId="509"/>
            <ac:cxnSpMk id="19" creationId="{083FDAD3-BBD0-4C75-BD16-8B2281119D47}"/>
          </ac:cxnSpMkLst>
        </pc:cxnChg>
        <pc:cxnChg chg="add mod">
          <ac:chgData name="鎮豪 楊" userId="6ec34c9791615293" providerId="LiveId" clId="{989F25E2-EF98-4829-B00B-6BAD36DF8B78}" dt="2020-05-26T10:29:00.718" v="2029" actId="208"/>
          <ac:cxnSpMkLst>
            <pc:docMk/>
            <pc:sldMk cId="2721200821" sldId="509"/>
            <ac:cxnSpMk id="22" creationId="{68B05DB5-5687-48CE-9DA5-8AA63B362A0B}"/>
          </ac:cxnSpMkLst>
        </pc:cxnChg>
        <pc:cxnChg chg="add mod">
          <ac:chgData name="鎮豪 楊" userId="6ec34c9791615293" providerId="LiveId" clId="{989F25E2-EF98-4829-B00B-6BAD36DF8B78}" dt="2020-05-26T10:29:00.718" v="2029" actId="208"/>
          <ac:cxnSpMkLst>
            <pc:docMk/>
            <pc:sldMk cId="2721200821" sldId="509"/>
            <ac:cxnSpMk id="23" creationId="{3EF10D44-084B-4C36-AA34-D41921862EE2}"/>
          </ac:cxnSpMkLst>
        </pc:cxnChg>
        <pc:cxnChg chg="add mod">
          <ac:chgData name="鎮豪 楊" userId="6ec34c9791615293" providerId="LiveId" clId="{989F25E2-EF98-4829-B00B-6BAD36DF8B78}" dt="2020-05-26T10:29:03.324" v="2031" actId="571"/>
          <ac:cxnSpMkLst>
            <pc:docMk/>
            <pc:sldMk cId="2721200821" sldId="509"/>
            <ac:cxnSpMk id="24" creationId="{7DF92AF0-FC62-4446-BA88-BF1851C71E33}"/>
          </ac:cxnSpMkLst>
        </pc:cxnChg>
        <pc:cxnChg chg="add mod">
          <ac:chgData name="鎮豪 楊" userId="6ec34c9791615293" providerId="LiveId" clId="{989F25E2-EF98-4829-B00B-6BAD36DF8B78}" dt="2020-05-26T10:29:03.324" v="2031" actId="571"/>
          <ac:cxnSpMkLst>
            <pc:docMk/>
            <pc:sldMk cId="2721200821" sldId="509"/>
            <ac:cxnSpMk id="25" creationId="{7A08EAF2-849B-4937-AA98-3B2633636C25}"/>
          </ac:cxnSpMkLst>
        </pc:cxnChg>
        <pc:cxnChg chg="add mod">
          <ac:chgData name="鎮豪 楊" userId="6ec34c9791615293" providerId="LiveId" clId="{989F25E2-EF98-4829-B00B-6BAD36DF8B78}" dt="2020-05-26T10:29:03.324" v="2031" actId="571"/>
          <ac:cxnSpMkLst>
            <pc:docMk/>
            <pc:sldMk cId="2721200821" sldId="509"/>
            <ac:cxnSpMk id="26" creationId="{B815C5FA-107A-4774-9F59-67469F5C0650}"/>
          </ac:cxnSpMkLst>
        </pc:cxnChg>
        <pc:cxnChg chg="add mod">
          <ac:chgData name="鎮豪 楊" userId="6ec34c9791615293" providerId="LiveId" clId="{989F25E2-EF98-4829-B00B-6BAD36DF8B78}" dt="2020-05-26T10:30:01.005" v="2049" actId="208"/>
          <ac:cxnSpMkLst>
            <pc:docMk/>
            <pc:sldMk cId="2721200821" sldId="509"/>
            <ac:cxnSpMk id="27" creationId="{74D67B15-8CAC-413A-84ED-0480E6CB5456}"/>
          </ac:cxnSpMkLst>
        </pc:cxnChg>
      </pc:sldChg>
      <pc:sldChg chg="addSp delSp modSp add mod">
        <pc:chgData name="鎮豪 楊" userId="6ec34c9791615293" providerId="LiveId" clId="{989F25E2-EF98-4829-B00B-6BAD36DF8B78}" dt="2020-05-26T10:30:43.297" v="2068" actId="1076"/>
        <pc:sldMkLst>
          <pc:docMk/>
          <pc:sldMk cId="1835211175" sldId="510"/>
        </pc:sldMkLst>
        <pc:spChg chg="mod">
          <ac:chgData name="鎮豪 楊" userId="6ec34c9791615293" providerId="LiveId" clId="{989F25E2-EF98-4829-B00B-6BAD36DF8B78}" dt="2020-05-26T10:30:29.860" v="2064" actId="20577"/>
          <ac:spMkLst>
            <pc:docMk/>
            <pc:sldMk cId="1835211175" sldId="510"/>
            <ac:spMk id="4" creationId="{02C71744-37E8-4F6A-858C-76EB36CCE403}"/>
          </ac:spMkLst>
        </pc:spChg>
        <pc:picChg chg="del">
          <ac:chgData name="鎮豪 楊" userId="6ec34c9791615293" providerId="LiveId" clId="{989F25E2-EF98-4829-B00B-6BAD36DF8B78}" dt="2020-05-26T10:30:32.321" v="2065" actId="478"/>
          <ac:picMkLst>
            <pc:docMk/>
            <pc:sldMk cId="1835211175" sldId="510"/>
            <ac:picMk id="2" creationId="{00000000-0000-0000-0000-000000000000}"/>
          </ac:picMkLst>
        </pc:picChg>
        <pc:picChg chg="add mod">
          <ac:chgData name="鎮豪 楊" userId="6ec34c9791615293" providerId="LiveId" clId="{989F25E2-EF98-4829-B00B-6BAD36DF8B78}" dt="2020-05-26T10:30:43.297" v="2068" actId="1076"/>
          <ac:picMkLst>
            <pc:docMk/>
            <pc:sldMk cId="1835211175" sldId="510"/>
            <ac:picMk id="3" creationId="{125FFDE9-7B82-481B-A66B-1CB89144ABDF}"/>
          </ac:picMkLst>
        </pc:picChg>
      </pc:sldChg>
      <pc:sldChg chg="addSp delSp modSp add mod">
        <pc:chgData name="鎮豪 楊" userId="6ec34c9791615293" providerId="LiveId" clId="{989F25E2-EF98-4829-B00B-6BAD36DF8B78}" dt="2020-05-26T10:34:03.641" v="2213" actId="20577"/>
        <pc:sldMkLst>
          <pc:docMk/>
          <pc:sldMk cId="4165012255" sldId="511"/>
        </pc:sldMkLst>
        <pc:spChg chg="mod">
          <ac:chgData name="鎮豪 楊" userId="6ec34c9791615293" providerId="LiveId" clId="{989F25E2-EF98-4829-B00B-6BAD36DF8B78}" dt="2020-05-26T10:34:03.641" v="2213" actId="20577"/>
          <ac:spMkLst>
            <pc:docMk/>
            <pc:sldMk cId="4165012255" sldId="511"/>
            <ac:spMk id="4" creationId="{02C71744-37E8-4F6A-858C-76EB36CCE403}"/>
          </ac:spMkLst>
        </pc:spChg>
        <pc:spChg chg="del">
          <ac:chgData name="鎮豪 楊" userId="6ec34c9791615293" providerId="LiveId" clId="{989F25E2-EF98-4829-B00B-6BAD36DF8B78}" dt="2020-05-26T10:30:11.323" v="2051" actId="478"/>
          <ac:spMkLst>
            <pc:docMk/>
            <pc:sldMk cId="4165012255" sldId="511"/>
            <ac:spMk id="6" creationId="{29B52450-0B77-44F3-8E6F-E116891055DD}"/>
          </ac:spMkLst>
        </pc:spChg>
        <pc:spChg chg="del">
          <ac:chgData name="鎮豪 楊" userId="6ec34c9791615293" providerId="LiveId" clId="{989F25E2-EF98-4829-B00B-6BAD36DF8B78}" dt="2020-05-26T10:30:11.323" v="2051" actId="478"/>
          <ac:spMkLst>
            <pc:docMk/>
            <pc:sldMk cId="4165012255" sldId="511"/>
            <ac:spMk id="8" creationId="{4F8B8ED7-2056-4C80-A8D7-FAE53D55C617}"/>
          </ac:spMkLst>
        </pc:spChg>
        <pc:spChg chg="del">
          <ac:chgData name="鎮豪 楊" userId="6ec34c9791615293" providerId="LiveId" clId="{989F25E2-EF98-4829-B00B-6BAD36DF8B78}" dt="2020-05-26T10:30:11.323" v="2051" actId="478"/>
          <ac:spMkLst>
            <pc:docMk/>
            <pc:sldMk cId="4165012255" sldId="511"/>
            <ac:spMk id="9" creationId="{5B3BFD57-3D60-4AA8-808A-7908A47F6645}"/>
          </ac:spMkLst>
        </pc:spChg>
        <pc:spChg chg="del">
          <ac:chgData name="鎮豪 楊" userId="6ec34c9791615293" providerId="LiveId" clId="{989F25E2-EF98-4829-B00B-6BAD36DF8B78}" dt="2020-05-26T10:30:11.323" v="2051" actId="478"/>
          <ac:spMkLst>
            <pc:docMk/>
            <pc:sldMk cId="4165012255" sldId="511"/>
            <ac:spMk id="12" creationId="{FAF0BEFB-C9A8-438A-A34C-93BC2892AF1F}"/>
          </ac:spMkLst>
        </pc:spChg>
        <pc:picChg chg="add mod">
          <ac:chgData name="鎮豪 楊" userId="6ec34c9791615293" providerId="LiveId" clId="{989F25E2-EF98-4829-B00B-6BAD36DF8B78}" dt="2020-05-26T10:30:15.235" v="2053" actId="1076"/>
          <ac:picMkLst>
            <pc:docMk/>
            <pc:sldMk cId="4165012255" sldId="511"/>
            <ac:picMk id="15" creationId="{5008F11D-411E-4E89-9DAF-BB4E5C421F36}"/>
          </ac:picMkLst>
        </pc:picChg>
        <pc:picChg chg="del">
          <ac:chgData name="鎮豪 楊" userId="6ec34c9791615293" providerId="LiveId" clId="{989F25E2-EF98-4829-B00B-6BAD36DF8B78}" dt="2020-05-26T10:30:11.323" v="2051" actId="478"/>
          <ac:picMkLst>
            <pc:docMk/>
            <pc:sldMk cId="4165012255" sldId="511"/>
            <ac:picMk id="1026" creationId="{A92830AB-9CC5-4352-8B83-ADB683C887CE}"/>
          </ac:picMkLst>
        </pc:picChg>
        <pc:cxnChg chg="del">
          <ac:chgData name="鎮豪 楊" userId="6ec34c9791615293" providerId="LiveId" clId="{989F25E2-EF98-4829-B00B-6BAD36DF8B78}" dt="2020-05-26T10:30:11.323" v="2051" actId="478"/>
          <ac:cxnSpMkLst>
            <pc:docMk/>
            <pc:sldMk cId="4165012255" sldId="511"/>
            <ac:cxnSpMk id="10" creationId="{ECA879FE-2291-4BD0-B904-50E28125F490}"/>
          </ac:cxnSpMkLst>
        </pc:cxnChg>
        <pc:cxnChg chg="del">
          <ac:chgData name="鎮豪 楊" userId="6ec34c9791615293" providerId="LiveId" clId="{989F25E2-EF98-4829-B00B-6BAD36DF8B78}" dt="2020-05-26T10:30:11.323" v="2051" actId="478"/>
          <ac:cxnSpMkLst>
            <pc:docMk/>
            <pc:sldMk cId="4165012255" sldId="511"/>
            <ac:cxnSpMk id="11" creationId="{0A445A57-609F-4329-9B00-2D9347F2D30B}"/>
          </ac:cxnSpMkLst>
        </pc:cxnChg>
        <pc:cxnChg chg="del">
          <ac:chgData name="鎮豪 楊" userId="6ec34c9791615293" providerId="LiveId" clId="{989F25E2-EF98-4829-B00B-6BAD36DF8B78}" dt="2020-05-26T10:30:11.323" v="2051" actId="478"/>
          <ac:cxnSpMkLst>
            <pc:docMk/>
            <pc:sldMk cId="4165012255" sldId="511"/>
            <ac:cxnSpMk id="19" creationId="{083FDAD3-BBD0-4C75-BD16-8B2281119D47}"/>
          </ac:cxnSpMkLst>
        </pc:cxnChg>
        <pc:cxnChg chg="del">
          <ac:chgData name="鎮豪 楊" userId="6ec34c9791615293" providerId="LiveId" clId="{989F25E2-EF98-4829-B00B-6BAD36DF8B78}" dt="2020-05-26T10:30:11.323" v="2051" actId="478"/>
          <ac:cxnSpMkLst>
            <pc:docMk/>
            <pc:sldMk cId="4165012255" sldId="511"/>
            <ac:cxnSpMk id="22" creationId="{68B05DB5-5687-48CE-9DA5-8AA63B362A0B}"/>
          </ac:cxnSpMkLst>
        </pc:cxnChg>
        <pc:cxnChg chg="del">
          <ac:chgData name="鎮豪 楊" userId="6ec34c9791615293" providerId="LiveId" clId="{989F25E2-EF98-4829-B00B-6BAD36DF8B78}" dt="2020-05-26T10:30:11.323" v="2051" actId="478"/>
          <ac:cxnSpMkLst>
            <pc:docMk/>
            <pc:sldMk cId="4165012255" sldId="511"/>
            <ac:cxnSpMk id="23" creationId="{3EF10D44-084B-4C36-AA34-D41921862EE2}"/>
          </ac:cxnSpMkLst>
        </pc:cxnChg>
        <pc:cxnChg chg="del">
          <ac:chgData name="鎮豪 楊" userId="6ec34c9791615293" providerId="LiveId" clId="{989F25E2-EF98-4829-B00B-6BAD36DF8B78}" dt="2020-05-26T10:30:11.323" v="2051" actId="478"/>
          <ac:cxnSpMkLst>
            <pc:docMk/>
            <pc:sldMk cId="4165012255" sldId="511"/>
            <ac:cxnSpMk id="27" creationId="{74D67B15-8CAC-413A-84ED-0480E6CB5456}"/>
          </ac:cxnSpMkLst>
        </pc:cxnChg>
      </pc:sldChg>
      <pc:sldChg chg="addSp delSp modSp add mod ord">
        <pc:chgData name="鎮豪 楊" userId="6ec34c9791615293" providerId="LiveId" clId="{989F25E2-EF98-4829-B00B-6BAD36DF8B78}" dt="2020-05-26T10:42:25.966" v="2297"/>
        <pc:sldMkLst>
          <pc:docMk/>
          <pc:sldMk cId="1678445353" sldId="512"/>
        </pc:sldMkLst>
        <pc:spChg chg="mod">
          <ac:chgData name="鎮豪 楊" userId="6ec34c9791615293" providerId="LiveId" clId="{989F25E2-EF98-4829-B00B-6BAD36DF8B78}" dt="2020-05-26T10:35:07.364" v="2216" actId="20577"/>
          <ac:spMkLst>
            <pc:docMk/>
            <pc:sldMk cId="1678445353" sldId="512"/>
            <ac:spMk id="8" creationId="{18DA37E0-5E49-4595-80CA-0D1939C11C42}"/>
          </ac:spMkLst>
        </pc:spChg>
        <pc:grpChg chg="add mod">
          <ac:chgData name="鎮豪 楊" userId="6ec34c9791615293" providerId="LiveId" clId="{989F25E2-EF98-4829-B00B-6BAD36DF8B78}" dt="2020-05-26T10:40:47.900" v="2277" actId="408"/>
          <ac:grpSpMkLst>
            <pc:docMk/>
            <pc:sldMk cId="1678445353" sldId="512"/>
            <ac:grpSpMk id="18" creationId="{C53ADD0D-DABF-4EB9-A8F5-3058841A969B}"/>
          </ac:grpSpMkLst>
        </pc:grpChg>
        <pc:picChg chg="add del mod">
          <ac:chgData name="鎮豪 楊" userId="6ec34c9791615293" providerId="LiveId" clId="{989F25E2-EF98-4829-B00B-6BAD36DF8B78}" dt="2020-05-26T10:37:59.318" v="2238" actId="478"/>
          <ac:picMkLst>
            <pc:docMk/>
            <pc:sldMk cId="1678445353" sldId="512"/>
            <ac:picMk id="2" creationId="{98697F9D-80B2-494A-8EA3-A1BBEE540CB6}"/>
          </ac:picMkLst>
        </pc:picChg>
        <pc:picChg chg="add mod">
          <ac:chgData name="鎮豪 楊" userId="6ec34c9791615293" providerId="LiveId" clId="{989F25E2-EF98-4829-B00B-6BAD36DF8B78}" dt="2020-05-26T10:40:47.900" v="2277" actId="408"/>
          <ac:picMkLst>
            <pc:docMk/>
            <pc:sldMk cId="1678445353" sldId="512"/>
            <ac:picMk id="3" creationId="{022AFB40-D1DE-4A96-AC03-3E9DB09F2351}"/>
          </ac:picMkLst>
        </pc:picChg>
        <pc:picChg chg="add mod">
          <ac:chgData name="鎮豪 楊" userId="6ec34c9791615293" providerId="LiveId" clId="{989F25E2-EF98-4829-B00B-6BAD36DF8B78}" dt="2020-05-26T10:40:47.900" v="2277" actId="408"/>
          <ac:picMkLst>
            <pc:docMk/>
            <pc:sldMk cId="1678445353" sldId="512"/>
            <ac:picMk id="4" creationId="{6EB351EC-91E5-4CBF-A7DE-F07A5A7E5B37}"/>
          </ac:picMkLst>
        </pc:picChg>
        <pc:picChg chg="add mod">
          <ac:chgData name="鎮豪 楊" userId="6ec34c9791615293" providerId="LiveId" clId="{989F25E2-EF98-4829-B00B-6BAD36DF8B78}" dt="2020-05-26T10:40:47.900" v="2277" actId="408"/>
          <ac:picMkLst>
            <pc:docMk/>
            <pc:sldMk cId="1678445353" sldId="512"/>
            <ac:picMk id="5" creationId="{AF334DF7-63B1-4B00-BD59-30EC0E2E9E50}"/>
          </ac:picMkLst>
        </pc:picChg>
        <pc:picChg chg="add del mod">
          <ac:chgData name="鎮豪 楊" userId="6ec34c9791615293" providerId="LiveId" clId="{989F25E2-EF98-4829-B00B-6BAD36DF8B78}" dt="2020-05-26T10:39:14.356" v="2254" actId="478"/>
          <ac:picMkLst>
            <pc:docMk/>
            <pc:sldMk cId="1678445353" sldId="512"/>
            <ac:picMk id="7" creationId="{649DF4BB-405F-42AF-9182-473BB6E996B5}"/>
          </ac:picMkLst>
        </pc:picChg>
        <pc:picChg chg="del">
          <ac:chgData name="鎮豪 楊" userId="6ec34c9791615293" providerId="LiveId" clId="{989F25E2-EF98-4829-B00B-6BAD36DF8B78}" dt="2020-05-26T10:35:09.765" v="2217" actId="478"/>
          <ac:picMkLst>
            <pc:docMk/>
            <pc:sldMk cId="1678445353" sldId="512"/>
            <ac:picMk id="2050" creationId="{5DFDBCBC-E73A-44E8-A7F8-D74F1973D5DE}"/>
          </ac:picMkLst>
        </pc:picChg>
        <pc:picChg chg="add del mod">
          <ac:chgData name="鎮豪 楊" userId="6ec34c9791615293" providerId="LiveId" clId="{989F25E2-EF98-4829-B00B-6BAD36DF8B78}" dt="2020-05-26T10:35:20.977" v="2221" actId="478"/>
          <ac:picMkLst>
            <pc:docMk/>
            <pc:sldMk cId="1678445353" sldId="512"/>
            <ac:picMk id="4098" creationId="{9A908033-AFC5-42CF-91E6-E0736887899A}"/>
          </ac:picMkLst>
        </pc:picChg>
        <pc:picChg chg="add del mod">
          <ac:chgData name="鎮豪 楊" userId="6ec34c9791615293" providerId="LiveId" clId="{989F25E2-EF98-4829-B00B-6BAD36DF8B78}" dt="2020-05-26T10:37:59.318" v="2238" actId="478"/>
          <ac:picMkLst>
            <pc:docMk/>
            <pc:sldMk cId="1678445353" sldId="512"/>
            <ac:picMk id="4100" creationId="{4086CD1E-354C-4C20-8837-1F899F323FA4}"/>
          </ac:picMkLst>
        </pc:picChg>
        <pc:cxnChg chg="add mod">
          <ac:chgData name="鎮豪 楊" userId="6ec34c9791615293" providerId="LiveId" clId="{989F25E2-EF98-4829-B00B-6BAD36DF8B78}" dt="2020-05-26T10:42:25.966" v="2297"/>
          <ac:cxnSpMkLst>
            <pc:docMk/>
            <pc:sldMk cId="1678445353" sldId="512"/>
            <ac:cxnSpMk id="10" creationId="{30C49BE2-3688-428E-9F1B-6E8CF51612A2}"/>
          </ac:cxnSpMkLst>
        </pc:cxnChg>
        <pc:cxnChg chg="add mod">
          <ac:chgData name="鎮豪 楊" userId="6ec34c9791615293" providerId="LiveId" clId="{989F25E2-EF98-4829-B00B-6BAD36DF8B78}" dt="2020-05-26T10:42:25.966" v="2297"/>
          <ac:cxnSpMkLst>
            <pc:docMk/>
            <pc:sldMk cId="1678445353" sldId="512"/>
            <ac:cxnSpMk id="14" creationId="{EBA8DF06-8065-4F84-B3BA-9DA091C4A0A4}"/>
          </ac:cxnSpMkLst>
        </pc:cxnChg>
      </pc:sldChg>
      <pc:sldChg chg="add">
        <pc:chgData name="鎮豪 楊" userId="6ec34c9791615293" providerId="LiveId" clId="{989F25E2-EF98-4829-B00B-6BAD36DF8B78}" dt="2020-05-26T10:36:36.705" v="2227"/>
        <pc:sldMkLst>
          <pc:docMk/>
          <pc:sldMk cId="912118395" sldId="513"/>
        </pc:sldMkLst>
      </pc:sldChg>
      <pc:sldChg chg="addSp delSp modSp add mod">
        <pc:chgData name="鎮豪 楊" userId="6ec34c9791615293" providerId="LiveId" clId="{989F25E2-EF98-4829-B00B-6BAD36DF8B78}" dt="2020-05-26T10:45:23.711" v="2339" actId="478"/>
        <pc:sldMkLst>
          <pc:docMk/>
          <pc:sldMk cId="4143536685" sldId="514"/>
        </pc:sldMkLst>
        <pc:spChg chg="mod">
          <ac:chgData name="鎮豪 楊" userId="6ec34c9791615293" providerId="LiveId" clId="{989F25E2-EF98-4829-B00B-6BAD36DF8B78}" dt="2020-05-26T10:41:26.064" v="2281" actId="120"/>
          <ac:spMkLst>
            <pc:docMk/>
            <pc:sldMk cId="4143536685" sldId="514"/>
            <ac:spMk id="6" creationId="{C5E4F25C-F57C-44FB-94F2-425EF1A65722}"/>
          </ac:spMkLst>
        </pc:spChg>
        <pc:spChg chg="mod">
          <ac:chgData name="鎮豪 楊" userId="6ec34c9791615293" providerId="LiveId" clId="{989F25E2-EF98-4829-B00B-6BAD36DF8B78}" dt="2020-05-26T10:42:36.530" v="2299" actId="120"/>
          <ac:spMkLst>
            <pc:docMk/>
            <pc:sldMk cId="4143536685" sldId="514"/>
            <ac:spMk id="8" creationId="{18DA37E0-5E49-4595-80CA-0D1939C11C42}"/>
          </ac:spMkLst>
        </pc:spChg>
        <pc:spChg chg="add del mod">
          <ac:chgData name="鎮豪 楊" userId="6ec34c9791615293" providerId="LiveId" clId="{989F25E2-EF98-4829-B00B-6BAD36DF8B78}" dt="2020-05-26T10:43:17.691" v="2310" actId="767"/>
          <ac:spMkLst>
            <pc:docMk/>
            <pc:sldMk cId="4143536685" sldId="514"/>
            <ac:spMk id="19" creationId="{C6254289-3D23-450D-A032-97CB0B50885F}"/>
          </ac:spMkLst>
        </pc:spChg>
        <pc:spChg chg="add del mod">
          <ac:chgData name="鎮豪 楊" userId="6ec34c9791615293" providerId="LiveId" clId="{989F25E2-EF98-4829-B00B-6BAD36DF8B78}" dt="2020-05-26T10:45:23.711" v="2339" actId="478"/>
          <ac:spMkLst>
            <pc:docMk/>
            <pc:sldMk cId="4143536685" sldId="514"/>
            <ac:spMk id="20" creationId="{9CFFEF0E-0D13-4203-A8BF-13C8B8E0CC19}"/>
          </ac:spMkLst>
        </pc:spChg>
        <pc:spChg chg="add mod">
          <ac:chgData name="鎮豪 楊" userId="6ec34c9791615293" providerId="LiveId" clId="{989F25E2-EF98-4829-B00B-6BAD36DF8B78}" dt="2020-05-26T10:43:47.418" v="2325" actId="571"/>
          <ac:spMkLst>
            <pc:docMk/>
            <pc:sldMk cId="4143536685" sldId="514"/>
            <ac:spMk id="22" creationId="{6D805B85-B024-4D77-A3BB-67E52BD927B8}"/>
          </ac:spMkLst>
        </pc:spChg>
        <pc:spChg chg="add del mod">
          <ac:chgData name="鎮豪 楊" userId="6ec34c9791615293" providerId="LiveId" clId="{989F25E2-EF98-4829-B00B-6BAD36DF8B78}" dt="2020-05-26T10:45:23.711" v="2339" actId="478"/>
          <ac:spMkLst>
            <pc:docMk/>
            <pc:sldMk cId="4143536685" sldId="514"/>
            <ac:spMk id="23" creationId="{131036C3-00C6-4399-BE97-C3DA06911B58}"/>
          </ac:spMkLst>
        </pc:spChg>
        <pc:grpChg chg="add mod">
          <ac:chgData name="鎮豪 楊" userId="6ec34c9791615293" providerId="LiveId" clId="{989F25E2-EF98-4829-B00B-6BAD36DF8B78}" dt="2020-05-26T10:43:06.434" v="2308" actId="408"/>
          <ac:grpSpMkLst>
            <pc:docMk/>
            <pc:sldMk cId="4143536685" sldId="514"/>
            <ac:grpSpMk id="9" creationId="{35018032-C46D-4550-87C3-1F69273AE8B3}"/>
          </ac:grpSpMkLst>
        </pc:grpChg>
        <pc:picChg chg="add del mod">
          <ac:chgData name="鎮豪 楊" userId="6ec34c9791615293" providerId="LiveId" clId="{989F25E2-EF98-4829-B00B-6BAD36DF8B78}" dt="2020-05-26T10:45:23.711" v="2339" actId="478"/>
          <ac:picMkLst>
            <pc:docMk/>
            <pc:sldMk cId="4143536685" sldId="514"/>
            <ac:picMk id="5" creationId="{D5AC03D9-B87C-428B-A41C-28277178C165}"/>
          </ac:picMkLst>
        </pc:picChg>
        <pc:picChg chg="del">
          <ac:chgData name="鎮豪 楊" userId="6ec34c9791615293" providerId="LiveId" clId="{989F25E2-EF98-4829-B00B-6BAD36DF8B78}" dt="2020-05-26T10:42:33.904" v="2298" actId="478"/>
          <ac:picMkLst>
            <pc:docMk/>
            <pc:sldMk cId="4143536685" sldId="514"/>
            <ac:picMk id="7" creationId="{649DF4BB-405F-42AF-9182-473BB6E996B5}"/>
          </ac:picMkLst>
        </pc:picChg>
        <pc:picChg chg="mod">
          <ac:chgData name="鎮豪 楊" userId="6ec34c9791615293" providerId="LiveId" clId="{989F25E2-EF98-4829-B00B-6BAD36DF8B78}" dt="2020-05-26T10:43:06.434" v="2308" actId="408"/>
          <ac:picMkLst>
            <pc:docMk/>
            <pc:sldMk cId="4143536685" sldId="514"/>
            <ac:picMk id="10" creationId="{8AEE299A-645D-4782-90C4-7245D3164EEC}"/>
          </ac:picMkLst>
        </pc:picChg>
        <pc:picChg chg="mod">
          <ac:chgData name="鎮豪 楊" userId="6ec34c9791615293" providerId="LiveId" clId="{989F25E2-EF98-4829-B00B-6BAD36DF8B78}" dt="2020-05-26T10:43:06.434" v="2308" actId="408"/>
          <ac:picMkLst>
            <pc:docMk/>
            <pc:sldMk cId="4143536685" sldId="514"/>
            <ac:picMk id="11" creationId="{4ECB77EE-AF9D-424B-90C9-363F2959293B}"/>
          </ac:picMkLst>
        </pc:picChg>
        <pc:cxnChg chg="add del mod">
          <ac:chgData name="鎮豪 楊" userId="6ec34c9791615293" providerId="LiveId" clId="{989F25E2-EF98-4829-B00B-6BAD36DF8B78}" dt="2020-05-26T10:45:23.711" v="2339" actId="478"/>
          <ac:cxnSpMkLst>
            <pc:docMk/>
            <pc:sldMk cId="4143536685" sldId="514"/>
            <ac:cxnSpMk id="12" creationId="{BFE3BAC3-A1B0-4A99-A042-481833F6EB5C}"/>
          </ac:cxnSpMkLst>
        </pc:cxnChg>
        <pc:cxnChg chg="add del mod">
          <ac:chgData name="鎮豪 楊" userId="6ec34c9791615293" providerId="LiveId" clId="{989F25E2-EF98-4829-B00B-6BAD36DF8B78}" dt="2020-05-26T10:45:23.711" v="2339" actId="478"/>
          <ac:cxnSpMkLst>
            <pc:docMk/>
            <pc:sldMk cId="4143536685" sldId="514"/>
            <ac:cxnSpMk id="13" creationId="{17FDB8F7-ED02-40AE-A727-FF48F598CB72}"/>
          </ac:cxnSpMkLst>
        </pc:cxnChg>
        <pc:cxnChg chg="add mod">
          <ac:chgData name="鎮豪 楊" userId="6ec34c9791615293" providerId="LiveId" clId="{989F25E2-EF98-4829-B00B-6BAD36DF8B78}" dt="2020-05-26T10:43:47.418" v="2325" actId="571"/>
          <ac:cxnSpMkLst>
            <pc:docMk/>
            <pc:sldMk cId="4143536685" sldId="514"/>
            <ac:cxnSpMk id="21" creationId="{436BD127-2A80-4E99-A39D-04CE9C11ABA7}"/>
          </ac:cxnSpMkLst>
        </pc:cxnChg>
      </pc:sldChg>
      <pc:sldChg chg="delSp modSp add mod ord">
        <pc:chgData name="鎮豪 楊" userId="6ec34c9791615293" providerId="LiveId" clId="{989F25E2-EF98-4829-B00B-6BAD36DF8B78}" dt="2020-05-26T10:44:47.183" v="2333"/>
        <pc:sldMkLst>
          <pc:docMk/>
          <pc:sldMk cId="3319229876" sldId="515"/>
        </pc:sldMkLst>
        <pc:picChg chg="del">
          <ac:chgData name="鎮豪 楊" userId="6ec34c9791615293" providerId="LiveId" clId="{989F25E2-EF98-4829-B00B-6BAD36DF8B78}" dt="2020-05-26T10:44:45.516" v="2331" actId="478"/>
          <ac:picMkLst>
            <pc:docMk/>
            <pc:sldMk cId="3319229876" sldId="515"/>
            <ac:picMk id="3" creationId="{022AFB40-D1DE-4A96-AC03-3E9DB09F2351}"/>
          </ac:picMkLst>
        </pc:picChg>
        <pc:cxnChg chg="del mod">
          <ac:chgData name="鎮豪 楊" userId="6ec34c9791615293" providerId="LiveId" clId="{989F25E2-EF98-4829-B00B-6BAD36DF8B78}" dt="2020-05-26T10:44:45.516" v="2331" actId="478"/>
          <ac:cxnSpMkLst>
            <pc:docMk/>
            <pc:sldMk cId="3319229876" sldId="515"/>
            <ac:cxnSpMk id="10" creationId="{30C49BE2-3688-428E-9F1B-6E8CF51612A2}"/>
          </ac:cxnSpMkLst>
        </pc:cxnChg>
        <pc:cxnChg chg="del mod">
          <ac:chgData name="鎮豪 楊" userId="6ec34c9791615293" providerId="LiveId" clId="{989F25E2-EF98-4829-B00B-6BAD36DF8B78}" dt="2020-05-26T10:44:45.516" v="2331" actId="478"/>
          <ac:cxnSpMkLst>
            <pc:docMk/>
            <pc:sldMk cId="3319229876" sldId="515"/>
            <ac:cxnSpMk id="14" creationId="{EBA8DF06-8065-4F84-B3BA-9DA091C4A0A4}"/>
          </ac:cxnSpMkLst>
        </pc:cxnChg>
      </pc:sldChg>
      <pc:sldChg chg="delSp add mod ord">
        <pc:chgData name="鎮豪 楊" userId="6ec34c9791615293" providerId="LiveId" clId="{989F25E2-EF98-4829-B00B-6BAD36DF8B78}" dt="2020-05-26T10:44:53.954" v="2337"/>
        <pc:sldMkLst>
          <pc:docMk/>
          <pc:sldMk cId="135084897" sldId="516"/>
        </pc:sldMkLst>
        <pc:grpChg chg="del">
          <ac:chgData name="鎮豪 楊" userId="6ec34c9791615293" providerId="LiveId" clId="{989F25E2-EF98-4829-B00B-6BAD36DF8B78}" dt="2020-05-26T10:44:51.754" v="2335" actId="478"/>
          <ac:grpSpMkLst>
            <pc:docMk/>
            <pc:sldMk cId="135084897" sldId="516"/>
            <ac:grpSpMk id="18" creationId="{C53ADD0D-DABF-4EB9-A8F5-3058841A969B}"/>
          </ac:grpSpMkLst>
        </pc:grpChg>
        <pc:picChg chg="topLvl">
          <ac:chgData name="鎮豪 楊" userId="6ec34c9791615293" providerId="LiveId" clId="{989F25E2-EF98-4829-B00B-6BAD36DF8B78}" dt="2020-05-26T10:44:51.754" v="2335" actId="478"/>
          <ac:picMkLst>
            <pc:docMk/>
            <pc:sldMk cId="135084897" sldId="516"/>
            <ac:picMk id="4" creationId="{6EB351EC-91E5-4CBF-A7DE-F07A5A7E5B37}"/>
          </ac:picMkLst>
        </pc:picChg>
        <pc:picChg chg="del topLvl">
          <ac:chgData name="鎮豪 楊" userId="6ec34c9791615293" providerId="LiveId" clId="{989F25E2-EF98-4829-B00B-6BAD36DF8B78}" dt="2020-05-26T10:44:51.754" v="2335" actId="478"/>
          <ac:picMkLst>
            <pc:docMk/>
            <pc:sldMk cId="135084897" sldId="516"/>
            <ac:picMk id="5" creationId="{AF334DF7-63B1-4B00-BD59-30EC0E2E9E50}"/>
          </ac:picMkLst>
        </pc:picChg>
      </pc:sldChg>
      <pc:sldChg chg="addSp delSp modSp add mod">
        <pc:chgData name="鎮豪 楊" userId="6ec34c9791615293" providerId="LiveId" clId="{989F25E2-EF98-4829-B00B-6BAD36DF8B78}" dt="2020-05-28T14:19:30.650" v="4334" actId="21"/>
        <pc:sldMkLst>
          <pc:docMk/>
          <pc:sldMk cId="462432146" sldId="517"/>
        </pc:sldMkLst>
        <pc:spChg chg="mod">
          <ac:chgData name="鎮豪 楊" userId="6ec34c9791615293" providerId="LiveId" clId="{989F25E2-EF98-4829-B00B-6BAD36DF8B78}" dt="2020-05-28T14:18:54.290" v="4328" actId="1076"/>
          <ac:spMkLst>
            <pc:docMk/>
            <pc:sldMk cId="462432146" sldId="517"/>
            <ac:spMk id="6" creationId="{C5E4F25C-F57C-44FB-94F2-425EF1A65722}"/>
          </ac:spMkLst>
        </pc:spChg>
        <pc:picChg chg="add del mod">
          <ac:chgData name="鎮豪 楊" userId="6ec34c9791615293" providerId="LiveId" clId="{989F25E2-EF98-4829-B00B-6BAD36DF8B78}" dt="2020-05-28T14:19:09.761" v="4331" actId="21"/>
          <ac:picMkLst>
            <pc:docMk/>
            <pc:sldMk cId="462432146" sldId="517"/>
            <ac:picMk id="2" creationId="{B448E125-1C1F-43DD-A41C-83EC7A8B1806}"/>
          </ac:picMkLst>
        </pc:picChg>
        <pc:picChg chg="add del mod">
          <ac:chgData name="鎮豪 楊" userId="6ec34c9791615293" providerId="LiveId" clId="{989F25E2-EF98-4829-B00B-6BAD36DF8B78}" dt="2020-05-28T14:19:30.650" v="4334" actId="21"/>
          <ac:picMkLst>
            <pc:docMk/>
            <pc:sldMk cId="462432146" sldId="517"/>
            <ac:picMk id="14" creationId="{4D6354B3-52FE-4DFC-94AF-EBE4F5C5139D}"/>
          </ac:picMkLst>
        </pc:picChg>
      </pc:sldChg>
      <pc:sldChg chg="addSp delSp modSp add mod">
        <pc:chgData name="鎮豪 楊" userId="6ec34c9791615293" providerId="LiveId" clId="{989F25E2-EF98-4829-B00B-6BAD36DF8B78}" dt="2020-05-26T10:47:00.580" v="2362" actId="1076"/>
        <pc:sldMkLst>
          <pc:docMk/>
          <pc:sldMk cId="1832699918" sldId="518"/>
        </pc:sldMkLst>
        <pc:spChg chg="mod">
          <ac:chgData name="鎮豪 楊" userId="6ec34c9791615293" providerId="LiveId" clId="{989F25E2-EF98-4829-B00B-6BAD36DF8B78}" dt="2020-05-26T10:46:20.737" v="2345" actId="121"/>
          <ac:spMkLst>
            <pc:docMk/>
            <pc:sldMk cId="1832699918" sldId="518"/>
            <ac:spMk id="6" creationId="{C5E4F25C-F57C-44FB-94F2-425EF1A65722}"/>
          </ac:spMkLst>
        </pc:spChg>
        <pc:spChg chg="mod">
          <ac:chgData name="鎮豪 楊" userId="6ec34c9791615293" providerId="LiveId" clId="{989F25E2-EF98-4829-B00B-6BAD36DF8B78}" dt="2020-05-26T10:46:47.618" v="2361" actId="121"/>
          <ac:spMkLst>
            <pc:docMk/>
            <pc:sldMk cId="1832699918" sldId="518"/>
            <ac:spMk id="8" creationId="{18DA37E0-5E49-4595-80CA-0D1939C11C42}"/>
          </ac:spMkLst>
        </pc:spChg>
        <pc:spChg chg="del">
          <ac:chgData name="鎮豪 楊" userId="6ec34c9791615293" providerId="LiveId" clId="{989F25E2-EF98-4829-B00B-6BAD36DF8B78}" dt="2020-05-26T10:46:09.955" v="2342" actId="478"/>
          <ac:spMkLst>
            <pc:docMk/>
            <pc:sldMk cId="1832699918" sldId="518"/>
            <ac:spMk id="20" creationId="{9CFFEF0E-0D13-4203-A8BF-13C8B8E0CC19}"/>
          </ac:spMkLst>
        </pc:spChg>
        <pc:spChg chg="del">
          <ac:chgData name="鎮豪 楊" userId="6ec34c9791615293" providerId="LiveId" clId="{989F25E2-EF98-4829-B00B-6BAD36DF8B78}" dt="2020-05-26T10:46:09.955" v="2342" actId="478"/>
          <ac:spMkLst>
            <pc:docMk/>
            <pc:sldMk cId="1832699918" sldId="518"/>
            <ac:spMk id="23" creationId="{131036C3-00C6-4399-BE97-C3DA06911B58}"/>
          </ac:spMkLst>
        </pc:spChg>
        <pc:grpChg chg="del">
          <ac:chgData name="鎮豪 楊" userId="6ec34c9791615293" providerId="LiveId" clId="{989F25E2-EF98-4829-B00B-6BAD36DF8B78}" dt="2020-05-26T10:46:07.200" v="2341" actId="478"/>
          <ac:grpSpMkLst>
            <pc:docMk/>
            <pc:sldMk cId="1832699918" sldId="518"/>
            <ac:grpSpMk id="9" creationId="{35018032-C46D-4550-87C3-1F69273AE8B3}"/>
          </ac:grpSpMkLst>
        </pc:grpChg>
        <pc:picChg chg="del">
          <ac:chgData name="鎮豪 楊" userId="6ec34c9791615293" providerId="LiveId" clId="{989F25E2-EF98-4829-B00B-6BAD36DF8B78}" dt="2020-05-26T10:46:07.200" v="2341" actId="478"/>
          <ac:picMkLst>
            <pc:docMk/>
            <pc:sldMk cId="1832699918" sldId="518"/>
            <ac:picMk id="5" creationId="{D5AC03D9-B87C-428B-A41C-28277178C165}"/>
          </ac:picMkLst>
        </pc:picChg>
        <pc:picChg chg="add mod">
          <ac:chgData name="鎮豪 楊" userId="6ec34c9791615293" providerId="LiveId" clId="{989F25E2-EF98-4829-B00B-6BAD36DF8B78}" dt="2020-05-26T10:47:00.580" v="2362" actId="1076"/>
          <ac:picMkLst>
            <pc:docMk/>
            <pc:sldMk cId="1832699918" sldId="518"/>
            <ac:picMk id="9218" creationId="{96E39AE8-73C8-4087-B7E8-1E599269A23D}"/>
          </ac:picMkLst>
        </pc:picChg>
        <pc:cxnChg chg="del mod">
          <ac:chgData name="鎮豪 楊" userId="6ec34c9791615293" providerId="LiveId" clId="{989F25E2-EF98-4829-B00B-6BAD36DF8B78}" dt="2020-05-26T10:46:09.955" v="2342" actId="478"/>
          <ac:cxnSpMkLst>
            <pc:docMk/>
            <pc:sldMk cId="1832699918" sldId="518"/>
            <ac:cxnSpMk id="12" creationId="{BFE3BAC3-A1B0-4A99-A042-481833F6EB5C}"/>
          </ac:cxnSpMkLst>
        </pc:cxnChg>
        <pc:cxnChg chg="del mod">
          <ac:chgData name="鎮豪 楊" userId="6ec34c9791615293" providerId="LiveId" clId="{989F25E2-EF98-4829-B00B-6BAD36DF8B78}" dt="2020-05-26T10:46:09.955" v="2342" actId="478"/>
          <ac:cxnSpMkLst>
            <pc:docMk/>
            <pc:sldMk cId="1832699918" sldId="518"/>
            <ac:cxnSpMk id="13" creationId="{17FDB8F7-ED02-40AE-A727-FF48F598CB72}"/>
          </ac:cxnSpMkLst>
        </pc:cxnChg>
      </pc:sldChg>
      <pc:sldChg chg="addSp modSp add mod">
        <pc:chgData name="鎮豪 楊" userId="6ec34c9791615293" providerId="LiveId" clId="{989F25E2-EF98-4829-B00B-6BAD36DF8B78}" dt="2020-05-26T10:51:41.969" v="2522" actId="121"/>
        <pc:sldMkLst>
          <pc:docMk/>
          <pc:sldMk cId="2504964608" sldId="519"/>
        </pc:sldMkLst>
        <pc:spChg chg="add mod">
          <ac:chgData name="鎮豪 楊" userId="6ec34c9791615293" providerId="LiveId" clId="{989F25E2-EF98-4829-B00B-6BAD36DF8B78}" dt="2020-05-26T10:50:44.984" v="2497" actId="121"/>
          <ac:spMkLst>
            <pc:docMk/>
            <pc:sldMk cId="2504964608" sldId="519"/>
            <ac:spMk id="4" creationId="{586415E2-E961-4731-992C-7CB1AA1D5C39}"/>
          </ac:spMkLst>
        </pc:spChg>
        <pc:spChg chg="add mod">
          <ac:chgData name="鎮豪 楊" userId="6ec34c9791615293" providerId="LiveId" clId="{989F25E2-EF98-4829-B00B-6BAD36DF8B78}" dt="2020-05-26T10:51:41.969" v="2522" actId="121"/>
          <ac:spMkLst>
            <pc:docMk/>
            <pc:sldMk cId="2504964608" sldId="519"/>
            <ac:spMk id="5" creationId="{0A6F7144-E05C-4D9C-80E3-80E68E76E581}"/>
          </ac:spMkLst>
        </pc:spChg>
        <pc:spChg chg="mod">
          <ac:chgData name="鎮豪 楊" userId="6ec34c9791615293" providerId="LiveId" clId="{989F25E2-EF98-4829-B00B-6BAD36DF8B78}" dt="2020-05-26T10:50:20.940" v="2492" actId="14100"/>
          <ac:spMkLst>
            <pc:docMk/>
            <pc:sldMk cId="2504964608" sldId="519"/>
            <ac:spMk id="6" creationId="{C5E4F25C-F57C-44FB-94F2-425EF1A65722}"/>
          </ac:spMkLst>
        </pc:spChg>
        <pc:spChg chg="mod">
          <ac:chgData name="鎮豪 楊" userId="6ec34c9791615293" providerId="LiveId" clId="{989F25E2-EF98-4829-B00B-6BAD36DF8B78}" dt="2020-05-26T10:51:05.179" v="2510" actId="20577"/>
          <ac:spMkLst>
            <pc:docMk/>
            <pc:sldMk cId="2504964608" sldId="519"/>
            <ac:spMk id="8" creationId="{18DA37E0-5E49-4595-80CA-0D1939C11C42}"/>
          </ac:spMkLst>
        </pc:spChg>
      </pc:sldChg>
      <pc:sldChg chg="addSp delSp modSp add mod ord">
        <pc:chgData name="鎮豪 楊" userId="6ec34c9791615293" providerId="LiveId" clId="{989F25E2-EF98-4829-B00B-6BAD36DF8B78}" dt="2020-05-26T11:01:18.021" v="2603"/>
        <pc:sldMkLst>
          <pc:docMk/>
          <pc:sldMk cId="2985365551" sldId="520"/>
        </pc:sldMkLst>
        <pc:spChg chg="mod">
          <ac:chgData name="鎮豪 楊" userId="6ec34c9791615293" providerId="LiveId" clId="{989F25E2-EF98-4829-B00B-6BAD36DF8B78}" dt="2020-05-26T10:59:48.293" v="2596"/>
          <ac:spMkLst>
            <pc:docMk/>
            <pc:sldMk cId="2985365551" sldId="520"/>
            <ac:spMk id="6" creationId="{C5E4F25C-F57C-44FB-94F2-425EF1A65722}"/>
          </ac:spMkLst>
        </pc:spChg>
        <pc:spChg chg="add del mod">
          <ac:chgData name="鎮豪 楊" userId="6ec34c9791615293" providerId="LiveId" clId="{989F25E2-EF98-4829-B00B-6BAD36DF8B78}" dt="2020-05-26T11:01:18.021" v="2603"/>
          <ac:spMkLst>
            <pc:docMk/>
            <pc:sldMk cId="2985365551" sldId="520"/>
            <ac:spMk id="8" creationId="{18DA37E0-5E49-4595-80CA-0D1939C11C42}"/>
          </ac:spMkLst>
        </pc:spChg>
        <pc:picChg chg="add mod">
          <ac:chgData name="鎮豪 楊" userId="6ec34c9791615293" providerId="LiveId" clId="{989F25E2-EF98-4829-B00B-6BAD36DF8B78}" dt="2020-05-26T11:00:43.117" v="2602" actId="1076"/>
          <ac:picMkLst>
            <pc:docMk/>
            <pc:sldMk cId="2985365551" sldId="520"/>
            <ac:picMk id="14338" creationId="{12D4E960-2EA6-4728-8386-540791AC0133}"/>
          </ac:picMkLst>
        </pc:picChg>
      </pc:sldChg>
      <pc:sldChg chg="addSp delSp modSp add mod">
        <pc:chgData name="鎮豪 楊" userId="6ec34c9791615293" providerId="LiveId" clId="{989F25E2-EF98-4829-B00B-6BAD36DF8B78}" dt="2020-05-26T10:57:30.688" v="2587" actId="478"/>
        <pc:sldMkLst>
          <pc:docMk/>
          <pc:sldMk cId="19891958" sldId="521"/>
        </pc:sldMkLst>
        <pc:spChg chg="add del mod">
          <ac:chgData name="鎮豪 楊" userId="6ec34c9791615293" providerId="LiveId" clId="{989F25E2-EF98-4829-B00B-6BAD36DF8B78}" dt="2020-05-26T10:52:53.897" v="2534" actId="478"/>
          <ac:spMkLst>
            <pc:docMk/>
            <pc:sldMk cId="19891958" sldId="521"/>
            <ac:spMk id="11" creationId="{02C71744-37E8-4F6A-858C-76EB36CCE403}"/>
          </ac:spMkLst>
        </pc:spChg>
        <pc:spChg chg="add del mod">
          <ac:chgData name="鎮豪 楊" userId="6ec34c9791615293" providerId="LiveId" clId="{989F25E2-EF98-4829-B00B-6BAD36DF8B78}" dt="2020-05-26T10:53:27.013" v="2543"/>
          <ac:spMkLst>
            <pc:docMk/>
            <pc:sldMk cId="19891958" sldId="521"/>
            <ac:spMk id="13" creationId="{48F1CB44-44B6-400E-A668-4B8B211900E8}"/>
          </ac:spMkLst>
        </pc:spChg>
        <pc:spChg chg="add del mod">
          <ac:chgData name="鎮豪 楊" userId="6ec34c9791615293" providerId="LiveId" clId="{989F25E2-EF98-4829-B00B-6BAD36DF8B78}" dt="2020-05-26T10:53:27.013" v="2543"/>
          <ac:spMkLst>
            <pc:docMk/>
            <pc:sldMk cId="19891958" sldId="521"/>
            <ac:spMk id="19" creationId="{960CB43F-7D52-4846-99B7-B3DF2B511194}"/>
          </ac:spMkLst>
        </pc:spChg>
        <pc:spChg chg="add del mod">
          <ac:chgData name="鎮豪 楊" userId="6ec34c9791615293" providerId="LiveId" clId="{989F25E2-EF98-4829-B00B-6BAD36DF8B78}" dt="2020-05-26T10:53:27.013" v="2543"/>
          <ac:spMkLst>
            <pc:docMk/>
            <pc:sldMk cId="19891958" sldId="521"/>
            <ac:spMk id="21" creationId="{D408488B-6E79-468B-9B93-67C4B16F58FF}"/>
          </ac:spMkLst>
        </pc:spChg>
        <pc:spChg chg="add del mod">
          <ac:chgData name="鎮豪 楊" userId="6ec34c9791615293" providerId="LiveId" clId="{989F25E2-EF98-4829-B00B-6BAD36DF8B78}" dt="2020-05-26T10:53:27.013" v="2543"/>
          <ac:spMkLst>
            <pc:docMk/>
            <pc:sldMk cId="19891958" sldId="521"/>
            <ac:spMk id="23" creationId="{0F4E2C19-CC6E-46B4-A794-7C0621B92861}"/>
          </ac:spMkLst>
        </pc:spChg>
        <pc:spChg chg="add del mod">
          <ac:chgData name="鎮豪 楊" userId="6ec34c9791615293" providerId="LiveId" clId="{989F25E2-EF98-4829-B00B-6BAD36DF8B78}" dt="2020-05-26T10:53:27.013" v="2543"/>
          <ac:spMkLst>
            <pc:docMk/>
            <pc:sldMk cId="19891958" sldId="521"/>
            <ac:spMk id="25" creationId="{FBF68B53-2591-4846-97EF-A13BA22C0715}"/>
          </ac:spMkLst>
        </pc:spChg>
        <pc:spChg chg="add del mod">
          <ac:chgData name="鎮豪 楊" userId="6ec34c9791615293" providerId="LiveId" clId="{989F25E2-EF98-4829-B00B-6BAD36DF8B78}" dt="2020-05-26T10:53:27.013" v="2543"/>
          <ac:spMkLst>
            <pc:docMk/>
            <pc:sldMk cId="19891958" sldId="521"/>
            <ac:spMk id="27" creationId="{58CA6F6A-E014-47F1-A97D-76BB6A2AA950}"/>
          </ac:spMkLst>
        </pc:spChg>
        <pc:spChg chg="add del mod">
          <ac:chgData name="鎮豪 楊" userId="6ec34c9791615293" providerId="LiveId" clId="{989F25E2-EF98-4829-B00B-6BAD36DF8B78}" dt="2020-05-26T10:53:27.013" v="2543"/>
          <ac:spMkLst>
            <pc:docMk/>
            <pc:sldMk cId="19891958" sldId="521"/>
            <ac:spMk id="28" creationId="{CA93353C-39D3-4B60-88BE-9A335AC01D49}"/>
          </ac:spMkLst>
        </pc:spChg>
        <pc:spChg chg="add del mod">
          <ac:chgData name="鎮豪 楊" userId="6ec34c9791615293" providerId="LiveId" clId="{989F25E2-EF98-4829-B00B-6BAD36DF8B78}" dt="2020-05-26T10:53:27.013" v="2543"/>
          <ac:spMkLst>
            <pc:docMk/>
            <pc:sldMk cId="19891958" sldId="521"/>
            <ac:spMk id="29" creationId="{00EC17C4-49D0-4F8F-A17A-30D1A7D66013}"/>
          </ac:spMkLst>
        </pc:spChg>
        <pc:spChg chg="add del mod">
          <ac:chgData name="鎮豪 楊" userId="6ec34c9791615293" providerId="LiveId" clId="{989F25E2-EF98-4829-B00B-6BAD36DF8B78}" dt="2020-05-26T10:53:27.013" v="2543"/>
          <ac:spMkLst>
            <pc:docMk/>
            <pc:sldMk cId="19891958" sldId="521"/>
            <ac:spMk id="30" creationId="{2313DC85-4299-4BD2-B7A4-ECA80EBAAFBC}"/>
          </ac:spMkLst>
        </pc:spChg>
        <pc:picChg chg="add del">
          <ac:chgData name="鎮豪 楊" userId="6ec34c9791615293" providerId="LiveId" clId="{989F25E2-EF98-4829-B00B-6BAD36DF8B78}" dt="2020-05-26T10:53:23.120" v="2541"/>
          <ac:picMkLst>
            <pc:docMk/>
            <pc:sldMk cId="19891958" sldId="521"/>
            <ac:picMk id="2" creationId="{5FE9B791-74BC-4989-A076-253EE2922175}"/>
          </ac:picMkLst>
        </pc:picChg>
        <pc:picChg chg="add del mod">
          <ac:chgData name="鎮豪 楊" userId="6ec34c9791615293" providerId="LiveId" clId="{989F25E2-EF98-4829-B00B-6BAD36DF8B78}" dt="2020-05-26T10:56:44.234" v="2575" actId="478"/>
          <ac:picMkLst>
            <pc:docMk/>
            <pc:sldMk cId="19891958" sldId="521"/>
            <ac:picMk id="3" creationId="{D68C020B-3358-43FC-A989-2F6CC7E0215A}"/>
          </ac:picMkLst>
        </pc:picChg>
        <pc:picChg chg="add mod">
          <ac:chgData name="鎮豪 楊" userId="6ec34c9791615293" providerId="LiveId" clId="{989F25E2-EF98-4829-B00B-6BAD36DF8B78}" dt="2020-05-26T10:57:27.634" v="2586" actId="1076"/>
          <ac:picMkLst>
            <pc:docMk/>
            <pc:sldMk cId="19891958" sldId="521"/>
            <ac:picMk id="4" creationId="{04EC7EC6-E38D-4EC1-B707-77DA5F53B46F}"/>
          </ac:picMkLst>
        </pc:picChg>
        <pc:picChg chg="add del mod">
          <ac:chgData name="鎮豪 楊" userId="6ec34c9791615293" providerId="LiveId" clId="{989F25E2-EF98-4829-B00B-6BAD36DF8B78}" dt="2020-05-26T10:53:27.013" v="2543"/>
          <ac:picMkLst>
            <pc:docMk/>
            <pc:sldMk cId="19891958" sldId="521"/>
            <ac:picMk id="8" creationId="{5E99D7CE-A672-4386-955B-D29D20EBC728}"/>
          </ac:picMkLst>
        </pc:picChg>
        <pc:picChg chg="add del mod">
          <ac:chgData name="鎮豪 楊" userId="6ec34c9791615293" providerId="LiveId" clId="{989F25E2-EF98-4829-B00B-6BAD36DF8B78}" dt="2020-05-26T10:53:27.013" v="2543"/>
          <ac:picMkLst>
            <pc:docMk/>
            <pc:sldMk cId="19891958" sldId="521"/>
            <ac:picMk id="9" creationId="{08356750-CDAB-453F-88EE-FC62DA2BE3B2}"/>
          </ac:picMkLst>
        </pc:picChg>
        <pc:picChg chg="add del mod">
          <ac:chgData name="鎮豪 楊" userId="6ec34c9791615293" providerId="LiveId" clId="{989F25E2-EF98-4829-B00B-6BAD36DF8B78}" dt="2020-05-26T10:53:27.013" v="2543"/>
          <ac:picMkLst>
            <pc:docMk/>
            <pc:sldMk cId="19891958" sldId="521"/>
            <ac:picMk id="10" creationId="{E5158BA9-9E5B-4951-A453-D6DE407168F4}"/>
          </ac:picMkLst>
        </pc:picChg>
        <pc:picChg chg="add del mod">
          <ac:chgData name="鎮豪 楊" userId="6ec34c9791615293" providerId="LiveId" clId="{989F25E2-EF98-4829-B00B-6BAD36DF8B78}" dt="2020-05-26T10:53:27.013" v="2543"/>
          <ac:picMkLst>
            <pc:docMk/>
            <pc:sldMk cId="19891958" sldId="521"/>
            <ac:picMk id="12" creationId="{92362F21-7B9B-4C19-8A98-0C03CB1ECBB7}"/>
          </ac:picMkLst>
        </pc:picChg>
        <pc:picChg chg="add del mod ord">
          <ac:chgData name="鎮豪 楊" userId="6ec34c9791615293" providerId="LiveId" clId="{989F25E2-EF98-4829-B00B-6BAD36DF8B78}" dt="2020-05-26T10:57:30.688" v="2587" actId="478"/>
          <ac:picMkLst>
            <pc:docMk/>
            <pc:sldMk cId="19891958" sldId="521"/>
            <ac:picMk id="31" creationId="{386A752E-EA91-4970-8008-0A0FA42FA130}"/>
          </ac:picMkLst>
        </pc:picChg>
        <pc:picChg chg="del">
          <ac:chgData name="鎮豪 楊" userId="6ec34c9791615293" providerId="LiveId" clId="{989F25E2-EF98-4829-B00B-6BAD36DF8B78}" dt="2020-05-26T10:52:55.302" v="2535" actId="478"/>
          <ac:picMkLst>
            <pc:docMk/>
            <pc:sldMk cId="19891958" sldId="521"/>
            <ac:picMk id="6146" creationId="{00000000-0000-0000-0000-000000000000}"/>
          </ac:picMkLst>
        </pc:picChg>
        <pc:picChg chg="add del mod">
          <ac:chgData name="鎮豪 楊" userId="6ec34c9791615293" providerId="LiveId" clId="{989F25E2-EF98-4829-B00B-6BAD36DF8B78}" dt="2020-05-26T10:53:08.689" v="2539"/>
          <ac:picMkLst>
            <pc:docMk/>
            <pc:sldMk cId="19891958" sldId="521"/>
            <ac:picMk id="13314" creationId="{EFC7D849-AFEA-4F93-B9E8-3BAA5179BEB5}"/>
          </ac:picMkLst>
        </pc:picChg>
        <pc:cxnChg chg="add del mod">
          <ac:chgData name="鎮豪 楊" userId="6ec34c9791615293" providerId="LiveId" clId="{989F25E2-EF98-4829-B00B-6BAD36DF8B78}" dt="2020-05-26T10:53:27.013" v="2543"/>
          <ac:cxnSpMkLst>
            <pc:docMk/>
            <pc:sldMk cId="19891958" sldId="521"/>
            <ac:cxnSpMk id="14" creationId="{C2D1E03E-1C65-47F0-B3E2-BC83C9E4DD71}"/>
          </ac:cxnSpMkLst>
        </pc:cxnChg>
        <pc:cxnChg chg="add del mod">
          <ac:chgData name="鎮豪 楊" userId="6ec34c9791615293" providerId="LiveId" clId="{989F25E2-EF98-4829-B00B-6BAD36DF8B78}" dt="2020-05-26T10:53:27.013" v="2543"/>
          <ac:cxnSpMkLst>
            <pc:docMk/>
            <pc:sldMk cId="19891958" sldId="521"/>
            <ac:cxnSpMk id="15" creationId="{75097E76-FC63-48FD-B217-D2666A25D5ED}"/>
          </ac:cxnSpMkLst>
        </pc:cxnChg>
        <pc:cxnChg chg="add del mod">
          <ac:chgData name="鎮豪 楊" userId="6ec34c9791615293" providerId="LiveId" clId="{989F25E2-EF98-4829-B00B-6BAD36DF8B78}" dt="2020-05-26T10:53:27.013" v="2543"/>
          <ac:cxnSpMkLst>
            <pc:docMk/>
            <pc:sldMk cId="19891958" sldId="521"/>
            <ac:cxnSpMk id="16" creationId="{401E3C67-C215-4A2C-9EAF-63CF196A5BA1}"/>
          </ac:cxnSpMkLst>
        </pc:cxnChg>
        <pc:cxnChg chg="add del mod">
          <ac:chgData name="鎮豪 楊" userId="6ec34c9791615293" providerId="LiveId" clId="{989F25E2-EF98-4829-B00B-6BAD36DF8B78}" dt="2020-05-26T10:53:27.013" v="2543"/>
          <ac:cxnSpMkLst>
            <pc:docMk/>
            <pc:sldMk cId="19891958" sldId="521"/>
            <ac:cxnSpMk id="17" creationId="{CE987B48-0B81-4F82-84CC-57DC0D50A97C}"/>
          </ac:cxnSpMkLst>
        </pc:cxnChg>
        <pc:cxnChg chg="add del mod">
          <ac:chgData name="鎮豪 楊" userId="6ec34c9791615293" providerId="LiveId" clId="{989F25E2-EF98-4829-B00B-6BAD36DF8B78}" dt="2020-05-26T10:53:27.013" v="2543"/>
          <ac:cxnSpMkLst>
            <pc:docMk/>
            <pc:sldMk cId="19891958" sldId="521"/>
            <ac:cxnSpMk id="18" creationId="{0672D984-32E7-4330-9D37-A2876E91E11B}"/>
          </ac:cxnSpMkLst>
        </pc:cxnChg>
        <pc:cxnChg chg="add del mod">
          <ac:chgData name="鎮豪 楊" userId="6ec34c9791615293" providerId="LiveId" clId="{989F25E2-EF98-4829-B00B-6BAD36DF8B78}" dt="2020-05-26T10:53:27.013" v="2543"/>
          <ac:cxnSpMkLst>
            <pc:docMk/>
            <pc:sldMk cId="19891958" sldId="521"/>
            <ac:cxnSpMk id="20" creationId="{28585242-97ED-4F8D-B8D6-D1B29A63CAEC}"/>
          </ac:cxnSpMkLst>
        </pc:cxnChg>
        <pc:cxnChg chg="add del mod">
          <ac:chgData name="鎮豪 楊" userId="6ec34c9791615293" providerId="LiveId" clId="{989F25E2-EF98-4829-B00B-6BAD36DF8B78}" dt="2020-05-26T10:53:27.013" v="2543"/>
          <ac:cxnSpMkLst>
            <pc:docMk/>
            <pc:sldMk cId="19891958" sldId="521"/>
            <ac:cxnSpMk id="22" creationId="{0BD485F2-82E3-40BF-8284-9FEF6124D8EA}"/>
          </ac:cxnSpMkLst>
        </pc:cxnChg>
        <pc:cxnChg chg="add del mod">
          <ac:chgData name="鎮豪 楊" userId="6ec34c9791615293" providerId="LiveId" clId="{989F25E2-EF98-4829-B00B-6BAD36DF8B78}" dt="2020-05-26T10:53:27.013" v="2543"/>
          <ac:cxnSpMkLst>
            <pc:docMk/>
            <pc:sldMk cId="19891958" sldId="521"/>
            <ac:cxnSpMk id="24" creationId="{C983074B-9F13-4D7F-8EF3-A081E3C52FCB}"/>
          </ac:cxnSpMkLst>
        </pc:cxnChg>
        <pc:cxnChg chg="add del mod">
          <ac:chgData name="鎮豪 楊" userId="6ec34c9791615293" providerId="LiveId" clId="{989F25E2-EF98-4829-B00B-6BAD36DF8B78}" dt="2020-05-26T10:53:27.013" v="2543"/>
          <ac:cxnSpMkLst>
            <pc:docMk/>
            <pc:sldMk cId="19891958" sldId="521"/>
            <ac:cxnSpMk id="26" creationId="{6A3ED5DF-C657-45D7-8FBA-AAB77EFD83AF}"/>
          </ac:cxnSpMkLst>
        </pc:cxnChg>
      </pc:sldChg>
      <pc:sldChg chg="addSp delSp modSp add mod">
        <pc:chgData name="鎮豪 楊" userId="6ec34c9791615293" providerId="LiveId" clId="{989F25E2-EF98-4829-B00B-6BAD36DF8B78}" dt="2020-05-26T10:55:54.502" v="2570" actId="1076"/>
        <pc:sldMkLst>
          <pc:docMk/>
          <pc:sldMk cId="315907126" sldId="522"/>
        </pc:sldMkLst>
        <pc:spChg chg="add del mod">
          <ac:chgData name="鎮豪 楊" userId="6ec34c9791615293" providerId="LiveId" clId="{989F25E2-EF98-4829-B00B-6BAD36DF8B78}" dt="2020-05-26T10:54:25.387" v="2555" actId="478"/>
          <ac:spMkLst>
            <pc:docMk/>
            <pc:sldMk cId="315907126" sldId="522"/>
            <ac:spMk id="8" creationId="{F86CABB6-B511-46DB-8B74-C4088E7B208D}"/>
          </ac:spMkLst>
        </pc:spChg>
        <pc:spChg chg="add del mod">
          <ac:chgData name="鎮豪 楊" userId="6ec34c9791615293" providerId="LiveId" clId="{989F25E2-EF98-4829-B00B-6BAD36DF8B78}" dt="2020-05-26T10:54:25.387" v="2555" actId="478"/>
          <ac:spMkLst>
            <pc:docMk/>
            <pc:sldMk cId="315907126" sldId="522"/>
            <ac:spMk id="15" creationId="{5F774E8F-E0A2-4D99-9F1C-8A03C4ECE7E8}"/>
          </ac:spMkLst>
        </pc:spChg>
        <pc:spChg chg="add del mod">
          <ac:chgData name="鎮豪 楊" userId="6ec34c9791615293" providerId="LiveId" clId="{989F25E2-EF98-4829-B00B-6BAD36DF8B78}" dt="2020-05-26T10:54:25.387" v="2555" actId="478"/>
          <ac:spMkLst>
            <pc:docMk/>
            <pc:sldMk cId="315907126" sldId="522"/>
            <ac:spMk id="17" creationId="{F543648C-6EC4-4B93-B98E-2C0C5D891B69}"/>
          </ac:spMkLst>
        </pc:spChg>
        <pc:spChg chg="add del mod">
          <ac:chgData name="鎮豪 楊" userId="6ec34c9791615293" providerId="LiveId" clId="{989F25E2-EF98-4829-B00B-6BAD36DF8B78}" dt="2020-05-26T10:54:25.387" v="2555" actId="478"/>
          <ac:spMkLst>
            <pc:docMk/>
            <pc:sldMk cId="315907126" sldId="522"/>
            <ac:spMk id="19" creationId="{C54BAAB8-F829-4299-8DFD-E55B3727BD0D}"/>
          </ac:spMkLst>
        </pc:spChg>
        <pc:spChg chg="add del mod">
          <ac:chgData name="鎮豪 楊" userId="6ec34c9791615293" providerId="LiveId" clId="{989F25E2-EF98-4829-B00B-6BAD36DF8B78}" dt="2020-05-26T10:54:25.387" v="2555" actId="478"/>
          <ac:spMkLst>
            <pc:docMk/>
            <pc:sldMk cId="315907126" sldId="522"/>
            <ac:spMk id="20" creationId="{002F2D48-D798-489F-A1E4-6DEAE1E24647}"/>
          </ac:spMkLst>
        </pc:spChg>
        <pc:spChg chg="add del mod">
          <ac:chgData name="鎮豪 楊" userId="6ec34c9791615293" providerId="LiveId" clId="{989F25E2-EF98-4829-B00B-6BAD36DF8B78}" dt="2020-05-26T10:54:25.387" v="2555" actId="478"/>
          <ac:spMkLst>
            <pc:docMk/>
            <pc:sldMk cId="315907126" sldId="522"/>
            <ac:spMk id="21" creationId="{A68F612B-AC73-4EBD-A528-E8EC4BFF6264}"/>
          </ac:spMkLst>
        </pc:spChg>
        <pc:spChg chg="add del mod">
          <ac:chgData name="鎮豪 楊" userId="6ec34c9791615293" providerId="LiveId" clId="{989F25E2-EF98-4829-B00B-6BAD36DF8B78}" dt="2020-05-26T10:54:25.387" v="2555" actId="478"/>
          <ac:spMkLst>
            <pc:docMk/>
            <pc:sldMk cId="315907126" sldId="522"/>
            <ac:spMk id="22" creationId="{21296C73-F915-44CC-A881-368AD4E11835}"/>
          </ac:spMkLst>
        </pc:spChg>
        <pc:picChg chg="add mod">
          <ac:chgData name="鎮豪 楊" userId="6ec34c9791615293" providerId="LiveId" clId="{989F25E2-EF98-4829-B00B-6BAD36DF8B78}" dt="2020-05-26T10:55:54.502" v="2570" actId="1076"/>
          <ac:picMkLst>
            <pc:docMk/>
            <pc:sldMk cId="315907126" sldId="522"/>
            <ac:picMk id="2" creationId="{38F38A05-D521-402D-9712-FC598728651E}"/>
          </ac:picMkLst>
        </pc:picChg>
        <pc:picChg chg="del">
          <ac:chgData name="鎮豪 楊" userId="6ec34c9791615293" providerId="LiveId" clId="{989F25E2-EF98-4829-B00B-6BAD36DF8B78}" dt="2020-05-26T10:53:56.148" v="2549" actId="478"/>
          <ac:picMkLst>
            <pc:docMk/>
            <pc:sldMk cId="315907126" sldId="522"/>
            <ac:picMk id="3" creationId="{D68C020B-3358-43FC-A989-2F6CC7E0215A}"/>
          </ac:picMkLst>
        </pc:picChg>
        <pc:picChg chg="add del mod">
          <ac:chgData name="鎮豪 楊" userId="6ec34c9791615293" providerId="LiveId" clId="{989F25E2-EF98-4829-B00B-6BAD36DF8B78}" dt="2020-05-26T10:54:25.387" v="2555" actId="478"/>
          <ac:picMkLst>
            <pc:docMk/>
            <pc:sldMk cId="315907126" sldId="522"/>
            <ac:picMk id="5" creationId="{90517319-98DF-4488-80F4-A83B911FC9EF}"/>
          </ac:picMkLst>
        </pc:picChg>
        <pc:picChg chg="add del mod">
          <ac:chgData name="鎮豪 楊" userId="6ec34c9791615293" providerId="LiveId" clId="{989F25E2-EF98-4829-B00B-6BAD36DF8B78}" dt="2020-05-26T10:54:25.387" v="2555" actId="478"/>
          <ac:picMkLst>
            <pc:docMk/>
            <pc:sldMk cId="315907126" sldId="522"/>
            <ac:picMk id="6" creationId="{B98A6A67-B542-458D-BD5A-FAA31152E876}"/>
          </ac:picMkLst>
        </pc:picChg>
        <pc:picChg chg="add del mod">
          <ac:chgData name="鎮豪 楊" userId="6ec34c9791615293" providerId="LiveId" clId="{989F25E2-EF98-4829-B00B-6BAD36DF8B78}" dt="2020-05-26T10:54:25.387" v="2555" actId="478"/>
          <ac:picMkLst>
            <pc:docMk/>
            <pc:sldMk cId="315907126" sldId="522"/>
            <ac:picMk id="23" creationId="{FB3925F4-C37C-49DD-A3A5-47B71D447E5B}"/>
          </ac:picMkLst>
        </pc:picChg>
        <pc:picChg chg="add del mod">
          <ac:chgData name="鎮豪 楊" userId="6ec34c9791615293" providerId="LiveId" clId="{989F25E2-EF98-4829-B00B-6BAD36DF8B78}" dt="2020-05-26T10:54:25.387" v="2555" actId="478"/>
          <ac:picMkLst>
            <pc:docMk/>
            <pc:sldMk cId="315907126" sldId="522"/>
            <ac:picMk id="24" creationId="{B8C12708-6835-4A12-8B73-D757C4EBA278}"/>
          </ac:picMkLst>
        </pc:picChg>
        <pc:cxnChg chg="add del mod">
          <ac:chgData name="鎮豪 楊" userId="6ec34c9791615293" providerId="LiveId" clId="{989F25E2-EF98-4829-B00B-6BAD36DF8B78}" dt="2020-05-26T10:54:25.387" v="2555" actId="478"/>
          <ac:cxnSpMkLst>
            <pc:docMk/>
            <pc:sldMk cId="315907126" sldId="522"/>
            <ac:cxnSpMk id="9" creationId="{15100F4A-9D0C-4A72-AB7B-3D683838E8B5}"/>
          </ac:cxnSpMkLst>
        </pc:cxnChg>
        <pc:cxnChg chg="add del mod">
          <ac:chgData name="鎮豪 楊" userId="6ec34c9791615293" providerId="LiveId" clId="{989F25E2-EF98-4829-B00B-6BAD36DF8B78}" dt="2020-05-26T10:54:25.387" v="2555" actId="478"/>
          <ac:cxnSpMkLst>
            <pc:docMk/>
            <pc:sldMk cId="315907126" sldId="522"/>
            <ac:cxnSpMk id="10" creationId="{07913E55-2619-4422-960B-4D881AEF0B35}"/>
          </ac:cxnSpMkLst>
        </pc:cxnChg>
        <pc:cxnChg chg="add del mod">
          <ac:chgData name="鎮豪 楊" userId="6ec34c9791615293" providerId="LiveId" clId="{989F25E2-EF98-4829-B00B-6BAD36DF8B78}" dt="2020-05-26T10:54:25.387" v="2555" actId="478"/>
          <ac:cxnSpMkLst>
            <pc:docMk/>
            <pc:sldMk cId="315907126" sldId="522"/>
            <ac:cxnSpMk id="12" creationId="{D0D8E35C-8814-4EE0-B449-5A8D1BB9C9E8}"/>
          </ac:cxnSpMkLst>
        </pc:cxnChg>
        <pc:cxnChg chg="add del mod">
          <ac:chgData name="鎮豪 楊" userId="6ec34c9791615293" providerId="LiveId" clId="{989F25E2-EF98-4829-B00B-6BAD36DF8B78}" dt="2020-05-26T10:54:25.387" v="2555" actId="478"/>
          <ac:cxnSpMkLst>
            <pc:docMk/>
            <pc:sldMk cId="315907126" sldId="522"/>
            <ac:cxnSpMk id="13" creationId="{EF08908F-4315-487B-8A91-CAE1BB8E8207}"/>
          </ac:cxnSpMkLst>
        </pc:cxnChg>
        <pc:cxnChg chg="add del mod">
          <ac:chgData name="鎮豪 楊" userId="6ec34c9791615293" providerId="LiveId" clId="{989F25E2-EF98-4829-B00B-6BAD36DF8B78}" dt="2020-05-26T10:54:25.387" v="2555" actId="478"/>
          <ac:cxnSpMkLst>
            <pc:docMk/>
            <pc:sldMk cId="315907126" sldId="522"/>
            <ac:cxnSpMk id="14" creationId="{D5BEB12C-540D-4002-BE2F-5155A9F0ED0B}"/>
          </ac:cxnSpMkLst>
        </pc:cxnChg>
        <pc:cxnChg chg="add del mod">
          <ac:chgData name="鎮豪 楊" userId="6ec34c9791615293" providerId="LiveId" clId="{989F25E2-EF98-4829-B00B-6BAD36DF8B78}" dt="2020-05-26T10:54:25.387" v="2555" actId="478"/>
          <ac:cxnSpMkLst>
            <pc:docMk/>
            <pc:sldMk cId="315907126" sldId="522"/>
            <ac:cxnSpMk id="16" creationId="{44E43F94-60D0-4DCC-B8F0-569B68FE08AB}"/>
          </ac:cxnSpMkLst>
        </pc:cxnChg>
        <pc:cxnChg chg="add del mod">
          <ac:chgData name="鎮豪 楊" userId="6ec34c9791615293" providerId="LiveId" clId="{989F25E2-EF98-4829-B00B-6BAD36DF8B78}" dt="2020-05-26T10:54:25.387" v="2555" actId="478"/>
          <ac:cxnSpMkLst>
            <pc:docMk/>
            <pc:sldMk cId="315907126" sldId="522"/>
            <ac:cxnSpMk id="18" creationId="{7667E205-1298-4192-B281-934EC2471DB0}"/>
          </ac:cxnSpMkLst>
        </pc:cxnChg>
      </pc:sldChg>
      <pc:sldChg chg="add del">
        <pc:chgData name="鎮豪 楊" userId="6ec34c9791615293" providerId="LiveId" clId="{989F25E2-EF98-4829-B00B-6BAD36DF8B78}" dt="2020-05-26T10:56:11.104" v="2572" actId="47"/>
        <pc:sldMkLst>
          <pc:docMk/>
          <pc:sldMk cId="893728789" sldId="523"/>
        </pc:sldMkLst>
      </pc:sldChg>
      <pc:sldChg chg="addSp delSp modSp add mod">
        <pc:chgData name="鎮豪 楊" userId="6ec34c9791615293" providerId="LiveId" clId="{989F25E2-EF98-4829-B00B-6BAD36DF8B78}" dt="2020-05-26T10:58:13.107" v="2595" actId="478"/>
        <pc:sldMkLst>
          <pc:docMk/>
          <pc:sldMk cId="3920640833" sldId="523"/>
        </pc:sldMkLst>
        <pc:picChg chg="add mod">
          <ac:chgData name="鎮豪 楊" userId="6ec34c9791615293" providerId="LiveId" clId="{989F25E2-EF98-4829-B00B-6BAD36DF8B78}" dt="2020-05-26T10:58:11.083" v="2594" actId="1076"/>
          <ac:picMkLst>
            <pc:docMk/>
            <pc:sldMk cId="3920640833" sldId="523"/>
            <ac:picMk id="2" creationId="{F10723D1-76A7-4713-97D4-31C0872C70F4}"/>
          </ac:picMkLst>
        </pc:picChg>
        <pc:picChg chg="del">
          <ac:chgData name="鎮豪 楊" userId="6ec34c9791615293" providerId="LiveId" clId="{989F25E2-EF98-4829-B00B-6BAD36DF8B78}" dt="2020-05-26T10:58:13.107" v="2595" actId="478"/>
          <ac:picMkLst>
            <pc:docMk/>
            <pc:sldMk cId="3920640833" sldId="523"/>
            <ac:picMk id="3" creationId="{D68C020B-3358-43FC-A989-2F6CC7E0215A}"/>
          </ac:picMkLst>
        </pc:picChg>
      </pc:sldChg>
      <pc:sldChg chg="add">
        <pc:chgData name="鎮豪 楊" userId="6ec34c9791615293" providerId="LiveId" clId="{989F25E2-EF98-4829-B00B-6BAD36DF8B78}" dt="2020-05-26T10:56:19.892" v="2574"/>
        <pc:sldMkLst>
          <pc:docMk/>
          <pc:sldMk cId="1630872038" sldId="524"/>
        </pc:sldMkLst>
      </pc:sldChg>
      <pc:sldChg chg="addSp delSp modSp add mod">
        <pc:chgData name="鎮豪 楊" userId="6ec34c9791615293" providerId="LiveId" clId="{989F25E2-EF98-4829-B00B-6BAD36DF8B78}" dt="2020-05-26T11:27:20.430" v="3030" actId="20577"/>
        <pc:sldMkLst>
          <pc:docMk/>
          <pc:sldMk cId="3212632015" sldId="525"/>
        </pc:sldMkLst>
        <pc:spChg chg="add del mod">
          <ac:chgData name="鎮豪 楊" userId="6ec34c9791615293" providerId="LiveId" clId="{989F25E2-EF98-4829-B00B-6BAD36DF8B78}" dt="2020-05-26T11:01:35.318" v="2606"/>
          <ac:spMkLst>
            <pc:docMk/>
            <pc:sldMk cId="3212632015" sldId="525"/>
            <ac:spMk id="2" creationId="{43915F03-FC95-45D0-BDE3-B3F6906A718D}"/>
          </ac:spMkLst>
        </pc:spChg>
        <pc:spChg chg="mod">
          <ac:chgData name="鎮豪 楊" userId="6ec34c9791615293" providerId="LiveId" clId="{989F25E2-EF98-4829-B00B-6BAD36DF8B78}" dt="2020-05-26T11:27:20.430" v="3030" actId="20577"/>
          <ac:spMkLst>
            <pc:docMk/>
            <pc:sldMk cId="3212632015" sldId="525"/>
            <ac:spMk id="6" creationId="{C5E4F25C-F57C-44FB-94F2-425EF1A65722}"/>
          </ac:spMkLst>
        </pc:spChg>
        <pc:spChg chg="add del mod">
          <ac:chgData name="鎮豪 楊" userId="6ec34c9791615293" providerId="LiveId" clId="{989F25E2-EF98-4829-B00B-6BAD36DF8B78}" dt="2020-05-26T11:02:46.977" v="2618" actId="478"/>
          <ac:spMkLst>
            <pc:docMk/>
            <pc:sldMk cId="3212632015" sldId="525"/>
            <ac:spMk id="7" creationId="{BEBED0D2-0F30-44D4-BC60-01FA620FEB12}"/>
          </ac:spMkLst>
        </pc:spChg>
        <pc:spChg chg="del">
          <ac:chgData name="鎮豪 楊" userId="6ec34c9791615293" providerId="LiveId" clId="{989F25E2-EF98-4829-B00B-6BAD36DF8B78}" dt="2020-05-26T11:01:59.980" v="2614" actId="478"/>
          <ac:spMkLst>
            <pc:docMk/>
            <pc:sldMk cId="3212632015" sldId="525"/>
            <ac:spMk id="8" creationId="{18DA37E0-5E49-4595-80CA-0D1939C11C42}"/>
          </ac:spMkLst>
        </pc:spChg>
        <pc:spChg chg="add mod">
          <ac:chgData name="鎮豪 楊" userId="6ec34c9791615293" providerId="LiveId" clId="{989F25E2-EF98-4829-B00B-6BAD36DF8B78}" dt="2020-05-26T11:13:11.176" v="2665" actId="15"/>
          <ac:spMkLst>
            <pc:docMk/>
            <pc:sldMk cId="3212632015" sldId="525"/>
            <ac:spMk id="9" creationId="{843DF680-B613-42D1-8364-B996028284DF}"/>
          </ac:spMkLst>
        </pc:spChg>
        <pc:picChg chg="add mod">
          <ac:chgData name="鎮豪 楊" userId="6ec34c9791615293" providerId="LiveId" clId="{989F25E2-EF98-4829-B00B-6BAD36DF8B78}" dt="2020-05-26T11:13:22.309" v="2670" actId="1076"/>
          <ac:picMkLst>
            <pc:docMk/>
            <pc:sldMk cId="3212632015" sldId="525"/>
            <ac:picMk id="3" creationId="{2894018E-936E-4044-9E35-05965A84D3EE}"/>
          </ac:picMkLst>
        </pc:picChg>
        <pc:picChg chg="add mod">
          <ac:chgData name="鎮豪 楊" userId="6ec34c9791615293" providerId="LiveId" clId="{989F25E2-EF98-4829-B00B-6BAD36DF8B78}" dt="2020-05-26T11:12:55.433" v="2661" actId="571"/>
          <ac:picMkLst>
            <pc:docMk/>
            <pc:sldMk cId="3212632015" sldId="525"/>
            <ac:picMk id="10" creationId="{B7F2BA54-87BA-46B4-8FDF-E6A06133D1CE}"/>
          </ac:picMkLst>
        </pc:picChg>
        <pc:picChg chg="add mod">
          <ac:chgData name="鎮豪 楊" userId="6ec34c9791615293" providerId="LiveId" clId="{989F25E2-EF98-4829-B00B-6BAD36DF8B78}" dt="2020-05-26T11:13:15.460" v="2667" actId="1076"/>
          <ac:picMkLst>
            <pc:docMk/>
            <pc:sldMk cId="3212632015" sldId="525"/>
            <ac:picMk id="16386" creationId="{9B4DDB58-B336-4125-AAB4-F3550070F546}"/>
          </ac:picMkLst>
        </pc:picChg>
      </pc:sldChg>
      <pc:sldChg chg="addSp delSp modSp add mod">
        <pc:chgData name="鎮豪 楊" userId="6ec34c9791615293" providerId="LiveId" clId="{989F25E2-EF98-4829-B00B-6BAD36DF8B78}" dt="2020-05-26T11:27:17.537" v="3029" actId="20577"/>
        <pc:sldMkLst>
          <pc:docMk/>
          <pc:sldMk cId="3135198954" sldId="526"/>
        </pc:sldMkLst>
        <pc:spChg chg="mod">
          <ac:chgData name="鎮豪 楊" userId="6ec34c9791615293" providerId="LiveId" clId="{989F25E2-EF98-4829-B00B-6BAD36DF8B78}" dt="2020-05-26T11:27:17.537" v="3029" actId="20577"/>
          <ac:spMkLst>
            <pc:docMk/>
            <pc:sldMk cId="3135198954" sldId="526"/>
            <ac:spMk id="6" creationId="{C5E4F25C-F57C-44FB-94F2-425EF1A65722}"/>
          </ac:spMkLst>
        </pc:spChg>
        <pc:spChg chg="add mod ord">
          <ac:chgData name="鎮豪 楊" userId="6ec34c9791615293" providerId="LiveId" clId="{989F25E2-EF98-4829-B00B-6BAD36DF8B78}" dt="2020-05-26T11:18:36.979" v="2737" actId="121"/>
          <ac:spMkLst>
            <pc:docMk/>
            <pc:sldMk cId="3135198954" sldId="526"/>
            <ac:spMk id="7" creationId="{BE806A14-AB7F-4A07-A527-3E5CE9ECDA67}"/>
          </ac:spMkLst>
        </pc:spChg>
        <pc:spChg chg="del">
          <ac:chgData name="鎮豪 楊" userId="6ec34c9791615293" providerId="LiveId" clId="{989F25E2-EF98-4829-B00B-6BAD36DF8B78}" dt="2020-05-26T11:13:51.515" v="2672" actId="478"/>
          <ac:spMkLst>
            <pc:docMk/>
            <pc:sldMk cId="3135198954" sldId="526"/>
            <ac:spMk id="8" creationId="{18DA37E0-5E49-4595-80CA-0D1939C11C42}"/>
          </ac:spMkLst>
        </pc:spChg>
        <pc:picChg chg="add mod">
          <ac:chgData name="鎮豪 楊" userId="6ec34c9791615293" providerId="LiveId" clId="{989F25E2-EF98-4829-B00B-6BAD36DF8B78}" dt="2020-05-26T11:18:42.075" v="2739" actId="1076"/>
          <ac:picMkLst>
            <pc:docMk/>
            <pc:sldMk cId="3135198954" sldId="526"/>
            <ac:picMk id="2" creationId="{D88726E3-09A9-405F-9A43-0F290FEE7238}"/>
          </ac:picMkLst>
        </pc:picChg>
        <pc:picChg chg="add mod">
          <ac:chgData name="鎮豪 楊" userId="6ec34c9791615293" providerId="LiveId" clId="{989F25E2-EF98-4829-B00B-6BAD36DF8B78}" dt="2020-05-26T11:18:46.056" v="2740" actId="1076"/>
          <ac:picMkLst>
            <pc:docMk/>
            <pc:sldMk cId="3135198954" sldId="526"/>
            <ac:picMk id="9" creationId="{5F6A0C30-4587-4EBF-BA4C-31B59B7E0A88}"/>
          </ac:picMkLst>
        </pc:picChg>
        <pc:picChg chg="add del">
          <ac:chgData name="鎮豪 楊" userId="6ec34c9791615293" providerId="LiveId" clId="{989F25E2-EF98-4829-B00B-6BAD36DF8B78}" dt="2020-05-26T11:13:59.155" v="2674"/>
          <ac:picMkLst>
            <pc:docMk/>
            <pc:sldMk cId="3135198954" sldId="526"/>
            <ac:picMk id="15362" creationId="{47F4F232-76A2-4A3D-BDCF-5399A4AD8C20}"/>
          </ac:picMkLst>
        </pc:picChg>
      </pc:sldChg>
      <pc:sldChg chg="addSp delSp modSp add mod">
        <pc:chgData name="鎮豪 楊" userId="6ec34c9791615293" providerId="LiveId" clId="{989F25E2-EF98-4829-B00B-6BAD36DF8B78}" dt="2020-05-26T11:20:20.497" v="2757" actId="408"/>
        <pc:sldMkLst>
          <pc:docMk/>
          <pc:sldMk cId="3399071010" sldId="527"/>
        </pc:sldMkLst>
        <pc:spChg chg="mod">
          <ac:chgData name="鎮豪 楊" userId="6ec34c9791615293" providerId="LiveId" clId="{989F25E2-EF98-4829-B00B-6BAD36DF8B78}" dt="2020-05-26T11:19:34.604" v="2750" actId="20577"/>
          <ac:spMkLst>
            <pc:docMk/>
            <pc:sldMk cId="3399071010" sldId="527"/>
            <ac:spMk id="6" creationId="{C5E4F25C-F57C-44FB-94F2-425EF1A65722}"/>
          </ac:spMkLst>
        </pc:spChg>
        <pc:picChg chg="del">
          <ac:chgData name="鎮豪 楊" userId="6ec34c9791615293" providerId="LiveId" clId="{989F25E2-EF98-4829-B00B-6BAD36DF8B78}" dt="2020-05-26T11:14:52.322" v="2686" actId="478"/>
          <ac:picMkLst>
            <pc:docMk/>
            <pc:sldMk cId="3399071010" sldId="527"/>
            <ac:picMk id="2" creationId="{D88726E3-09A9-405F-9A43-0F290FEE7238}"/>
          </ac:picMkLst>
        </pc:picChg>
        <pc:picChg chg="add del mod">
          <ac:chgData name="鎮豪 楊" userId="6ec34c9791615293" providerId="LiveId" clId="{989F25E2-EF98-4829-B00B-6BAD36DF8B78}" dt="2020-05-26T11:16:11.959" v="2701" actId="21"/>
          <ac:picMkLst>
            <pc:docMk/>
            <pc:sldMk cId="3399071010" sldId="527"/>
            <ac:picMk id="3" creationId="{F2DEA527-5FDB-4C3E-859F-52283F6A771E}"/>
          </ac:picMkLst>
        </pc:picChg>
        <pc:picChg chg="add mod modCrop">
          <ac:chgData name="鎮豪 楊" userId="6ec34c9791615293" providerId="LiveId" clId="{989F25E2-EF98-4829-B00B-6BAD36DF8B78}" dt="2020-05-26T11:20:20.497" v="2757" actId="408"/>
          <ac:picMkLst>
            <pc:docMk/>
            <pc:sldMk cId="3399071010" sldId="527"/>
            <ac:picMk id="4" creationId="{6132F50B-6FC9-4B91-BDDF-C6B7058A0C42}"/>
          </ac:picMkLst>
        </pc:picChg>
        <pc:picChg chg="add del">
          <ac:chgData name="鎮豪 楊" userId="6ec34c9791615293" providerId="LiveId" clId="{989F25E2-EF98-4829-B00B-6BAD36DF8B78}" dt="2020-05-26T11:14:59.216" v="2688"/>
          <ac:picMkLst>
            <pc:docMk/>
            <pc:sldMk cId="3399071010" sldId="527"/>
            <ac:picMk id="20482" creationId="{21D95EC3-0D6F-4A30-B2B7-A926DDAED5FD}"/>
          </ac:picMkLst>
        </pc:picChg>
        <pc:picChg chg="add del">
          <ac:chgData name="鎮豪 楊" userId="6ec34c9791615293" providerId="LiveId" clId="{989F25E2-EF98-4829-B00B-6BAD36DF8B78}" dt="2020-05-26T11:19:11.179" v="2742"/>
          <ac:picMkLst>
            <pc:docMk/>
            <pc:sldMk cId="3399071010" sldId="527"/>
            <ac:picMk id="20484" creationId="{B9297104-C822-4718-93FB-F0659E333CEF}"/>
          </ac:picMkLst>
        </pc:picChg>
      </pc:sldChg>
      <pc:sldChg chg="addSp delSp modSp add mod">
        <pc:chgData name="鎮豪 楊" userId="6ec34c9791615293" providerId="LiveId" clId="{989F25E2-EF98-4829-B00B-6BAD36DF8B78}" dt="2020-05-26T11:27:13.100" v="3027" actId="20577"/>
        <pc:sldMkLst>
          <pc:docMk/>
          <pc:sldMk cId="2405698874" sldId="528"/>
        </pc:sldMkLst>
        <pc:spChg chg="add mod">
          <ac:chgData name="鎮豪 楊" userId="6ec34c9791615293" providerId="LiveId" clId="{989F25E2-EF98-4829-B00B-6BAD36DF8B78}" dt="2020-05-26T11:27:13.100" v="3027" actId="20577"/>
          <ac:spMkLst>
            <pc:docMk/>
            <pc:sldMk cId="2405698874" sldId="528"/>
            <ac:spMk id="5" creationId="{D9ED568D-2F2E-4158-98F4-E50D8697A324}"/>
          </ac:spMkLst>
        </pc:spChg>
        <pc:spChg chg="mod">
          <ac:chgData name="鎮豪 楊" userId="6ec34c9791615293" providerId="LiveId" clId="{989F25E2-EF98-4829-B00B-6BAD36DF8B78}" dt="2020-05-26T11:21:09.671" v="2789" actId="20577"/>
          <ac:spMkLst>
            <pc:docMk/>
            <pc:sldMk cId="2405698874" sldId="528"/>
            <ac:spMk id="6" creationId="{C5E4F25C-F57C-44FB-94F2-425EF1A65722}"/>
          </ac:spMkLst>
        </pc:spChg>
        <pc:picChg chg="del">
          <ac:chgData name="鎮豪 楊" userId="6ec34c9791615293" providerId="LiveId" clId="{989F25E2-EF98-4829-B00B-6BAD36DF8B78}" dt="2020-05-26T11:20:28" v="2760" actId="478"/>
          <ac:picMkLst>
            <pc:docMk/>
            <pc:sldMk cId="2405698874" sldId="528"/>
            <ac:picMk id="4" creationId="{6132F50B-6FC9-4B91-BDDF-C6B7058A0C42}"/>
          </ac:picMkLst>
        </pc:picChg>
      </pc:sldChg>
      <pc:sldChg chg="add del">
        <pc:chgData name="鎮豪 楊" userId="6ec34c9791615293" providerId="LiveId" clId="{989F25E2-EF98-4829-B00B-6BAD36DF8B78}" dt="2020-05-26T11:20:33.577" v="2762" actId="47"/>
        <pc:sldMkLst>
          <pc:docMk/>
          <pc:sldMk cId="604365046" sldId="529"/>
        </pc:sldMkLst>
      </pc:sldChg>
      <pc:sldChg chg="addSp modSp add mod">
        <pc:chgData name="鎮豪 楊" userId="6ec34c9791615293" providerId="LiveId" clId="{989F25E2-EF98-4829-B00B-6BAD36DF8B78}" dt="2020-05-26T11:31:03.166" v="3062" actId="20577"/>
        <pc:sldMkLst>
          <pc:docMk/>
          <pc:sldMk cId="3147143424" sldId="529"/>
        </pc:sldMkLst>
        <pc:spChg chg="add mod">
          <ac:chgData name="鎮豪 楊" userId="6ec34c9791615293" providerId="LiveId" clId="{989F25E2-EF98-4829-B00B-6BAD36DF8B78}" dt="2020-05-26T11:31:03.166" v="3062" actId="20577"/>
          <ac:spMkLst>
            <pc:docMk/>
            <pc:sldMk cId="3147143424" sldId="529"/>
            <ac:spMk id="4" creationId="{754BDF81-013E-4408-9D9F-7125C9DCA701}"/>
          </ac:spMkLst>
        </pc:spChg>
        <pc:spChg chg="mod">
          <ac:chgData name="鎮豪 楊" userId="6ec34c9791615293" providerId="LiveId" clId="{989F25E2-EF98-4829-B00B-6BAD36DF8B78}" dt="2020-05-26T11:27:51.799" v="3032" actId="120"/>
          <ac:spMkLst>
            <pc:docMk/>
            <pc:sldMk cId="3147143424" sldId="529"/>
            <ac:spMk id="6" creationId="{C5E4F25C-F57C-44FB-94F2-425EF1A65722}"/>
          </ac:spMkLst>
        </pc:spChg>
        <pc:picChg chg="add mod modCrop">
          <ac:chgData name="鎮豪 楊" userId="6ec34c9791615293" providerId="LiveId" clId="{989F25E2-EF98-4829-B00B-6BAD36DF8B78}" dt="2020-05-26T11:29:14.191" v="3044" actId="1076"/>
          <ac:picMkLst>
            <pc:docMk/>
            <pc:sldMk cId="3147143424" sldId="529"/>
            <ac:picMk id="2" creationId="{8C85AEFC-DE8D-4183-9BA9-8073684A8F56}"/>
          </ac:picMkLst>
        </pc:picChg>
      </pc:sldChg>
      <pc:sldChg chg="add del">
        <pc:chgData name="鎮豪 楊" userId="6ec34c9791615293" providerId="LiveId" clId="{989F25E2-EF98-4829-B00B-6BAD36DF8B78}" dt="2020-05-26T11:20:33.577" v="2762" actId="47"/>
        <pc:sldMkLst>
          <pc:docMk/>
          <pc:sldMk cId="3069071413" sldId="530"/>
        </pc:sldMkLst>
      </pc:sldChg>
      <pc:sldChg chg="addSp delSp modSp add mod modNotesTx">
        <pc:chgData name="鎮豪 楊" userId="6ec34c9791615293" providerId="LiveId" clId="{989F25E2-EF98-4829-B00B-6BAD36DF8B78}" dt="2020-05-26T11:47:37.154" v="3463"/>
        <pc:sldMkLst>
          <pc:docMk/>
          <pc:sldMk cId="3543790016" sldId="530"/>
        </pc:sldMkLst>
        <pc:spChg chg="add del mod">
          <ac:chgData name="鎮豪 楊" userId="6ec34c9791615293" providerId="LiveId" clId="{989F25E2-EF98-4829-B00B-6BAD36DF8B78}" dt="2020-05-26T11:47:31.658" v="3461" actId="478"/>
          <ac:spMkLst>
            <pc:docMk/>
            <pc:sldMk cId="3543790016" sldId="530"/>
            <ac:spMk id="3" creationId="{87FA57A4-11FE-468F-B107-14C716FA871E}"/>
          </ac:spMkLst>
        </pc:spChg>
        <pc:spChg chg="mod">
          <ac:chgData name="鎮豪 楊" userId="6ec34c9791615293" providerId="LiveId" clId="{989F25E2-EF98-4829-B00B-6BAD36DF8B78}" dt="2020-05-26T11:36:08.382" v="3274" actId="121"/>
          <ac:spMkLst>
            <pc:docMk/>
            <pc:sldMk cId="3543790016" sldId="530"/>
            <ac:spMk id="6" creationId="{C5E4F25C-F57C-44FB-94F2-425EF1A65722}"/>
          </ac:spMkLst>
        </pc:spChg>
        <pc:spChg chg="add mod">
          <ac:chgData name="鎮豪 楊" userId="6ec34c9791615293" providerId="LiveId" clId="{989F25E2-EF98-4829-B00B-6BAD36DF8B78}" dt="2020-05-26T11:39:21.200" v="3313" actId="20577"/>
          <ac:spMkLst>
            <pc:docMk/>
            <pc:sldMk cId="3543790016" sldId="530"/>
            <ac:spMk id="7" creationId="{36541A48-0A4E-483E-B1B4-EE43844FC215}"/>
          </ac:spMkLst>
        </pc:spChg>
        <pc:spChg chg="add mod">
          <ac:chgData name="鎮豪 楊" userId="6ec34c9791615293" providerId="LiveId" clId="{989F25E2-EF98-4829-B00B-6BAD36DF8B78}" dt="2020-05-26T11:47:37.154" v="3463"/>
          <ac:spMkLst>
            <pc:docMk/>
            <pc:sldMk cId="3543790016" sldId="530"/>
            <ac:spMk id="9" creationId="{2ED64DB4-6552-41C0-856C-49E471DF1400}"/>
          </ac:spMkLst>
        </pc:spChg>
        <pc:picChg chg="add mod">
          <ac:chgData name="鎮豪 楊" userId="6ec34c9791615293" providerId="LiveId" clId="{989F25E2-EF98-4829-B00B-6BAD36DF8B78}" dt="2020-05-26T11:39:02.350" v="3300" actId="1076"/>
          <ac:picMkLst>
            <pc:docMk/>
            <pc:sldMk cId="3543790016" sldId="530"/>
            <ac:picMk id="2" creationId="{E7C5CB2B-CC3A-4765-9FF1-59DFA6C029AD}"/>
          </ac:picMkLst>
        </pc:picChg>
        <pc:picChg chg="add mod">
          <ac:chgData name="鎮豪 楊" userId="6ec34c9791615293" providerId="LiveId" clId="{989F25E2-EF98-4829-B00B-6BAD36DF8B78}" dt="2020-05-26T11:47:31.882" v="3462"/>
          <ac:picMkLst>
            <pc:docMk/>
            <pc:sldMk cId="3543790016" sldId="530"/>
            <ac:picMk id="8" creationId="{09F3C631-B2C8-49C2-BDE8-A0C4948B6EB7}"/>
          </ac:picMkLst>
        </pc:picChg>
        <pc:picChg chg="add del mod">
          <ac:chgData name="鎮豪 楊" userId="6ec34c9791615293" providerId="LiveId" clId="{989F25E2-EF98-4829-B00B-6BAD36DF8B78}" dt="2020-05-26T11:47:31.658" v="3461" actId="478"/>
          <ac:picMkLst>
            <pc:docMk/>
            <pc:sldMk cId="3543790016" sldId="530"/>
            <ac:picMk id="24578" creationId="{71374566-3627-4217-88D7-488B7B5D0073}"/>
          </ac:picMkLst>
        </pc:picChg>
      </pc:sldChg>
      <pc:sldChg chg="delSp modSp add mod modNotesTx">
        <pc:chgData name="鎮豪 楊" userId="6ec34c9791615293" providerId="LiveId" clId="{989F25E2-EF98-4829-B00B-6BAD36DF8B78}" dt="2020-05-26T11:35:50.721" v="3272" actId="20577"/>
        <pc:sldMkLst>
          <pc:docMk/>
          <pc:sldMk cId="2005937113" sldId="531"/>
        </pc:sldMkLst>
        <pc:spChg chg="mod">
          <ac:chgData name="鎮豪 楊" userId="6ec34c9791615293" providerId="LiveId" clId="{989F25E2-EF98-4829-B00B-6BAD36DF8B78}" dt="2020-05-26T11:35:50.721" v="3272" actId="20577"/>
          <ac:spMkLst>
            <pc:docMk/>
            <pc:sldMk cId="2005937113" sldId="531"/>
            <ac:spMk id="4" creationId="{754BDF81-013E-4408-9D9F-7125C9DCA701}"/>
          </ac:spMkLst>
        </pc:spChg>
        <pc:picChg chg="del">
          <ac:chgData name="鎮豪 楊" userId="6ec34c9791615293" providerId="LiveId" clId="{989F25E2-EF98-4829-B00B-6BAD36DF8B78}" dt="2020-05-26T11:31:26.333" v="3064" actId="478"/>
          <ac:picMkLst>
            <pc:docMk/>
            <pc:sldMk cId="2005937113" sldId="531"/>
            <ac:picMk id="2" creationId="{8C85AEFC-DE8D-4183-9BA9-8073684A8F56}"/>
          </ac:picMkLst>
        </pc:picChg>
      </pc:sldChg>
      <pc:sldChg chg="modSp add mod">
        <pc:chgData name="鎮豪 楊" userId="6ec34c9791615293" providerId="LiveId" clId="{989F25E2-EF98-4829-B00B-6BAD36DF8B78}" dt="2020-05-26T11:51:11.371" v="3558" actId="20577"/>
        <pc:sldMkLst>
          <pc:docMk/>
          <pc:sldMk cId="923914799" sldId="532"/>
        </pc:sldMkLst>
        <pc:spChg chg="mod">
          <ac:chgData name="鎮豪 楊" userId="6ec34c9791615293" providerId="LiveId" clId="{989F25E2-EF98-4829-B00B-6BAD36DF8B78}" dt="2020-05-26T11:51:11.371" v="3558" actId="20577"/>
          <ac:spMkLst>
            <pc:docMk/>
            <pc:sldMk cId="923914799" sldId="532"/>
            <ac:spMk id="4" creationId="{754BDF81-013E-4408-9D9F-7125C9DCA701}"/>
          </ac:spMkLst>
        </pc:spChg>
        <pc:spChg chg="mod">
          <ac:chgData name="鎮豪 楊" userId="6ec34c9791615293" providerId="LiveId" clId="{989F25E2-EF98-4829-B00B-6BAD36DF8B78}" dt="2020-05-26T11:48:55.911" v="3468" actId="121"/>
          <ac:spMkLst>
            <pc:docMk/>
            <pc:sldMk cId="923914799" sldId="532"/>
            <ac:spMk id="6" creationId="{C5E4F25C-F57C-44FB-94F2-425EF1A65722}"/>
          </ac:spMkLst>
        </pc:spChg>
      </pc:sldChg>
      <pc:sldChg chg="addSp delSp modSp add mod">
        <pc:chgData name="鎮豪 楊" userId="6ec34c9791615293" providerId="LiveId" clId="{989F25E2-EF98-4829-B00B-6BAD36DF8B78}" dt="2020-05-26T12:07:55.578" v="3966" actId="121"/>
        <pc:sldMkLst>
          <pc:docMk/>
          <pc:sldMk cId="3154287403" sldId="533"/>
        </pc:sldMkLst>
        <pc:spChg chg="mod">
          <ac:chgData name="鎮豪 楊" userId="6ec34c9791615293" providerId="LiveId" clId="{989F25E2-EF98-4829-B00B-6BAD36DF8B78}" dt="2020-05-26T12:01:04.317" v="3888" actId="20577"/>
          <ac:spMkLst>
            <pc:docMk/>
            <pc:sldMk cId="3154287403" sldId="533"/>
            <ac:spMk id="4" creationId="{754BDF81-013E-4408-9D9F-7125C9DCA701}"/>
          </ac:spMkLst>
        </pc:spChg>
        <pc:spChg chg="add mod">
          <ac:chgData name="鎮豪 楊" userId="6ec34c9791615293" providerId="LiveId" clId="{989F25E2-EF98-4829-B00B-6BAD36DF8B78}" dt="2020-05-26T12:06:52.455" v="3933" actId="14100"/>
          <ac:spMkLst>
            <pc:docMk/>
            <pc:sldMk cId="3154287403" sldId="533"/>
            <ac:spMk id="5" creationId="{B2D637A2-543F-40AF-9F59-1B18D6A870B4}"/>
          </ac:spMkLst>
        </pc:spChg>
        <pc:spChg chg="mod">
          <ac:chgData name="鎮豪 楊" userId="6ec34c9791615293" providerId="LiveId" clId="{989F25E2-EF98-4829-B00B-6BAD36DF8B78}" dt="2020-05-26T11:58:16.019" v="3782" actId="20577"/>
          <ac:spMkLst>
            <pc:docMk/>
            <pc:sldMk cId="3154287403" sldId="533"/>
            <ac:spMk id="6" creationId="{C5E4F25C-F57C-44FB-94F2-425EF1A65722}"/>
          </ac:spMkLst>
        </pc:spChg>
        <pc:spChg chg="add mod">
          <ac:chgData name="鎮豪 楊" userId="6ec34c9791615293" providerId="LiveId" clId="{989F25E2-EF98-4829-B00B-6BAD36DF8B78}" dt="2020-05-26T12:06:48.073" v="3932" actId="14100"/>
          <ac:spMkLst>
            <pc:docMk/>
            <pc:sldMk cId="3154287403" sldId="533"/>
            <ac:spMk id="7" creationId="{C6C95326-454F-4DA6-A27C-73D88E3159D7}"/>
          </ac:spMkLst>
        </pc:spChg>
        <pc:spChg chg="del mod topLvl">
          <ac:chgData name="鎮豪 楊" userId="6ec34c9791615293" providerId="LiveId" clId="{989F25E2-EF98-4829-B00B-6BAD36DF8B78}" dt="2020-05-26T12:04:18.843" v="3899" actId="478"/>
          <ac:spMkLst>
            <pc:docMk/>
            <pc:sldMk cId="3154287403" sldId="533"/>
            <ac:spMk id="9" creationId="{C609F22C-A2AD-433E-B8AA-9247F46B7A60}"/>
          </ac:spMkLst>
        </pc:spChg>
        <pc:spChg chg="mod topLvl">
          <ac:chgData name="鎮豪 楊" userId="6ec34c9791615293" providerId="LiveId" clId="{989F25E2-EF98-4829-B00B-6BAD36DF8B78}" dt="2020-05-26T12:06:17.949" v="3927" actId="12789"/>
          <ac:spMkLst>
            <pc:docMk/>
            <pc:sldMk cId="3154287403" sldId="533"/>
            <ac:spMk id="10" creationId="{658250F9-4063-48F1-8BD3-9CF5F3B59240}"/>
          </ac:spMkLst>
        </pc:spChg>
        <pc:spChg chg="del mod topLvl">
          <ac:chgData name="鎮豪 楊" userId="6ec34c9791615293" providerId="LiveId" clId="{989F25E2-EF98-4829-B00B-6BAD36DF8B78}" dt="2020-05-26T12:04:18.843" v="3899" actId="478"/>
          <ac:spMkLst>
            <pc:docMk/>
            <pc:sldMk cId="3154287403" sldId="533"/>
            <ac:spMk id="11" creationId="{E84310E6-A1AE-40BE-9662-780CE3C74826}"/>
          </ac:spMkLst>
        </pc:spChg>
        <pc:spChg chg="mod topLvl">
          <ac:chgData name="鎮豪 楊" userId="6ec34c9791615293" providerId="LiveId" clId="{989F25E2-EF98-4829-B00B-6BAD36DF8B78}" dt="2020-05-26T12:06:17.949" v="3927" actId="12789"/>
          <ac:spMkLst>
            <pc:docMk/>
            <pc:sldMk cId="3154287403" sldId="533"/>
            <ac:spMk id="12" creationId="{AF9CB65A-9807-4A47-990F-06A6C86E2F26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25" creationId="{E258EB34-5E0B-4599-A1E0-4AA1FFE0019D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26" creationId="{C3C51CAD-D927-4FFE-B6E4-40CCFB3993CB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27" creationId="{53362C4C-A182-414C-8CB6-253A4EE2E762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28" creationId="{55A8CA5B-296E-4669-B759-208DE1654F06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29" creationId="{73D2AADA-9762-41CC-8131-BF79CE2B202A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0" creationId="{315F3ACD-BE47-40DA-8A3F-1BA13471BAA0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1" creationId="{397240C1-AEC2-477D-A4DE-60AB02E04392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2" creationId="{78A4F2D2-BE1A-40CE-82F1-4035FE75B910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3" creationId="{A7B24899-9541-4895-BC9A-8A94F9FEE0B3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4" creationId="{112F304B-862D-4C92-B205-75A902BB38C1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5" creationId="{95DF2A81-1C91-434B-92FF-94D3726C5EA3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6" creationId="{A1F2D212-FBA3-4F59-97D4-E2EE17065650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7" creationId="{361FF021-1048-4890-B690-278E0B3B47D0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8" creationId="{F235225A-F83F-48A7-81BE-C1C85EA34060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39" creationId="{329A1FCE-5C11-446A-901B-D44E39AA54ED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40" creationId="{32EECCFB-9CAD-4E9A-9CE6-BFB06AE07042}"/>
          </ac:spMkLst>
        </pc:spChg>
        <pc:spChg chg="add del mod">
          <ac:chgData name="鎮豪 楊" userId="6ec34c9791615293" providerId="LiveId" clId="{989F25E2-EF98-4829-B00B-6BAD36DF8B78}" dt="2020-05-26T12:05:35.639" v="3916"/>
          <ac:spMkLst>
            <pc:docMk/>
            <pc:sldMk cId="3154287403" sldId="533"/>
            <ac:spMk id="41" creationId="{7CD54727-431E-4835-8455-45757195277E}"/>
          </ac:spMkLst>
        </pc:spChg>
        <pc:spChg chg="add mod">
          <ac:chgData name="鎮豪 楊" userId="6ec34c9791615293" providerId="LiveId" clId="{989F25E2-EF98-4829-B00B-6BAD36DF8B78}" dt="2020-05-26T12:06:48.073" v="3932" actId="14100"/>
          <ac:spMkLst>
            <pc:docMk/>
            <pc:sldMk cId="3154287403" sldId="533"/>
            <ac:spMk id="43" creationId="{5CE632FB-A77D-442F-AC24-F7BA20630F23}"/>
          </ac:spMkLst>
        </pc:spChg>
        <pc:spChg chg="add del mod">
          <ac:chgData name="鎮豪 楊" userId="6ec34c9791615293" providerId="LiveId" clId="{989F25E2-EF98-4829-B00B-6BAD36DF8B78}" dt="2020-05-26T12:06:57.892" v="3935"/>
          <ac:spMkLst>
            <pc:docMk/>
            <pc:sldMk cId="3154287403" sldId="533"/>
            <ac:spMk id="54" creationId="{BCD6AECB-688A-476B-A875-1BCA289B5C44}"/>
          </ac:spMkLst>
        </pc:spChg>
        <pc:spChg chg="add mod">
          <ac:chgData name="鎮豪 楊" userId="6ec34c9791615293" providerId="LiveId" clId="{989F25E2-EF98-4829-B00B-6BAD36DF8B78}" dt="2020-05-26T12:07:55.578" v="3966" actId="121"/>
          <ac:spMkLst>
            <pc:docMk/>
            <pc:sldMk cId="3154287403" sldId="533"/>
            <ac:spMk id="55" creationId="{FE358A78-6E05-49D1-A92B-EE6D1C525A51}"/>
          </ac:spMkLst>
        </pc:spChg>
        <pc:grpChg chg="add del mod">
          <ac:chgData name="鎮豪 楊" userId="6ec34c9791615293" providerId="LiveId" clId="{989F25E2-EF98-4829-B00B-6BAD36DF8B78}" dt="2020-05-26T12:04:11.827" v="3898" actId="165"/>
          <ac:grpSpMkLst>
            <pc:docMk/>
            <pc:sldMk cId="3154287403" sldId="533"/>
            <ac:grpSpMk id="8" creationId="{4EC938DD-EF0D-41C9-BF72-83A30688CE88}"/>
          </ac:grpSpMkLst>
        </pc:grpChg>
        <pc:grpChg chg="add mod">
          <ac:chgData name="鎮豪 楊" userId="6ec34c9791615293" providerId="LiveId" clId="{989F25E2-EF98-4829-B00B-6BAD36DF8B78}" dt="2020-05-26T12:06:48.073" v="3932" actId="14100"/>
          <ac:grpSpMkLst>
            <pc:docMk/>
            <pc:sldMk cId="3154287403" sldId="533"/>
            <ac:grpSpMk id="44" creationId="{33DD13E4-C630-4E9C-8EFF-362374FD6563}"/>
          </ac:grpSpMkLst>
        </pc:grpChg>
        <pc:picChg chg="add mod">
          <ac:chgData name="鎮豪 楊" userId="6ec34c9791615293" providerId="LiveId" clId="{989F25E2-EF98-4829-B00B-6BAD36DF8B78}" dt="2020-05-26T12:06:48.073" v="3932" actId="14100"/>
          <ac:picMkLst>
            <pc:docMk/>
            <pc:sldMk cId="3154287403" sldId="533"/>
            <ac:picMk id="21" creationId="{AA6895AE-0615-4F44-AA2B-0F8D98594982}"/>
          </ac:picMkLst>
        </pc:picChg>
        <pc:picChg chg="add mod">
          <ac:chgData name="鎮豪 楊" userId="6ec34c9791615293" providerId="LiveId" clId="{989F25E2-EF98-4829-B00B-6BAD36DF8B78}" dt="2020-05-26T12:06:48.073" v="3932" actId="14100"/>
          <ac:picMkLst>
            <pc:docMk/>
            <pc:sldMk cId="3154287403" sldId="533"/>
            <ac:picMk id="42" creationId="{8CDE9FA1-C28B-40EF-B85E-A52F6E853AF0}"/>
          </ac:picMkLst>
        </pc:picChg>
        <pc:cxnChg chg="add mod">
          <ac:chgData name="鎮豪 楊" userId="6ec34c9791615293" providerId="LiveId" clId="{989F25E2-EF98-4829-B00B-6BAD36DF8B78}" dt="2020-05-26T12:06:48.073" v="3932" actId="14100"/>
          <ac:cxnSpMkLst>
            <pc:docMk/>
            <pc:sldMk cId="3154287403" sldId="533"/>
            <ac:cxnSpMk id="13" creationId="{C011D794-1DCF-4F74-A747-3AEEA176E071}"/>
          </ac:cxnSpMkLst>
        </pc:cxnChg>
        <pc:cxnChg chg="add mod">
          <ac:chgData name="鎮豪 楊" userId="6ec34c9791615293" providerId="LiveId" clId="{989F25E2-EF98-4829-B00B-6BAD36DF8B78}" dt="2020-05-26T12:06:48.073" v="3932" actId="14100"/>
          <ac:cxnSpMkLst>
            <pc:docMk/>
            <pc:sldMk cId="3154287403" sldId="533"/>
            <ac:cxnSpMk id="14" creationId="{276283EE-CB6F-4A03-BF24-A1FAFCEB9681}"/>
          </ac:cxnSpMkLst>
        </pc:cxnChg>
        <pc:cxnChg chg="add mod">
          <ac:chgData name="鎮豪 楊" userId="6ec34c9791615293" providerId="LiveId" clId="{989F25E2-EF98-4829-B00B-6BAD36DF8B78}" dt="2020-05-26T12:06:48.073" v="3932" actId="14100"/>
          <ac:cxnSpMkLst>
            <pc:docMk/>
            <pc:sldMk cId="3154287403" sldId="533"/>
            <ac:cxnSpMk id="19" creationId="{C3DD17F0-855B-43FC-9075-9E0F658D6E65}"/>
          </ac:cxnSpMkLst>
        </pc:cxnChg>
      </pc:sldChg>
      <pc:sldChg chg="addSp delSp modSp add mod">
        <pc:chgData name="鎮豪 楊" userId="6ec34c9791615293" providerId="LiveId" clId="{989F25E2-EF98-4829-B00B-6BAD36DF8B78}" dt="2020-05-26T11:43:12.834" v="3453" actId="1076"/>
        <pc:sldMkLst>
          <pc:docMk/>
          <pc:sldMk cId="1368810123" sldId="534"/>
        </pc:sldMkLst>
        <pc:spChg chg="del">
          <ac:chgData name="鎮豪 楊" userId="6ec34c9791615293" providerId="LiveId" clId="{989F25E2-EF98-4829-B00B-6BAD36DF8B78}" dt="2020-05-26T11:41:28.685" v="3426" actId="478"/>
          <ac:spMkLst>
            <pc:docMk/>
            <pc:sldMk cId="1368810123" sldId="534"/>
            <ac:spMk id="3" creationId="{87FA57A4-11FE-468F-B107-14C716FA871E}"/>
          </ac:spMkLst>
        </pc:spChg>
        <pc:spChg chg="del">
          <ac:chgData name="鎮豪 楊" userId="6ec34c9791615293" providerId="LiveId" clId="{989F25E2-EF98-4829-B00B-6BAD36DF8B78}" dt="2020-05-26T11:41:57.233" v="3432" actId="478"/>
          <ac:spMkLst>
            <pc:docMk/>
            <pc:sldMk cId="1368810123" sldId="534"/>
            <ac:spMk id="7" creationId="{36541A48-0A4E-483E-B1B4-EE43844FC215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8" creationId="{4FEDCDD6-D98F-42A0-AD92-D59B989A0F66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9" creationId="{C3E400B4-4F50-4281-BE01-266F2EF9D748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0" creationId="{D002A429-3978-422A-8CC1-528B97091AC5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1" creationId="{60A4CDBA-8B19-4C71-9ECC-ABC22B205AA0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2" creationId="{2934F362-1B03-4E30-93D4-8B7555BD51F8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3" creationId="{B0A0C42E-124D-41B2-BF96-1EC49C9F5338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4" creationId="{E7145A18-3010-4A80-990C-4419E8450106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5" creationId="{93A95645-69FA-4E36-840E-0EE35CF18D59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6" creationId="{2F49CE65-77D4-4EB6-9E61-A29DF5ED2F92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7" creationId="{D712717B-E85C-4F17-A778-4F5943777380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8" creationId="{6F6DA12B-BF03-4A8D-BE08-49250FAC4A3A}"/>
          </ac:spMkLst>
        </pc:spChg>
        <pc:spChg chg="add del mod">
          <ac:chgData name="鎮豪 楊" userId="6ec34c9791615293" providerId="LiveId" clId="{989F25E2-EF98-4829-B00B-6BAD36DF8B78}" dt="2020-05-26T11:41:42.288" v="3428"/>
          <ac:spMkLst>
            <pc:docMk/>
            <pc:sldMk cId="1368810123" sldId="534"/>
            <ac:spMk id="19" creationId="{F214BD6E-DF59-4463-8EC8-AEDA94147045}"/>
          </ac:spMkLst>
        </pc:spChg>
        <pc:spChg chg="add mod">
          <ac:chgData name="鎮豪 楊" userId="6ec34c9791615293" providerId="LiveId" clId="{989F25E2-EF98-4829-B00B-6BAD36DF8B78}" dt="2020-05-26T11:42:50.649" v="3448" actId="408"/>
          <ac:spMkLst>
            <pc:docMk/>
            <pc:sldMk cId="1368810123" sldId="534"/>
            <ac:spMk id="20" creationId="{108EF525-203D-4BAA-995E-CC4F92AC016C}"/>
          </ac:spMkLst>
        </pc:spChg>
        <pc:grpChg chg="add mod">
          <ac:chgData name="鎮豪 楊" userId="6ec34c9791615293" providerId="LiveId" clId="{989F25E2-EF98-4829-B00B-6BAD36DF8B78}" dt="2020-05-26T11:43:08.792" v="3452" actId="1076"/>
          <ac:grpSpMkLst>
            <pc:docMk/>
            <pc:sldMk cId="1368810123" sldId="534"/>
            <ac:grpSpMk id="21" creationId="{E2E6C683-25FE-4393-A2AB-A112A67025B9}"/>
          </ac:grpSpMkLst>
        </pc:grpChg>
        <pc:picChg chg="del">
          <ac:chgData name="鎮豪 楊" userId="6ec34c9791615293" providerId="LiveId" clId="{989F25E2-EF98-4829-B00B-6BAD36DF8B78}" dt="2020-05-26T11:41:26.974" v="3424" actId="478"/>
          <ac:picMkLst>
            <pc:docMk/>
            <pc:sldMk cId="1368810123" sldId="534"/>
            <ac:picMk id="2" creationId="{E7C5CB2B-CC3A-4765-9FF1-59DFA6C029AD}"/>
          </ac:picMkLst>
        </pc:picChg>
        <pc:picChg chg="add mod">
          <ac:chgData name="鎮豪 楊" userId="6ec34c9791615293" providerId="LiveId" clId="{989F25E2-EF98-4829-B00B-6BAD36DF8B78}" dt="2020-05-26T11:42:50.649" v="3448" actId="408"/>
          <ac:picMkLst>
            <pc:docMk/>
            <pc:sldMk cId="1368810123" sldId="534"/>
            <ac:picMk id="4" creationId="{0454EF80-137B-4CBF-B5C9-BE00067D4D1F}"/>
          </ac:picMkLst>
        </pc:picChg>
        <pc:picChg chg="add mod">
          <ac:chgData name="鎮豪 楊" userId="6ec34c9791615293" providerId="LiveId" clId="{989F25E2-EF98-4829-B00B-6BAD36DF8B78}" dt="2020-05-26T11:42:50.649" v="3448" actId="408"/>
          <ac:picMkLst>
            <pc:docMk/>
            <pc:sldMk cId="1368810123" sldId="534"/>
            <ac:picMk id="5" creationId="{8FC62C2A-B3AF-4F6C-9E00-A4A5190DE845}"/>
          </ac:picMkLst>
        </pc:picChg>
        <pc:picChg chg="add mod">
          <ac:chgData name="鎮豪 楊" userId="6ec34c9791615293" providerId="LiveId" clId="{989F25E2-EF98-4829-B00B-6BAD36DF8B78}" dt="2020-05-26T11:43:12.834" v="3453" actId="1076"/>
          <ac:picMkLst>
            <pc:docMk/>
            <pc:sldMk cId="1368810123" sldId="534"/>
            <ac:picMk id="22" creationId="{AD1E3F99-43E2-4E45-8E8A-44F3FB421EB6}"/>
          </ac:picMkLst>
        </pc:picChg>
        <pc:picChg chg="del">
          <ac:chgData name="鎮豪 楊" userId="6ec34c9791615293" providerId="LiveId" clId="{989F25E2-EF98-4829-B00B-6BAD36DF8B78}" dt="2020-05-26T11:41:27.584" v="3425" actId="478"/>
          <ac:picMkLst>
            <pc:docMk/>
            <pc:sldMk cId="1368810123" sldId="534"/>
            <ac:picMk id="24578" creationId="{71374566-3627-4217-88D7-488B7B5D0073}"/>
          </ac:picMkLst>
        </pc:picChg>
      </pc:sldChg>
      <pc:sldChg chg="addSp delSp modSp add mod">
        <pc:chgData name="鎮豪 楊" userId="6ec34c9791615293" providerId="LiveId" clId="{989F25E2-EF98-4829-B00B-6BAD36DF8B78}" dt="2020-05-26T11:47:23.868" v="3460" actId="1076"/>
        <pc:sldMkLst>
          <pc:docMk/>
          <pc:sldMk cId="1750444446" sldId="535"/>
        </pc:sldMkLst>
        <pc:spChg chg="mod">
          <ac:chgData name="鎮豪 楊" userId="6ec34c9791615293" providerId="LiveId" clId="{989F25E2-EF98-4829-B00B-6BAD36DF8B78}" dt="2020-05-26T11:47:23.868" v="3460" actId="1076"/>
          <ac:spMkLst>
            <pc:docMk/>
            <pc:sldMk cId="1750444446" sldId="535"/>
            <ac:spMk id="3" creationId="{87FA57A4-11FE-468F-B107-14C716FA871E}"/>
          </ac:spMkLst>
        </pc:spChg>
        <pc:spChg chg="add del">
          <ac:chgData name="鎮豪 楊" userId="6ec34c9791615293" providerId="LiveId" clId="{989F25E2-EF98-4829-B00B-6BAD36DF8B78}" dt="2020-05-26T11:47:05.921" v="3456" actId="11529"/>
          <ac:spMkLst>
            <pc:docMk/>
            <pc:sldMk cId="1750444446" sldId="535"/>
            <ac:spMk id="4" creationId="{77D55952-C33A-4A2E-B133-F6ACAF39EF5B}"/>
          </ac:spMkLst>
        </pc:spChg>
        <pc:spChg chg="add mod">
          <ac:chgData name="鎮豪 楊" userId="6ec34c9791615293" providerId="LiveId" clId="{989F25E2-EF98-4829-B00B-6BAD36DF8B78}" dt="2020-05-26T11:47:18.915" v="3459" actId="208"/>
          <ac:spMkLst>
            <pc:docMk/>
            <pc:sldMk cId="1750444446" sldId="535"/>
            <ac:spMk id="5" creationId="{E3FBDC95-801A-40CB-8BF5-DDEEFEB1C271}"/>
          </ac:spMkLst>
        </pc:spChg>
        <pc:picChg chg="mod">
          <ac:chgData name="鎮豪 楊" userId="6ec34c9791615293" providerId="LiveId" clId="{989F25E2-EF98-4829-B00B-6BAD36DF8B78}" dt="2020-05-26T11:47:23.868" v="3460" actId="1076"/>
          <ac:picMkLst>
            <pc:docMk/>
            <pc:sldMk cId="1750444446" sldId="535"/>
            <ac:picMk id="24578" creationId="{71374566-3627-4217-88D7-488B7B5D0073}"/>
          </ac:picMkLst>
        </pc:picChg>
      </pc:sldChg>
      <pc:sldChg chg="addSp modSp add mod">
        <pc:chgData name="鎮豪 楊" userId="6ec34c9791615293" providerId="LiveId" clId="{989F25E2-EF98-4829-B00B-6BAD36DF8B78}" dt="2020-05-26T11:53:29.268" v="3594" actId="1076"/>
        <pc:sldMkLst>
          <pc:docMk/>
          <pc:sldMk cId="805847953" sldId="536"/>
        </pc:sldMkLst>
        <pc:spChg chg="mod">
          <ac:chgData name="鎮豪 楊" userId="6ec34c9791615293" providerId="LiveId" clId="{989F25E2-EF98-4829-B00B-6BAD36DF8B78}" dt="2020-05-26T11:53:12.237" v="3590" actId="1076"/>
          <ac:spMkLst>
            <pc:docMk/>
            <pc:sldMk cId="805847953" sldId="536"/>
            <ac:spMk id="4" creationId="{754BDF81-013E-4408-9D9F-7125C9DCA701}"/>
          </ac:spMkLst>
        </pc:spChg>
        <pc:spChg chg="mod">
          <ac:chgData name="鎮豪 楊" userId="6ec34c9791615293" providerId="LiveId" clId="{989F25E2-EF98-4829-B00B-6BAD36DF8B78}" dt="2020-05-26T11:51:39.852" v="3559"/>
          <ac:spMkLst>
            <pc:docMk/>
            <pc:sldMk cId="805847953" sldId="536"/>
            <ac:spMk id="6" creationId="{C5E4F25C-F57C-44FB-94F2-425EF1A65722}"/>
          </ac:spMkLst>
        </pc:spChg>
        <pc:picChg chg="add mod">
          <ac:chgData name="鎮豪 楊" userId="6ec34c9791615293" providerId="LiveId" clId="{989F25E2-EF98-4829-B00B-6BAD36DF8B78}" dt="2020-05-26T11:53:29.268" v="3594" actId="1076"/>
          <ac:picMkLst>
            <pc:docMk/>
            <pc:sldMk cId="805847953" sldId="536"/>
            <ac:picMk id="2" creationId="{61E2C319-5789-4956-AD9F-8655232D5010}"/>
          </ac:picMkLst>
        </pc:picChg>
        <pc:picChg chg="add mod">
          <ac:chgData name="鎮豪 楊" userId="6ec34c9791615293" providerId="LiveId" clId="{989F25E2-EF98-4829-B00B-6BAD36DF8B78}" dt="2020-05-26T11:53:29.268" v="3594" actId="1076"/>
          <ac:picMkLst>
            <pc:docMk/>
            <pc:sldMk cId="805847953" sldId="536"/>
            <ac:picMk id="29698" creationId="{37A41A74-E95C-408A-9940-956904EC4932}"/>
          </ac:picMkLst>
        </pc:picChg>
      </pc:sldChg>
      <pc:sldChg chg="add del">
        <pc:chgData name="鎮豪 楊" userId="6ec34c9791615293" providerId="LiveId" clId="{989F25E2-EF98-4829-B00B-6BAD36DF8B78}" dt="2020-05-26T11:48:46.596" v="3465" actId="47"/>
        <pc:sldMkLst>
          <pc:docMk/>
          <pc:sldMk cId="4116093483" sldId="536"/>
        </pc:sldMkLst>
      </pc:sldChg>
      <pc:sldChg chg="addSp delSp modSp add mod">
        <pc:chgData name="鎮豪 楊" userId="6ec34c9791615293" providerId="LiveId" clId="{989F25E2-EF98-4829-B00B-6BAD36DF8B78}" dt="2020-05-26T12:10:10.540" v="3992" actId="1076"/>
        <pc:sldMkLst>
          <pc:docMk/>
          <pc:sldMk cId="2680623056" sldId="537"/>
        </pc:sldMkLst>
        <pc:spChg chg="add del mod">
          <ac:chgData name="鎮豪 楊" userId="6ec34c9791615293" providerId="LiveId" clId="{989F25E2-EF98-4829-B00B-6BAD36DF8B78}" dt="2020-05-26T12:10:04.985" v="3990" actId="478"/>
          <ac:spMkLst>
            <pc:docMk/>
            <pc:sldMk cId="2680623056" sldId="537"/>
            <ac:spMk id="2" creationId="{E76A31B9-15A5-46B4-BAEC-C371C862FF05}"/>
          </ac:spMkLst>
        </pc:spChg>
        <pc:spChg chg="mod">
          <ac:chgData name="鎮豪 楊" userId="6ec34c9791615293" providerId="LiveId" clId="{989F25E2-EF98-4829-B00B-6BAD36DF8B78}" dt="2020-05-26T12:09:46.011" v="3985"/>
          <ac:spMkLst>
            <pc:docMk/>
            <pc:sldMk cId="2680623056" sldId="537"/>
            <ac:spMk id="4" creationId="{754BDF81-013E-4408-9D9F-7125C9DCA701}"/>
          </ac:spMkLst>
        </pc:spChg>
        <pc:spChg chg="mod">
          <ac:chgData name="鎮豪 楊" userId="6ec34c9791615293" providerId="LiveId" clId="{989F25E2-EF98-4829-B00B-6BAD36DF8B78}" dt="2020-05-26T12:08:15.771" v="3967"/>
          <ac:spMkLst>
            <pc:docMk/>
            <pc:sldMk cId="2680623056" sldId="537"/>
            <ac:spMk id="6" creationId="{C5E4F25C-F57C-44FB-94F2-425EF1A65722}"/>
          </ac:spMkLst>
        </pc:spChg>
        <pc:picChg chg="add mod">
          <ac:chgData name="鎮豪 楊" userId="6ec34c9791615293" providerId="LiveId" clId="{989F25E2-EF98-4829-B00B-6BAD36DF8B78}" dt="2020-05-26T12:10:01.880" v="3989" actId="1076"/>
          <ac:picMkLst>
            <pc:docMk/>
            <pc:sldMk cId="2680623056" sldId="537"/>
            <ac:picMk id="28674" creationId="{9A0393B3-C0FA-48D9-821E-2F82789C5C67}"/>
          </ac:picMkLst>
        </pc:picChg>
        <pc:picChg chg="add mod">
          <ac:chgData name="鎮豪 楊" userId="6ec34c9791615293" providerId="LiveId" clId="{989F25E2-EF98-4829-B00B-6BAD36DF8B78}" dt="2020-05-26T12:10:10.540" v="3992" actId="1076"/>
          <ac:picMkLst>
            <pc:docMk/>
            <pc:sldMk cId="2680623056" sldId="537"/>
            <ac:picMk id="28676" creationId="{4D391B34-AB6D-47FF-B100-C480EAA67FCF}"/>
          </ac:picMkLst>
        </pc:picChg>
      </pc:sldChg>
      <pc:sldChg chg="addSp delSp modSp add mod">
        <pc:chgData name="鎮豪 楊" userId="6ec34c9791615293" providerId="LiveId" clId="{989F25E2-EF98-4829-B00B-6BAD36DF8B78}" dt="2020-05-26T11:56:53.803" v="3755" actId="14100"/>
        <pc:sldMkLst>
          <pc:docMk/>
          <pc:sldMk cId="1587854643" sldId="538"/>
        </pc:sldMkLst>
        <pc:spChg chg="mod">
          <ac:chgData name="鎮豪 楊" userId="6ec34c9791615293" providerId="LiveId" clId="{989F25E2-EF98-4829-B00B-6BAD36DF8B78}" dt="2020-05-26T11:56:27.068" v="3751" actId="20577"/>
          <ac:spMkLst>
            <pc:docMk/>
            <pc:sldMk cId="1587854643" sldId="538"/>
            <ac:spMk id="4" creationId="{754BDF81-013E-4408-9D9F-7125C9DCA701}"/>
          </ac:spMkLst>
        </pc:spChg>
        <pc:picChg chg="del">
          <ac:chgData name="鎮豪 楊" userId="6ec34c9791615293" providerId="LiveId" clId="{989F25E2-EF98-4829-B00B-6BAD36DF8B78}" dt="2020-05-26T11:54:21.554" v="3595" actId="478"/>
          <ac:picMkLst>
            <pc:docMk/>
            <pc:sldMk cId="1587854643" sldId="538"/>
            <ac:picMk id="2" creationId="{61E2C319-5789-4956-AD9F-8655232D5010}"/>
          </ac:picMkLst>
        </pc:picChg>
        <pc:picChg chg="add mod">
          <ac:chgData name="鎮豪 楊" userId="6ec34c9791615293" providerId="LiveId" clId="{989F25E2-EF98-4829-B00B-6BAD36DF8B78}" dt="2020-05-26T11:56:53.803" v="3755" actId="14100"/>
          <ac:picMkLst>
            <pc:docMk/>
            <pc:sldMk cId="1587854643" sldId="538"/>
            <ac:picMk id="3" creationId="{9D15C4AE-E3DC-4E9E-970F-E0572F72D776}"/>
          </ac:picMkLst>
        </pc:picChg>
      </pc:sldChg>
      <pc:sldChg chg="addSp delSp modSp add mod">
        <pc:chgData name="鎮豪 楊" userId="6ec34c9791615293" providerId="LiveId" clId="{989F25E2-EF98-4829-B00B-6BAD36DF8B78}" dt="2020-05-27T01:54:18.579" v="4326" actId="408"/>
        <pc:sldMkLst>
          <pc:docMk/>
          <pc:sldMk cId="1907140138" sldId="539"/>
        </pc:sldMkLst>
        <pc:spChg chg="mod topLvl">
          <ac:chgData name="鎮豪 楊" userId="6ec34c9791615293" providerId="LiveId" clId="{989F25E2-EF98-4829-B00B-6BAD36DF8B78}" dt="2020-05-27T01:54:18.579" v="4326" actId="408"/>
          <ac:spMkLst>
            <pc:docMk/>
            <pc:sldMk cId="1907140138" sldId="539"/>
            <ac:spMk id="2" creationId="{A1F618B7-FB87-4CB9-B5EF-15BD8E52331F}"/>
          </ac:spMkLst>
        </pc:spChg>
        <pc:spChg chg="add del mod">
          <ac:chgData name="鎮豪 楊" userId="6ec34c9791615293" providerId="LiveId" clId="{989F25E2-EF98-4829-B00B-6BAD36DF8B78}" dt="2020-05-27T01:48:41.302" v="4150"/>
          <ac:spMkLst>
            <pc:docMk/>
            <pc:sldMk cId="1907140138" sldId="539"/>
            <ac:spMk id="3" creationId="{13FBF970-BDB0-42ED-9CDD-9E78FCC597A9}"/>
          </ac:spMkLst>
        </pc:spChg>
        <pc:spChg chg="add del mod">
          <ac:chgData name="鎮豪 楊" userId="6ec34c9791615293" providerId="LiveId" clId="{989F25E2-EF98-4829-B00B-6BAD36DF8B78}" dt="2020-05-27T01:48:43.871" v="4152"/>
          <ac:spMkLst>
            <pc:docMk/>
            <pc:sldMk cId="1907140138" sldId="539"/>
            <ac:spMk id="4" creationId="{F0358D62-A7FE-4333-AA27-214055EB98E2}"/>
          </ac:spMkLst>
        </pc:spChg>
        <pc:spChg chg="del mod topLvl">
          <ac:chgData name="鎮豪 楊" userId="6ec34c9791615293" providerId="LiveId" clId="{989F25E2-EF98-4829-B00B-6BAD36DF8B78}" dt="2020-05-27T01:49:18.838" v="4159" actId="478"/>
          <ac:spMkLst>
            <pc:docMk/>
            <pc:sldMk cId="1907140138" sldId="539"/>
            <ac:spMk id="5" creationId="{B7CC1742-D0C8-41BA-9B77-66EAC7F068C3}"/>
          </ac:spMkLst>
        </pc:spChg>
        <pc:spChg chg="mod">
          <ac:chgData name="鎮豪 楊" userId="6ec34c9791615293" providerId="LiveId" clId="{989F25E2-EF98-4829-B00B-6BAD36DF8B78}" dt="2020-05-27T01:47:57.344" v="4146"/>
          <ac:spMkLst>
            <pc:docMk/>
            <pc:sldMk cId="1907140138" sldId="539"/>
            <ac:spMk id="7" creationId="{00000000-0000-0000-0000-000000000000}"/>
          </ac:spMkLst>
        </pc:spChg>
        <pc:spChg chg="mod topLvl">
          <ac:chgData name="鎮豪 楊" userId="6ec34c9791615293" providerId="LiveId" clId="{989F25E2-EF98-4829-B00B-6BAD36DF8B78}" dt="2020-05-27T01:54:18.579" v="4326" actId="408"/>
          <ac:spMkLst>
            <pc:docMk/>
            <pc:sldMk cId="1907140138" sldId="539"/>
            <ac:spMk id="9" creationId="{DD6F886C-DF0B-4243-9DB4-BC3DC70DCF21}"/>
          </ac:spMkLst>
        </pc:spChg>
        <pc:spChg chg="del mod topLvl">
          <ac:chgData name="鎮豪 楊" userId="6ec34c9791615293" providerId="LiveId" clId="{989F25E2-EF98-4829-B00B-6BAD36DF8B78}" dt="2020-05-27T01:49:18.838" v="4159" actId="478"/>
          <ac:spMkLst>
            <pc:docMk/>
            <pc:sldMk cId="1907140138" sldId="539"/>
            <ac:spMk id="13" creationId="{6B8B1F62-5719-45D4-816C-FCD6C10123C9}"/>
          </ac:spMkLst>
        </pc:spChg>
        <pc:spChg chg="mod topLvl">
          <ac:chgData name="鎮豪 楊" userId="6ec34c9791615293" providerId="LiveId" clId="{989F25E2-EF98-4829-B00B-6BAD36DF8B78}" dt="2020-05-27T01:54:18.579" v="4326" actId="408"/>
          <ac:spMkLst>
            <pc:docMk/>
            <pc:sldMk cId="1907140138" sldId="539"/>
            <ac:spMk id="17" creationId="{20DB1694-F6D1-4CE0-BADA-309923EBBB66}"/>
          </ac:spMkLst>
        </pc:spChg>
        <pc:spChg chg="del mod topLvl">
          <ac:chgData name="鎮豪 楊" userId="6ec34c9791615293" providerId="LiveId" clId="{989F25E2-EF98-4829-B00B-6BAD36DF8B78}" dt="2020-05-27T01:49:18.838" v="4159" actId="478"/>
          <ac:spMkLst>
            <pc:docMk/>
            <pc:sldMk cId="1907140138" sldId="539"/>
            <ac:spMk id="18" creationId="{B68E5080-ADB8-48F5-B51D-FD17DF73C45C}"/>
          </ac:spMkLst>
        </pc:spChg>
        <pc:spChg chg="mod topLvl">
          <ac:chgData name="鎮豪 楊" userId="6ec34c9791615293" providerId="LiveId" clId="{989F25E2-EF98-4829-B00B-6BAD36DF8B78}" dt="2020-05-27T01:54:18.579" v="4326" actId="408"/>
          <ac:spMkLst>
            <pc:docMk/>
            <pc:sldMk cId="1907140138" sldId="539"/>
            <ac:spMk id="20" creationId="{AC61AC95-AFFC-4651-9F7D-F9853E453AE5}"/>
          </ac:spMkLst>
        </pc:spChg>
        <pc:spChg chg="del mod topLvl">
          <ac:chgData name="鎮豪 楊" userId="6ec34c9791615293" providerId="LiveId" clId="{989F25E2-EF98-4829-B00B-6BAD36DF8B78}" dt="2020-05-27T01:49:18.838" v="4159" actId="478"/>
          <ac:spMkLst>
            <pc:docMk/>
            <pc:sldMk cId="1907140138" sldId="539"/>
            <ac:spMk id="21" creationId="{E46CF48D-AAD9-434F-8345-7E90DE778D0C}"/>
          </ac:spMkLst>
        </pc:spChg>
        <pc:grpChg chg="del">
          <ac:chgData name="鎮豪 楊" userId="6ec34c9791615293" providerId="LiveId" clId="{989F25E2-EF98-4829-B00B-6BAD36DF8B78}" dt="2020-05-27T01:49:15.195" v="4158" actId="165"/>
          <ac:grpSpMkLst>
            <pc:docMk/>
            <pc:sldMk cId="1907140138" sldId="539"/>
            <ac:grpSpMk id="14" creationId="{79876F20-08EA-476B-80CA-28253369CD4E}"/>
          </ac:grpSpMkLst>
        </pc:grpChg>
        <pc:grpChg chg="del">
          <ac:chgData name="鎮豪 楊" userId="6ec34c9791615293" providerId="LiveId" clId="{989F25E2-EF98-4829-B00B-6BAD36DF8B78}" dt="2020-05-27T01:49:15.195" v="4158" actId="165"/>
          <ac:grpSpMkLst>
            <pc:docMk/>
            <pc:sldMk cId="1907140138" sldId="539"/>
            <ac:grpSpMk id="15" creationId="{CE2E6869-442A-43BF-B5A1-25F1E7CE48BF}"/>
          </ac:grpSpMkLst>
        </pc:grpChg>
        <pc:grpChg chg="del">
          <ac:chgData name="鎮豪 楊" userId="6ec34c9791615293" providerId="LiveId" clId="{989F25E2-EF98-4829-B00B-6BAD36DF8B78}" dt="2020-05-27T01:49:15.195" v="4158" actId="165"/>
          <ac:grpSpMkLst>
            <pc:docMk/>
            <pc:sldMk cId="1907140138" sldId="539"/>
            <ac:grpSpMk id="16" creationId="{C3E67134-3A17-4E85-8F9B-B9A974BEF5DB}"/>
          </ac:grpSpMkLst>
        </pc:grpChg>
        <pc:grpChg chg="del">
          <ac:chgData name="鎮豪 楊" userId="6ec34c9791615293" providerId="LiveId" clId="{989F25E2-EF98-4829-B00B-6BAD36DF8B78}" dt="2020-05-27T01:49:15.195" v="4158" actId="165"/>
          <ac:grpSpMkLst>
            <pc:docMk/>
            <pc:sldMk cId="1907140138" sldId="539"/>
            <ac:grpSpMk id="19" creationId="{D90C152A-F754-4C15-9F96-B124D6530C1D}"/>
          </ac:grpSpMkLst>
        </pc:grpChg>
        <pc:grpChg chg="del">
          <ac:chgData name="鎮豪 楊" userId="6ec34c9791615293" providerId="LiveId" clId="{989F25E2-EF98-4829-B00B-6BAD36DF8B78}" dt="2020-05-27T01:49:01.355" v="4156" actId="478"/>
          <ac:grpSpMkLst>
            <pc:docMk/>
            <pc:sldMk cId="1907140138" sldId="539"/>
            <ac:grpSpMk id="25" creationId="{793F95C7-5B7E-44AD-A2B7-F4D56F8156FE}"/>
          </ac:grpSpMkLst>
        </pc:grpChg>
        <pc:cxnChg chg="del mod">
          <ac:chgData name="鎮豪 楊" userId="6ec34c9791615293" providerId="LiveId" clId="{989F25E2-EF98-4829-B00B-6BAD36DF8B78}" dt="2020-05-27T01:49:03.982" v="4157" actId="478"/>
          <ac:cxnSpMkLst>
            <pc:docMk/>
            <pc:sldMk cId="1907140138" sldId="539"/>
            <ac:cxnSpMk id="27" creationId="{F98D594D-044D-4701-8675-2DADD2460707}"/>
          </ac:cxnSpMkLst>
        </pc:cxnChg>
        <pc:cxnChg chg="del mod">
          <ac:chgData name="鎮豪 楊" userId="6ec34c9791615293" providerId="LiveId" clId="{989F25E2-EF98-4829-B00B-6BAD36DF8B78}" dt="2020-05-27T01:49:03.982" v="4157" actId="478"/>
          <ac:cxnSpMkLst>
            <pc:docMk/>
            <pc:sldMk cId="1907140138" sldId="539"/>
            <ac:cxnSpMk id="29" creationId="{9D1C25BB-B255-4C3A-AFF2-267DBCC26F27}"/>
          </ac:cxnSpMkLst>
        </pc:cxnChg>
      </pc:sldChg>
      <pc:sldMasterChg chg="delSldLayout">
        <pc:chgData name="鎮豪 楊" userId="6ec34c9791615293" providerId="LiveId" clId="{989F25E2-EF98-4829-B00B-6BAD36DF8B78}" dt="2020-05-26T12:11:16.724" v="3994" actId="47"/>
        <pc:sldMasterMkLst>
          <pc:docMk/>
          <pc:sldMasterMk cId="1845885983" sldId="2147483695"/>
        </pc:sldMasterMkLst>
        <pc:sldLayoutChg chg="del">
          <pc:chgData name="鎮豪 楊" userId="6ec34c9791615293" providerId="LiveId" clId="{989F25E2-EF98-4829-B00B-6BAD36DF8B78}" dt="2020-05-26T12:11:16.724" v="3994" actId="47"/>
          <pc:sldLayoutMkLst>
            <pc:docMk/>
            <pc:sldMasterMk cId="1845885983" sldId="2147483695"/>
            <pc:sldLayoutMk cId="1884700183" sldId="2147483754"/>
          </pc:sldLayoutMkLst>
        </pc:sldLayoutChg>
      </pc:sldMasterChg>
      <pc:sldMasterChg chg="delSldLayout">
        <pc:chgData name="鎮豪 楊" userId="6ec34c9791615293" providerId="LiveId" clId="{989F25E2-EF98-4829-B00B-6BAD36DF8B78}" dt="2020-05-26T12:11:14.161" v="3993" actId="47"/>
        <pc:sldMasterMkLst>
          <pc:docMk/>
          <pc:sldMasterMk cId="610404530" sldId="2147483703"/>
        </pc:sldMasterMkLst>
        <pc:sldLayoutChg chg="del">
          <pc:chgData name="鎮豪 楊" userId="6ec34c9791615293" providerId="LiveId" clId="{989F25E2-EF98-4829-B00B-6BAD36DF8B78}" dt="2020-05-26T12:11:14.161" v="3993" actId="47"/>
          <pc:sldLayoutMkLst>
            <pc:docMk/>
            <pc:sldMasterMk cId="610404530" sldId="2147483703"/>
            <pc:sldLayoutMk cId="1699993328" sldId="214748375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22/04/2021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22/04/2021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5050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recurrent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632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372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1997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539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357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414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551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10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887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984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35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0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681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698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7935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19842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bg>
      <p:bgPr>
        <a:solidFill>
          <a:srgbClr val="BAA6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bg>
      <p:bgPr>
        <a:solidFill>
          <a:srgbClr val="690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74526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31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36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 userDrawn="1"/>
        </p:nvSpPr>
        <p:spPr>
          <a:xfrm rot="5400000">
            <a:off x="8673921" y="124852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número de diapositiva 2"/>
          <p:cNvSpPr txBox="1">
            <a:spLocks/>
          </p:cNvSpPr>
          <p:nvPr userDrawn="1"/>
        </p:nvSpPr>
        <p:spPr>
          <a:xfrm>
            <a:off x="8531443" y="97609"/>
            <a:ext cx="552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07BE554-3CE7-8242-A245-007F6C5FBC95}" type="slidenum">
              <a:rPr lang="es-ES_tradnl" sz="1100" smtClean="0">
                <a:solidFill>
                  <a:schemeClr val="bg1"/>
                </a:solidFill>
              </a:rPr>
              <a:pPr algn="ctr"/>
              <a:t>‹#›</a:t>
            </a:fld>
            <a:endParaRPr lang="es-ES_tradnl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  <p:sldLayoutId id="2147483751" r:id="rId8"/>
    <p:sldLayoutId id="2147483752" r:id="rId9"/>
    <p:sldLayoutId id="214748375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en/latest/api/python/n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docs.dgl.ai/en/latest/api/python/dgl.data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en/latest/api/python/n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ython4u/%E7%94%A8conda%E5%BB%BA%E7%AB%8B%E5%8F%8A%E7%AE%A1%E7%90%86python%E8%99%9B%E6%93%AC%E7%92%B0%E5%A2%83-b61fd2a7656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gl.ai/pages/star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1022864"/>
            <a:ext cx="9144000" cy="3097772"/>
            <a:chOff x="0" y="714686"/>
            <a:chExt cx="9144000" cy="3097772"/>
          </a:xfrm>
        </p:grpSpPr>
        <p:sp>
          <p:nvSpPr>
            <p:cNvPr id="29" name="Marcador de texto 13"/>
            <p:cNvSpPr txBox="1">
              <a:spLocks/>
            </p:cNvSpPr>
            <p:nvPr/>
          </p:nvSpPr>
          <p:spPr>
            <a:xfrm>
              <a:off x="0" y="1821181"/>
              <a:ext cx="9144000" cy="895094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 Light" charset="0"/>
                  <a:ea typeface="Raleway Light" charset="0"/>
                  <a:cs typeface="Raleway Light" charset="0"/>
                </a:rPr>
                <a:t>Graph Mining</a:t>
              </a:r>
              <a:r>
                <a:rPr lang="zh-TW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 Light" charset="0"/>
                  <a:ea typeface="Raleway Light" charset="0"/>
                  <a:cs typeface="Raleway Light" charset="0"/>
                </a:rPr>
                <a:t> </a:t>
              </a:r>
              <a:r>
                <a:rPr lang="en-US" altLang="zh-TW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 Light" charset="0"/>
                  <a:ea typeface="Raleway Light" charset="0"/>
                  <a:cs typeface="Raleway Light" charset="0"/>
                </a:rPr>
                <a:t>Homework 2</a:t>
              </a:r>
              <a:r>
                <a:rPr lang="zh-TW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 Light" charset="0"/>
                  <a:ea typeface="Raleway Light" charset="0"/>
                  <a:cs typeface="Raleway Light" charset="0"/>
                </a:rPr>
                <a:t>  </a:t>
              </a:r>
              <a:endParaRPr lang="es-ES_tradnl" altLang="zh-TW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endParaRPr>
            </a:p>
          </p:txBody>
        </p:sp>
        <p:sp>
          <p:nvSpPr>
            <p:cNvPr id="32" name="Forma libre 31"/>
            <p:cNvSpPr/>
            <p:nvPr/>
          </p:nvSpPr>
          <p:spPr>
            <a:xfrm rot="5400000">
              <a:off x="4090110" y="684016"/>
              <a:ext cx="590920" cy="652260"/>
            </a:xfrm>
            <a:custGeom>
              <a:avLst/>
              <a:gdLst>
                <a:gd name="connsiteX0" fmla="*/ 129027 w 759125"/>
                <a:gd name="connsiteY0" fmla="*/ 0 h 837924"/>
                <a:gd name="connsiteX1" fmla="*/ 258054 w 759125"/>
                <a:gd name="connsiteY1" fmla="*/ 129027 h 837924"/>
                <a:gd name="connsiteX2" fmla="*/ 258054 w 759125"/>
                <a:gd name="connsiteY2" fmla="*/ 310206 h 837924"/>
                <a:gd name="connsiteX3" fmla="*/ 260676 w 759125"/>
                <a:gd name="connsiteY3" fmla="*/ 297216 h 837924"/>
                <a:gd name="connsiteX4" fmla="*/ 379564 w 759125"/>
                <a:gd name="connsiteY4" fmla="*/ 218412 h 837924"/>
                <a:gd name="connsiteX5" fmla="*/ 498451 w 759125"/>
                <a:gd name="connsiteY5" fmla="*/ 297216 h 837924"/>
                <a:gd name="connsiteX6" fmla="*/ 501071 w 759125"/>
                <a:gd name="connsiteY6" fmla="*/ 310191 h 837924"/>
                <a:gd name="connsiteX7" fmla="*/ 501071 w 759125"/>
                <a:gd name="connsiteY7" fmla="*/ 129027 h 837924"/>
                <a:gd name="connsiteX8" fmla="*/ 630098 w 759125"/>
                <a:gd name="connsiteY8" fmla="*/ 0 h 837924"/>
                <a:gd name="connsiteX9" fmla="*/ 759125 w 759125"/>
                <a:gd name="connsiteY9" fmla="*/ 129027 h 837924"/>
                <a:gd name="connsiteX10" fmla="*/ 759125 w 759125"/>
                <a:gd name="connsiteY10" fmla="*/ 408036 h 837924"/>
                <a:gd name="connsiteX11" fmla="*/ 759124 w 759125"/>
                <a:gd name="connsiteY11" fmla="*/ 408036 h 837924"/>
                <a:gd name="connsiteX12" fmla="*/ 759124 w 759125"/>
                <a:gd name="connsiteY12" fmla="*/ 457699 h 837924"/>
                <a:gd name="connsiteX13" fmla="*/ 680321 w 759125"/>
                <a:gd name="connsiteY13" fmla="*/ 576587 h 837924"/>
                <a:gd name="connsiteX14" fmla="*/ 632251 w 759125"/>
                <a:gd name="connsiteY14" fmla="*/ 586291 h 837924"/>
                <a:gd name="connsiteX15" fmla="*/ 632251 w 759125"/>
                <a:gd name="connsiteY15" fmla="*/ 587029 h 837924"/>
                <a:gd name="connsiteX16" fmla="*/ 608771 w 759125"/>
                <a:gd name="connsiteY16" fmla="*/ 589396 h 837924"/>
                <a:gd name="connsiteX17" fmla="*/ 509042 w 759125"/>
                <a:gd name="connsiteY17" fmla="*/ 675345 h 837924"/>
                <a:gd name="connsiteX18" fmla="*/ 508590 w 759125"/>
                <a:gd name="connsiteY18" fmla="*/ 677907 h 837924"/>
                <a:gd name="connsiteX19" fmla="*/ 508590 w 759125"/>
                <a:gd name="connsiteY19" fmla="*/ 708897 h 837924"/>
                <a:gd name="connsiteX20" fmla="*/ 379563 w 759125"/>
                <a:gd name="connsiteY20" fmla="*/ 837924 h 837924"/>
                <a:gd name="connsiteX21" fmla="*/ 379564 w 759125"/>
                <a:gd name="connsiteY21" fmla="*/ 837923 h 837924"/>
                <a:gd name="connsiteX22" fmla="*/ 250537 w 759125"/>
                <a:gd name="connsiteY22" fmla="*/ 708896 h 837924"/>
                <a:gd name="connsiteX23" fmla="*/ 250537 w 759125"/>
                <a:gd name="connsiteY23" fmla="*/ 677919 h 837924"/>
                <a:gd name="connsiteX24" fmla="*/ 250083 w 759125"/>
                <a:gd name="connsiteY24" fmla="*/ 675345 h 837924"/>
                <a:gd name="connsiteX25" fmla="*/ 150354 w 759125"/>
                <a:gd name="connsiteY25" fmla="*/ 589396 h 837924"/>
                <a:gd name="connsiteX26" fmla="*/ 126874 w 759125"/>
                <a:gd name="connsiteY26" fmla="*/ 587029 h 837924"/>
                <a:gd name="connsiteX27" fmla="*/ 126874 w 759125"/>
                <a:gd name="connsiteY27" fmla="*/ 586291 h 837924"/>
                <a:gd name="connsiteX28" fmla="*/ 78804 w 759125"/>
                <a:gd name="connsiteY28" fmla="*/ 576587 h 837924"/>
                <a:gd name="connsiteX29" fmla="*/ 1 w 759125"/>
                <a:gd name="connsiteY29" fmla="*/ 457699 h 837924"/>
                <a:gd name="connsiteX30" fmla="*/ 1 w 759125"/>
                <a:gd name="connsiteY30" fmla="*/ 408036 h 837924"/>
                <a:gd name="connsiteX31" fmla="*/ 0 w 759125"/>
                <a:gd name="connsiteY31" fmla="*/ 408036 h 837924"/>
                <a:gd name="connsiteX32" fmla="*/ 0 w 759125"/>
                <a:gd name="connsiteY32" fmla="*/ 129027 h 837924"/>
                <a:gd name="connsiteX33" fmla="*/ 129027 w 759125"/>
                <a:gd name="connsiteY33" fmla="*/ 0 h 837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59125" h="837924">
                  <a:moveTo>
                    <a:pt x="129027" y="0"/>
                  </a:moveTo>
                  <a:cubicBezTo>
                    <a:pt x="200287" y="0"/>
                    <a:pt x="258054" y="57767"/>
                    <a:pt x="258054" y="129027"/>
                  </a:cubicBezTo>
                  <a:lnTo>
                    <a:pt x="258054" y="310206"/>
                  </a:lnTo>
                  <a:lnTo>
                    <a:pt x="260676" y="297216"/>
                  </a:lnTo>
                  <a:cubicBezTo>
                    <a:pt x="280264" y="250906"/>
                    <a:pt x="326119" y="218412"/>
                    <a:pt x="379564" y="218412"/>
                  </a:cubicBezTo>
                  <a:cubicBezTo>
                    <a:pt x="433009" y="218412"/>
                    <a:pt x="478864" y="250906"/>
                    <a:pt x="498451" y="297216"/>
                  </a:cubicBezTo>
                  <a:lnTo>
                    <a:pt x="501071" y="310191"/>
                  </a:lnTo>
                  <a:lnTo>
                    <a:pt x="501071" y="129027"/>
                  </a:lnTo>
                  <a:cubicBezTo>
                    <a:pt x="501071" y="57767"/>
                    <a:pt x="558838" y="0"/>
                    <a:pt x="630098" y="0"/>
                  </a:cubicBezTo>
                  <a:cubicBezTo>
                    <a:pt x="701358" y="0"/>
                    <a:pt x="759125" y="57767"/>
                    <a:pt x="759125" y="129027"/>
                  </a:cubicBezTo>
                  <a:lnTo>
                    <a:pt x="759125" y="408036"/>
                  </a:lnTo>
                  <a:lnTo>
                    <a:pt x="759124" y="408036"/>
                  </a:lnTo>
                  <a:lnTo>
                    <a:pt x="759124" y="457699"/>
                  </a:lnTo>
                  <a:cubicBezTo>
                    <a:pt x="759124" y="511144"/>
                    <a:pt x="726630" y="556999"/>
                    <a:pt x="680321" y="576587"/>
                  </a:cubicBezTo>
                  <a:lnTo>
                    <a:pt x="632251" y="586291"/>
                  </a:lnTo>
                  <a:lnTo>
                    <a:pt x="632251" y="587029"/>
                  </a:lnTo>
                  <a:lnTo>
                    <a:pt x="608771" y="589396"/>
                  </a:lnTo>
                  <a:cubicBezTo>
                    <a:pt x="562573" y="598849"/>
                    <a:pt x="524961" y="631869"/>
                    <a:pt x="509042" y="675345"/>
                  </a:cubicBezTo>
                  <a:lnTo>
                    <a:pt x="508590" y="677907"/>
                  </a:lnTo>
                  <a:lnTo>
                    <a:pt x="508590" y="708897"/>
                  </a:lnTo>
                  <a:cubicBezTo>
                    <a:pt x="508590" y="780157"/>
                    <a:pt x="450823" y="837924"/>
                    <a:pt x="379563" y="837924"/>
                  </a:cubicBezTo>
                  <a:lnTo>
                    <a:pt x="379564" y="837923"/>
                  </a:lnTo>
                  <a:cubicBezTo>
                    <a:pt x="308304" y="837923"/>
                    <a:pt x="250537" y="780156"/>
                    <a:pt x="250537" y="708896"/>
                  </a:cubicBezTo>
                  <a:lnTo>
                    <a:pt x="250537" y="677919"/>
                  </a:lnTo>
                  <a:lnTo>
                    <a:pt x="250083" y="675345"/>
                  </a:lnTo>
                  <a:cubicBezTo>
                    <a:pt x="234164" y="631869"/>
                    <a:pt x="196552" y="598849"/>
                    <a:pt x="150354" y="589396"/>
                  </a:cubicBezTo>
                  <a:lnTo>
                    <a:pt x="126874" y="587029"/>
                  </a:lnTo>
                  <a:lnTo>
                    <a:pt x="126874" y="586291"/>
                  </a:lnTo>
                  <a:lnTo>
                    <a:pt x="78804" y="576587"/>
                  </a:lnTo>
                  <a:cubicBezTo>
                    <a:pt x="32495" y="556999"/>
                    <a:pt x="1" y="511144"/>
                    <a:pt x="1" y="457699"/>
                  </a:cubicBezTo>
                  <a:lnTo>
                    <a:pt x="1" y="408036"/>
                  </a:lnTo>
                  <a:lnTo>
                    <a:pt x="0" y="408036"/>
                  </a:lnTo>
                  <a:lnTo>
                    <a:pt x="0" y="129027"/>
                  </a:lnTo>
                  <a:cubicBezTo>
                    <a:pt x="0" y="57767"/>
                    <a:pt x="57767" y="0"/>
                    <a:pt x="129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Text Placeholder 20"/>
            <p:cNvSpPr txBox="1">
              <a:spLocks/>
            </p:cNvSpPr>
            <p:nvPr/>
          </p:nvSpPr>
          <p:spPr>
            <a:xfrm>
              <a:off x="1570703" y="3231849"/>
              <a:ext cx="6002594" cy="580609"/>
            </a:xfrm>
            <a:prstGeom prst="rect">
              <a:avLst/>
            </a:prstGeom>
            <a:noFill/>
          </p:spPr>
          <p:txBody>
            <a:bodyPr wrap="square" lIns="0" tIns="72000" rIns="0" bIns="72000" anchor="t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TW" altLang="en-US" sz="1600" dirty="0">
                  <a:solidFill>
                    <a:schemeClr val="accent2"/>
                  </a:solidFill>
                </a:rPr>
                <a:t>楊鎮豪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0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38897" y="0"/>
            <a:ext cx="8666206" cy="15802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GNN Model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49D28FF3-26A2-4573-8FC4-25B611B2F555}"/>
              </a:ext>
            </a:extLst>
          </p:cNvPr>
          <p:cNvSpPr txBox="1">
            <a:spLocks/>
          </p:cNvSpPr>
          <p:nvPr/>
        </p:nvSpPr>
        <p:spPr>
          <a:xfrm>
            <a:off x="667884" y="13204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C09A8D6A-EB87-4C97-AFAF-7A9433DB5421}"/>
              </a:ext>
            </a:extLst>
          </p:cNvPr>
          <p:cNvSpPr txBox="1">
            <a:spLocks/>
          </p:cNvSpPr>
          <p:nvPr/>
        </p:nvSpPr>
        <p:spPr>
          <a:xfrm>
            <a:off x="820284" y="14728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Model :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hlinkClick r:id="rId3"/>
              </a:rPr>
              <a:t>GCN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Dataset :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hlinkClick r:id="rId4"/>
              </a:rPr>
              <a:t>Cora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(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論文引用關係圖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一言不合，寫程式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rma libre 21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4572000" y="2019300"/>
            <a:ext cx="4103688" cy="1487298"/>
          </a:xfrm>
        </p:spPr>
        <p:txBody>
          <a:bodyPr anchor="ctr"/>
          <a:lstStyle/>
          <a:p>
            <a:pPr algn="ctr"/>
            <a:r>
              <a:rPr lang="en-US" altLang="zh-TW" dirty="0"/>
              <a:t>Homework 2</a:t>
            </a:r>
          </a:p>
        </p:txBody>
      </p:sp>
      <p:sp>
        <p:nvSpPr>
          <p:cNvPr id="24" name="Forma libre 23"/>
          <p:cNvSpPr/>
          <p:nvPr/>
        </p:nvSpPr>
        <p:spPr>
          <a:xfrm>
            <a:off x="2682880" y="-1214758"/>
            <a:ext cx="773785" cy="3977707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>
            <a:spLocks/>
          </p:cNvSpPr>
          <p:nvPr/>
        </p:nvSpPr>
        <p:spPr>
          <a:xfrm>
            <a:off x="-68015" y="1009782"/>
            <a:ext cx="4193784" cy="3123936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800" b="1" dirty="0">
                <a:solidFill>
                  <a:schemeClr val="bg1"/>
                </a:solidFill>
                <a:latin typeface="Raleway Black" charset="0"/>
                <a:ea typeface="Raleway Black" charset="0"/>
                <a:cs typeface="Raleway Black" charset="0"/>
              </a:rPr>
              <a:t>H</a:t>
            </a:r>
            <a:endParaRPr lang="es-ES_tradnl" sz="14400" b="1" dirty="0">
              <a:solidFill>
                <a:schemeClr val="bg1"/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C5E4F25C-F57C-44FB-94F2-425EF1A65722}"/>
              </a:ext>
            </a:extLst>
          </p:cNvPr>
          <p:cNvSpPr txBox="1">
            <a:spLocks/>
          </p:cNvSpPr>
          <p:nvPr/>
        </p:nvSpPr>
        <p:spPr>
          <a:xfrm>
            <a:off x="238897" y="0"/>
            <a:ext cx="8666206" cy="15802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3">
                <a:extLst>
                  <a:ext uri="{FF2B5EF4-FFF2-40B4-BE49-F238E27FC236}">
                    <a16:creationId xmlns:a16="http://schemas.microsoft.com/office/drawing/2014/main" id="{754BDF81-013E-4408-9D9F-7125C9DCA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884" y="1320412"/>
                <a:ext cx="8237219" cy="3011892"/>
              </a:xfrm>
              <a:prstGeom prst="rect">
                <a:avLst/>
              </a:prstGeom>
            </p:spPr>
            <p:txBody>
              <a:bodyPr lIns="0" tIns="72000" rIns="72000" bIns="7200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TW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"/>
                    <a:ea typeface="Lato" charset="0"/>
                    <a:cs typeface="Lato" charset="0"/>
                  </a:rPr>
                  <a:t>Load a dataset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Lato" charset="0"/>
                          <a:cs typeface="Lato" charset="0"/>
                        </a:rPr>
                        <m:t>    </m:t>
                      </m:r>
                    </m:oMath>
                  </m:oMathPara>
                </a14:m>
                <a:endPara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/>
                  <a:ea typeface="Lato" charset="0"/>
                  <a:cs typeface="Lato" charset="0"/>
                </a:endParaRPr>
              </a:p>
            </p:txBody>
          </p:sp>
        </mc:Choice>
        <mc:Fallback xmlns="">
          <p:sp>
            <p:nvSpPr>
              <p:cNvPr id="4" name="Text Placeholder 23">
                <a:extLst>
                  <a:ext uri="{FF2B5EF4-FFF2-40B4-BE49-F238E27FC236}">
                    <a16:creationId xmlns:a16="http://schemas.microsoft.com/office/drawing/2014/main" id="{754BDF81-013E-4408-9D9F-7125C9DC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4" y="1320412"/>
                <a:ext cx="8237219" cy="3011892"/>
              </a:xfrm>
              <a:prstGeom prst="rect">
                <a:avLst/>
              </a:prstGeom>
              <a:blipFill>
                <a:blip r:embed="rId3"/>
                <a:stretch>
                  <a:fillRect l="-2147" t="-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5015AF13-1923-4825-8B8C-16E007FD2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767" y="2136196"/>
            <a:ext cx="469648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4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C5E4F25C-F57C-44FB-94F2-425EF1A65722}"/>
              </a:ext>
            </a:extLst>
          </p:cNvPr>
          <p:cNvSpPr txBox="1">
            <a:spLocks/>
          </p:cNvSpPr>
          <p:nvPr/>
        </p:nvSpPr>
        <p:spPr>
          <a:xfrm>
            <a:off x="238897" y="0"/>
            <a:ext cx="8666206" cy="15802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DIY GNN model</a:t>
            </a: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754BDF81-013E-4408-9D9F-7125C9DCA701}"/>
              </a:ext>
            </a:extLst>
          </p:cNvPr>
          <p:cNvSpPr txBox="1">
            <a:spLocks/>
          </p:cNvSpPr>
          <p:nvPr/>
        </p:nvSpPr>
        <p:spPr>
          <a:xfrm>
            <a:off x="667884" y="13204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hlinkClick r:id="rId3"/>
              </a:rPr>
              <a:t>DGL 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hlinkClick r:id="rId3"/>
              </a:rPr>
              <a:t>nn_layer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BDF176-8EBB-45C3-80B1-E7FBFC0B89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773"/>
          <a:stretch/>
        </p:blipFill>
        <p:spPr>
          <a:xfrm>
            <a:off x="4361609" y="1242343"/>
            <a:ext cx="4215614" cy="37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C5E4F25C-F57C-44FB-94F2-425EF1A65722}"/>
              </a:ext>
            </a:extLst>
          </p:cNvPr>
          <p:cNvSpPr txBox="1">
            <a:spLocks/>
          </p:cNvSpPr>
          <p:nvPr/>
        </p:nvSpPr>
        <p:spPr>
          <a:xfrm>
            <a:off x="238897" y="1"/>
            <a:ext cx="8666206" cy="100289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繳交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754BDF81-013E-4408-9D9F-7125C9DCA701}"/>
              </a:ext>
            </a:extLst>
          </p:cNvPr>
          <p:cNvSpPr txBox="1">
            <a:spLocks/>
          </p:cNvSpPr>
          <p:nvPr/>
        </p:nvSpPr>
        <p:spPr>
          <a:xfrm>
            <a:off x="667884" y="929148"/>
            <a:ext cx="8237219" cy="3403156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gcn.py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、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train.py</a:t>
            </a:r>
          </a:p>
          <a:p>
            <a:pPr lvl="1">
              <a:lnSpc>
                <a:spcPct val="100000"/>
              </a:lnSpc>
            </a:pP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不用繳交 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model </a:t>
            </a: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檔了</a:t>
            </a: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助教會幫各位訓練三次取最好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但每次訓練時間上限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2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小時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超過時間的話，助教會再聯絡同學，驗證在同學的電腦上的確可以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2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小時內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train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起來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86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C5E4F25C-F57C-44FB-94F2-425EF1A65722}"/>
              </a:ext>
            </a:extLst>
          </p:cNvPr>
          <p:cNvSpPr txBox="1">
            <a:spLocks/>
          </p:cNvSpPr>
          <p:nvPr/>
        </p:nvSpPr>
        <p:spPr>
          <a:xfrm>
            <a:off x="238897" y="1"/>
            <a:ext cx="8666206" cy="100289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繳交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754BDF81-013E-4408-9D9F-7125C9DCA701}"/>
              </a:ext>
            </a:extLst>
          </p:cNvPr>
          <p:cNvSpPr txBox="1">
            <a:spLocks/>
          </p:cNvSpPr>
          <p:nvPr/>
        </p:nvSpPr>
        <p:spPr>
          <a:xfrm>
            <a:off x="667884" y="929148"/>
            <a:ext cx="8237219" cy="3403156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幫同學訓練時，預計使用的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server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環境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OS : Ubuntu 20.01.2 LTS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CPU : I7-7700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GPU : 2080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Ti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RAM : 64G</a:t>
            </a:r>
          </a:p>
          <a:p>
            <a:pPr lvl="1">
              <a:lnSpc>
                <a:spcPct val="100000"/>
              </a:lnSpc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pytorch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 = 1.8.1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dgl-cuda11.0 = 0.6.1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18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C5E4F25C-F57C-44FB-94F2-425EF1A65722}"/>
              </a:ext>
            </a:extLst>
          </p:cNvPr>
          <p:cNvSpPr txBox="1">
            <a:spLocks/>
          </p:cNvSpPr>
          <p:nvPr/>
        </p:nvSpPr>
        <p:spPr>
          <a:xfrm>
            <a:off x="238897" y="0"/>
            <a:ext cx="8666206" cy="15802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754BDF81-013E-4408-9D9F-7125C9DCA701}"/>
              </a:ext>
            </a:extLst>
          </p:cNvPr>
          <p:cNvSpPr txBox="1">
            <a:spLocks/>
          </p:cNvSpPr>
          <p:nvPr/>
        </p:nvSpPr>
        <p:spPr>
          <a:xfrm>
            <a:off x="667884" y="13204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Accuracy &gt; 74 %</a:t>
            </a:r>
            <a:b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</a:b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至少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70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分</a:t>
            </a:r>
            <a:b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</a:b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Accuracy 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top 25% 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 100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分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25%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~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50% 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 90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分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50% ~ 75% 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 80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分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else 	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70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  <a:t>分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Deadline : 5/14</a:t>
            </a:r>
            <a:b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sym typeface="Wingdings" panose="05000000000000000000" pitchFamily="2" charset="2"/>
              </a:rPr>
            </a:b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049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 rot="5400000">
            <a:off x="572217" y="1548923"/>
            <a:ext cx="759125" cy="837924"/>
          </a:xfrm>
          <a:custGeom>
            <a:avLst/>
            <a:gdLst>
              <a:gd name="connsiteX0" fmla="*/ 129027 w 759125"/>
              <a:gd name="connsiteY0" fmla="*/ 0 h 837924"/>
              <a:gd name="connsiteX1" fmla="*/ 258054 w 759125"/>
              <a:gd name="connsiteY1" fmla="*/ 129027 h 837924"/>
              <a:gd name="connsiteX2" fmla="*/ 258054 w 759125"/>
              <a:gd name="connsiteY2" fmla="*/ 310206 h 837924"/>
              <a:gd name="connsiteX3" fmla="*/ 260676 w 759125"/>
              <a:gd name="connsiteY3" fmla="*/ 297216 h 837924"/>
              <a:gd name="connsiteX4" fmla="*/ 379564 w 759125"/>
              <a:gd name="connsiteY4" fmla="*/ 218412 h 837924"/>
              <a:gd name="connsiteX5" fmla="*/ 498451 w 759125"/>
              <a:gd name="connsiteY5" fmla="*/ 297216 h 837924"/>
              <a:gd name="connsiteX6" fmla="*/ 501071 w 759125"/>
              <a:gd name="connsiteY6" fmla="*/ 310191 h 837924"/>
              <a:gd name="connsiteX7" fmla="*/ 501071 w 759125"/>
              <a:gd name="connsiteY7" fmla="*/ 129027 h 837924"/>
              <a:gd name="connsiteX8" fmla="*/ 630098 w 759125"/>
              <a:gd name="connsiteY8" fmla="*/ 0 h 837924"/>
              <a:gd name="connsiteX9" fmla="*/ 759125 w 759125"/>
              <a:gd name="connsiteY9" fmla="*/ 129027 h 837924"/>
              <a:gd name="connsiteX10" fmla="*/ 759125 w 759125"/>
              <a:gd name="connsiteY10" fmla="*/ 408036 h 837924"/>
              <a:gd name="connsiteX11" fmla="*/ 759124 w 759125"/>
              <a:gd name="connsiteY11" fmla="*/ 408036 h 837924"/>
              <a:gd name="connsiteX12" fmla="*/ 759124 w 759125"/>
              <a:gd name="connsiteY12" fmla="*/ 457699 h 837924"/>
              <a:gd name="connsiteX13" fmla="*/ 680321 w 759125"/>
              <a:gd name="connsiteY13" fmla="*/ 576587 h 837924"/>
              <a:gd name="connsiteX14" fmla="*/ 632251 w 759125"/>
              <a:gd name="connsiteY14" fmla="*/ 586291 h 837924"/>
              <a:gd name="connsiteX15" fmla="*/ 632251 w 759125"/>
              <a:gd name="connsiteY15" fmla="*/ 587029 h 837924"/>
              <a:gd name="connsiteX16" fmla="*/ 608771 w 759125"/>
              <a:gd name="connsiteY16" fmla="*/ 589396 h 837924"/>
              <a:gd name="connsiteX17" fmla="*/ 509042 w 759125"/>
              <a:gd name="connsiteY17" fmla="*/ 675345 h 837924"/>
              <a:gd name="connsiteX18" fmla="*/ 508590 w 759125"/>
              <a:gd name="connsiteY18" fmla="*/ 677907 h 837924"/>
              <a:gd name="connsiteX19" fmla="*/ 508590 w 759125"/>
              <a:gd name="connsiteY19" fmla="*/ 708897 h 837924"/>
              <a:gd name="connsiteX20" fmla="*/ 379563 w 759125"/>
              <a:gd name="connsiteY20" fmla="*/ 837924 h 837924"/>
              <a:gd name="connsiteX21" fmla="*/ 379564 w 759125"/>
              <a:gd name="connsiteY21" fmla="*/ 837923 h 837924"/>
              <a:gd name="connsiteX22" fmla="*/ 250537 w 759125"/>
              <a:gd name="connsiteY22" fmla="*/ 708896 h 837924"/>
              <a:gd name="connsiteX23" fmla="*/ 250537 w 759125"/>
              <a:gd name="connsiteY23" fmla="*/ 677919 h 837924"/>
              <a:gd name="connsiteX24" fmla="*/ 250083 w 759125"/>
              <a:gd name="connsiteY24" fmla="*/ 675345 h 837924"/>
              <a:gd name="connsiteX25" fmla="*/ 150354 w 759125"/>
              <a:gd name="connsiteY25" fmla="*/ 589396 h 837924"/>
              <a:gd name="connsiteX26" fmla="*/ 126874 w 759125"/>
              <a:gd name="connsiteY26" fmla="*/ 587029 h 837924"/>
              <a:gd name="connsiteX27" fmla="*/ 126874 w 759125"/>
              <a:gd name="connsiteY27" fmla="*/ 586291 h 837924"/>
              <a:gd name="connsiteX28" fmla="*/ 78804 w 759125"/>
              <a:gd name="connsiteY28" fmla="*/ 576587 h 837924"/>
              <a:gd name="connsiteX29" fmla="*/ 1 w 759125"/>
              <a:gd name="connsiteY29" fmla="*/ 457699 h 837924"/>
              <a:gd name="connsiteX30" fmla="*/ 1 w 759125"/>
              <a:gd name="connsiteY30" fmla="*/ 408036 h 837924"/>
              <a:gd name="connsiteX31" fmla="*/ 0 w 759125"/>
              <a:gd name="connsiteY31" fmla="*/ 408036 h 837924"/>
              <a:gd name="connsiteX32" fmla="*/ 0 w 759125"/>
              <a:gd name="connsiteY32" fmla="*/ 129027 h 837924"/>
              <a:gd name="connsiteX33" fmla="*/ 129027 w 759125"/>
              <a:gd name="connsiteY33" fmla="*/ 0 h 83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9125" h="837924">
                <a:moveTo>
                  <a:pt x="129027" y="0"/>
                </a:moveTo>
                <a:cubicBezTo>
                  <a:pt x="200287" y="0"/>
                  <a:pt x="258054" y="57767"/>
                  <a:pt x="258054" y="129027"/>
                </a:cubicBezTo>
                <a:lnTo>
                  <a:pt x="258054" y="310206"/>
                </a:lnTo>
                <a:lnTo>
                  <a:pt x="260676" y="297216"/>
                </a:lnTo>
                <a:cubicBezTo>
                  <a:pt x="280264" y="250906"/>
                  <a:pt x="326119" y="218412"/>
                  <a:pt x="379564" y="218412"/>
                </a:cubicBezTo>
                <a:cubicBezTo>
                  <a:pt x="433009" y="218412"/>
                  <a:pt x="478864" y="250906"/>
                  <a:pt x="498451" y="297216"/>
                </a:cubicBezTo>
                <a:lnTo>
                  <a:pt x="501071" y="310191"/>
                </a:lnTo>
                <a:lnTo>
                  <a:pt x="501071" y="129027"/>
                </a:lnTo>
                <a:cubicBezTo>
                  <a:pt x="501071" y="57767"/>
                  <a:pt x="558838" y="0"/>
                  <a:pt x="630098" y="0"/>
                </a:cubicBezTo>
                <a:cubicBezTo>
                  <a:pt x="701358" y="0"/>
                  <a:pt x="759125" y="57767"/>
                  <a:pt x="759125" y="129027"/>
                </a:cubicBezTo>
                <a:lnTo>
                  <a:pt x="759125" y="408036"/>
                </a:lnTo>
                <a:lnTo>
                  <a:pt x="759124" y="408036"/>
                </a:lnTo>
                <a:lnTo>
                  <a:pt x="759124" y="457699"/>
                </a:lnTo>
                <a:cubicBezTo>
                  <a:pt x="759124" y="511144"/>
                  <a:pt x="726630" y="556999"/>
                  <a:pt x="680321" y="576587"/>
                </a:cubicBezTo>
                <a:lnTo>
                  <a:pt x="632251" y="586291"/>
                </a:lnTo>
                <a:lnTo>
                  <a:pt x="632251" y="587029"/>
                </a:lnTo>
                <a:lnTo>
                  <a:pt x="608771" y="589396"/>
                </a:lnTo>
                <a:cubicBezTo>
                  <a:pt x="562573" y="598849"/>
                  <a:pt x="524961" y="631869"/>
                  <a:pt x="509042" y="675345"/>
                </a:cubicBezTo>
                <a:lnTo>
                  <a:pt x="508590" y="677907"/>
                </a:lnTo>
                <a:lnTo>
                  <a:pt x="508590" y="708897"/>
                </a:lnTo>
                <a:cubicBezTo>
                  <a:pt x="508590" y="780157"/>
                  <a:pt x="450823" y="837924"/>
                  <a:pt x="379563" y="837924"/>
                </a:cubicBezTo>
                <a:lnTo>
                  <a:pt x="379564" y="837923"/>
                </a:lnTo>
                <a:cubicBezTo>
                  <a:pt x="308304" y="837923"/>
                  <a:pt x="250537" y="780156"/>
                  <a:pt x="250537" y="708896"/>
                </a:cubicBezTo>
                <a:lnTo>
                  <a:pt x="250537" y="677919"/>
                </a:lnTo>
                <a:lnTo>
                  <a:pt x="250083" y="675345"/>
                </a:lnTo>
                <a:cubicBezTo>
                  <a:pt x="234164" y="631869"/>
                  <a:pt x="196552" y="598849"/>
                  <a:pt x="150354" y="589396"/>
                </a:cubicBezTo>
                <a:lnTo>
                  <a:pt x="126874" y="587029"/>
                </a:lnTo>
                <a:lnTo>
                  <a:pt x="126874" y="586291"/>
                </a:lnTo>
                <a:lnTo>
                  <a:pt x="78804" y="576587"/>
                </a:lnTo>
                <a:cubicBezTo>
                  <a:pt x="32495" y="556999"/>
                  <a:pt x="1" y="511144"/>
                  <a:pt x="1" y="457699"/>
                </a:cubicBezTo>
                <a:lnTo>
                  <a:pt x="1" y="408036"/>
                </a:lnTo>
                <a:lnTo>
                  <a:pt x="0" y="408036"/>
                </a:ln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Thank</a:t>
            </a:r>
            <a:r>
              <a:rPr lang="es-ES_tradnl"/>
              <a:t> </a:t>
            </a:r>
            <a:r>
              <a:rPr lang="es-ES_tradnl" err="1"/>
              <a:t>you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/>
              <a:t>大家</a:t>
            </a:r>
            <a:r>
              <a:rPr lang="zh-TW" altLang="en-US" dirty="0"/>
              <a:t>加油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 flipH="1">
            <a:off x="0" y="-474451"/>
            <a:ext cx="3878826" cy="5550115"/>
          </a:xfrm>
          <a:custGeom>
            <a:avLst/>
            <a:gdLst>
              <a:gd name="connsiteX0" fmla="*/ 1524638 w 4048838"/>
              <a:gd name="connsiteY0" fmla="*/ 0 h 5550115"/>
              <a:gd name="connsiteX1" fmla="*/ 1524639 w 4048838"/>
              <a:gd name="connsiteY1" fmla="*/ 0 h 5550115"/>
              <a:gd name="connsiteX2" fmla="*/ 1524639 w 4048838"/>
              <a:gd name="connsiteY2" fmla="*/ 1362198 h 5550115"/>
              <a:gd name="connsiteX3" fmla="*/ 1534777 w 4048838"/>
              <a:gd name="connsiteY3" fmla="*/ 1311979 h 5550115"/>
              <a:gd name="connsiteX4" fmla="*/ 1653665 w 4048838"/>
              <a:gd name="connsiteY4" fmla="*/ 1233175 h 5550115"/>
              <a:gd name="connsiteX5" fmla="*/ 1772552 w 4048838"/>
              <a:gd name="connsiteY5" fmla="*/ 1311979 h 5550115"/>
              <a:gd name="connsiteX6" fmla="*/ 1782316 w 4048838"/>
              <a:gd name="connsiteY6" fmla="*/ 1360339 h 5550115"/>
              <a:gd name="connsiteX7" fmla="*/ 1782316 w 4048838"/>
              <a:gd name="connsiteY7" fmla="*/ 1946741 h 5550115"/>
              <a:gd name="connsiteX8" fmla="*/ 1911343 w 4048838"/>
              <a:gd name="connsiteY8" fmla="*/ 2075768 h 5550115"/>
              <a:gd name="connsiteX9" fmla="*/ 1911342 w 4048838"/>
              <a:gd name="connsiteY9" fmla="*/ 2075767 h 5550115"/>
              <a:gd name="connsiteX10" fmla="*/ 2040369 w 4048838"/>
              <a:gd name="connsiteY10" fmla="*/ 1946740 h 5550115"/>
              <a:gd name="connsiteX11" fmla="*/ 2040369 w 4048838"/>
              <a:gd name="connsiteY11" fmla="*/ 0 h 5550115"/>
              <a:gd name="connsiteX12" fmla="*/ 2040370 w 4048838"/>
              <a:gd name="connsiteY12" fmla="*/ 1049778 h 5550115"/>
              <a:gd name="connsiteX13" fmla="*/ 2050508 w 4048838"/>
              <a:gd name="connsiteY13" fmla="*/ 999559 h 5550115"/>
              <a:gd name="connsiteX14" fmla="*/ 2169396 w 4048838"/>
              <a:gd name="connsiteY14" fmla="*/ 920755 h 5550115"/>
              <a:gd name="connsiteX15" fmla="*/ 2288283 w 4048838"/>
              <a:gd name="connsiteY15" fmla="*/ 999559 h 5550115"/>
              <a:gd name="connsiteX16" fmla="*/ 2291881 w 4048838"/>
              <a:gd name="connsiteY16" fmla="*/ 1017378 h 5550115"/>
              <a:gd name="connsiteX17" fmla="*/ 2291881 w 4048838"/>
              <a:gd name="connsiteY17" fmla="*/ 1326324 h 5550115"/>
              <a:gd name="connsiteX18" fmla="*/ 2420908 w 4048838"/>
              <a:gd name="connsiteY18" fmla="*/ 1455351 h 5550115"/>
              <a:gd name="connsiteX19" fmla="*/ 2420907 w 4048838"/>
              <a:gd name="connsiteY19" fmla="*/ 1455350 h 5550115"/>
              <a:gd name="connsiteX20" fmla="*/ 2549934 w 4048838"/>
              <a:gd name="connsiteY20" fmla="*/ 1326323 h 5550115"/>
              <a:gd name="connsiteX21" fmla="*/ 2549934 w 4048838"/>
              <a:gd name="connsiteY21" fmla="*/ 1279585 h 5550115"/>
              <a:gd name="connsiteX22" fmla="*/ 2568603 w 4048838"/>
              <a:gd name="connsiteY22" fmla="*/ 1247043 h 5550115"/>
              <a:gd name="connsiteX23" fmla="*/ 2645668 w 4048838"/>
              <a:gd name="connsiteY23" fmla="*/ 1200599 h 5550115"/>
              <a:gd name="connsiteX24" fmla="*/ 2669148 w 4048838"/>
              <a:gd name="connsiteY24" fmla="*/ 1198232 h 5550115"/>
              <a:gd name="connsiteX25" fmla="*/ 2669148 w 4048838"/>
              <a:gd name="connsiteY25" fmla="*/ 1197494 h 5550115"/>
              <a:gd name="connsiteX26" fmla="*/ 2717218 w 4048838"/>
              <a:gd name="connsiteY26" fmla="*/ 1187790 h 5550115"/>
              <a:gd name="connsiteX27" fmla="*/ 2796021 w 4048838"/>
              <a:gd name="connsiteY27" fmla="*/ 1068902 h 5550115"/>
              <a:gd name="connsiteX28" fmla="*/ 2796021 w 4048838"/>
              <a:gd name="connsiteY28" fmla="*/ 954918 h 5550115"/>
              <a:gd name="connsiteX29" fmla="*/ 2804410 w 4048838"/>
              <a:gd name="connsiteY29" fmla="*/ 913368 h 5550115"/>
              <a:gd name="connsiteX30" fmla="*/ 2923297 w 4048838"/>
              <a:gd name="connsiteY30" fmla="*/ 834564 h 5550115"/>
              <a:gd name="connsiteX31" fmla="*/ 3042184 w 4048838"/>
              <a:gd name="connsiteY31" fmla="*/ 913368 h 5550115"/>
              <a:gd name="connsiteX32" fmla="*/ 3044374 w 4048838"/>
              <a:gd name="connsiteY32" fmla="*/ 924213 h 5550115"/>
              <a:gd name="connsiteX33" fmla="*/ 3044374 w 4048838"/>
              <a:gd name="connsiteY33" fmla="*/ 1077616 h 5550115"/>
              <a:gd name="connsiteX34" fmla="*/ 3123177 w 4048838"/>
              <a:gd name="connsiteY34" fmla="*/ 1196504 h 5550115"/>
              <a:gd name="connsiteX35" fmla="*/ 3171247 w 4048838"/>
              <a:gd name="connsiteY35" fmla="*/ 1206208 h 5550115"/>
              <a:gd name="connsiteX36" fmla="*/ 3171247 w 4048838"/>
              <a:gd name="connsiteY36" fmla="*/ 1206946 h 5550115"/>
              <a:gd name="connsiteX37" fmla="*/ 3194727 w 4048838"/>
              <a:gd name="connsiteY37" fmla="*/ 1209313 h 5550115"/>
              <a:gd name="connsiteX38" fmla="*/ 3294455 w 4048838"/>
              <a:gd name="connsiteY38" fmla="*/ 1295262 h 5550115"/>
              <a:gd name="connsiteX39" fmla="*/ 3296659 w 4048838"/>
              <a:gd name="connsiteY39" fmla="*/ 1307752 h 5550115"/>
              <a:gd name="connsiteX40" fmla="*/ 3296659 w 4048838"/>
              <a:gd name="connsiteY40" fmla="*/ 1441660 h 5550115"/>
              <a:gd name="connsiteX41" fmla="*/ 3425686 w 4048838"/>
              <a:gd name="connsiteY41" fmla="*/ 1570687 h 5550115"/>
              <a:gd name="connsiteX42" fmla="*/ 3425685 w 4048838"/>
              <a:gd name="connsiteY42" fmla="*/ 1570686 h 5550115"/>
              <a:gd name="connsiteX43" fmla="*/ 3554712 w 4048838"/>
              <a:gd name="connsiteY43" fmla="*/ 1441659 h 5550115"/>
              <a:gd name="connsiteX44" fmla="*/ 3554712 w 4048838"/>
              <a:gd name="connsiteY44" fmla="*/ 1076405 h 5550115"/>
              <a:gd name="connsiteX45" fmla="*/ 3556916 w 4048838"/>
              <a:gd name="connsiteY45" fmla="*/ 1063915 h 5550115"/>
              <a:gd name="connsiteX46" fmla="*/ 3656645 w 4048838"/>
              <a:gd name="connsiteY46" fmla="*/ 977966 h 5550115"/>
              <a:gd name="connsiteX47" fmla="*/ 3680125 w 4048838"/>
              <a:gd name="connsiteY47" fmla="*/ 975599 h 5550115"/>
              <a:gd name="connsiteX48" fmla="*/ 3680125 w 4048838"/>
              <a:gd name="connsiteY48" fmla="*/ 974861 h 5550115"/>
              <a:gd name="connsiteX49" fmla="*/ 3728195 w 4048838"/>
              <a:gd name="connsiteY49" fmla="*/ 965157 h 5550115"/>
              <a:gd name="connsiteX50" fmla="*/ 3806998 w 4048838"/>
              <a:gd name="connsiteY50" fmla="*/ 846269 h 5550115"/>
              <a:gd name="connsiteX51" fmla="*/ 3806998 w 4048838"/>
              <a:gd name="connsiteY51" fmla="*/ 469894 h 5550115"/>
              <a:gd name="connsiteX52" fmla="*/ 3815387 w 4048838"/>
              <a:gd name="connsiteY52" fmla="*/ 428344 h 5550115"/>
              <a:gd name="connsiteX53" fmla="*/ 3934274 w 4048838"/>
              <a:gd name="connsiteY53" fmla="*/ 349540 h 5550115"/>
              <a:gd name="connsiteX54" fmla="*/ 4033837 w 4048838"/>
              <a:gd name="connsiteY54" fmla="*/ 396494 h 5550115"/>
              <a:gd name="connsiteX55" fmla="*/ 4047851 w 4048838"/>
              <a:gd name="connsiteY55" fmla="*/ 419592 h 5550115"/>
              <a:gd name="connsiteX56" fmla="*/ 4047851 w 4048838"/>
              <a:gd name="connsiteY56" fmla="*/ 2265528 h 5550115"/>
              <a:gd name="connsiteX57" fmla="*/ 4048838 w 4048838"/>
              <a:gd name="connsiteY57" fmla="*/ 2265528 h 5550115"/>
              <a:gd name="connsiteX58" fmla="*/ 4048838 w 4048838"/>
              <a:gd name="connsiteY58" fmla="*/ 3341998 h 5550115"/>
              <a:gd name="connsiteX59" fmla="*/ 3970035 w 4048838"/>
              <a:gd name="connsiteY59" fmla="*/ 3460886 h 5550115"/>
              <a:gd name="connsiteX60" fmla="*/ 3921965 w 4048838"/>
              <a:gd name="connsiteY60" fmla="*/ 3470590 h 5550115"/>
              <a:gd name="connsiteX61" fmla="*/ 3921965 w 4048838"/>
              <a:gd name="connsiteY61" fmla="*/ 3471328 h 5550115"/>
              <a:gd name="connsiteX62" fmla="*/ 3898485 w 4048838"/>
              <a:gd name="connsiteY62" fmla="*/ 3473695 h 5550115"/>
              <a:gd name="connsiteX63" fmla="*/ 3821421 w 4048838"/>
              <a:gd name="connsiteY63" fmla="*/ 3520139 h 5550115"/>
              <a:gd name="connsiteX64" fmla="*/ 3800256 w 4048838"/>
              <a:gd name="connsiteY64" fmla="*/ 3557030 h 5550115"/>
              <a:gd name="connsiteX65" fmla="*/ 3800256 w 4048838"/>
              <a:gd name="connsiteY65" fmla="*/ 3620344 h 5550115"/>
              <a:gd name="connsiteX66" fmla="*/ 3721453 w 4048838"/>
              <a:gd name="connsiteY66" fmla="*/ 3739232 h 5550115"/>
              <a:gd name="connsiteX67" fmla="*/ 3673383 w 4048838"/>
              <a:gd name="connsiteY67" fmla="*/ 3748936 h 5550115"/>
              <a:gd name="connsiteX68" fmla="*/ 3673383 w 4048838"/>
              <a:gd name="connsiteY68" fmla="*/ 3749674 h 5550115"/>
              <a:gd name="connsiteX69" fmla="*/ 3649903 w 4048838"/>
              <a:gd name="connsiteY69" fmla="*/ 3752041 h 5550115"/>
              <a:gd name="connsiteX70" fmla="*/ 3550174 w 4048838"/>
              <a:gd name="connsiteY70" fmla="*/ 3837990 h 5550115"/>
              <a:gd name="connsiteX71" fmla="*/ 3550154 w 4048838"/>
              <a:gd name="connsiteY71" fmla="*/ 3838103 h 5550115"/>
              <a:gd name="connsiteX72" fmla="*/ 3550154 w 4048838"/>
              <a:gd name="connsiteY72" fmla="*/ 4397896 h 5550115"/>
              <a:gd name="connsiteX73" fmla="*/ 3471351 w 4048838"/>
              <a:gd name="connsiteY73" fmla="*/ 4516784 h 5550115"/>
              <a:gd name="connsiteX74" fmla="*/ 3423281 w 4048838"/>
              <a:gd name="connsiteY74" fmla="*/ 4526488 h 5550115"/>
              <a:gd name="connsiteX75" fmla="*/ 3423281 w 4048838"/>
              <a:gd name="connsiteY75" fmla="*/ 4527226 h 5550115"/>
              <a:gd name="connsiteX76" fmla="*/ 3399801 w 4048838"/>
              <a:gd name="connsiteY76" fmla="*/ 4529593 h 5550115"/>
              <a:gd name="connsiteX77" fmla="*/ 3300072 w 4048838"/>
              <a:gd name="connsiteY77" fmla="*/ 4615542 h 5550115"/>
              <a:gd name="connsiteX78" fmla="*/ 3299821 w 4048838"/>
              <a:gd name="connsiteY78" fmla="*/ 4616965 h 5550115"/>
              <a:gd name="connsiteX79" fmla="*/ 3299821 w 4048838"/>
              <a:gd name="connsiteY79" fmla="*/ 4885290 h 5550115"/>
              <a:gd name="connsiteX80" fmla="*/ 3170794 w 4048838"/>
              <a:gd name="connsiteY80" fmla="*/ 5014317 h 5550115"/>
              <a:gd name="connsiteX81" fmla="*/ 3170795 w 4048838"/>
              <a:gd name="connsiteY81" fmla="*/ 5014316 h 5550115"/>
              <a:gd name="connsiteX82" fmla="*/ 3041768 w 4048838"/>
              <a:gd name="connsiteY82" fmla="*/ 4885289 h 5550115"/>
              <a:gd name="connsiteX83" fmla="*/ 3041768 w 4048838"/>
              <a:gd name="connsiteY83" fmla="*/ 4605270 h 5550115"/>
              <a:gd name="connsiteX84" fmla="*/ 3039765 w 4048838"/>
              <a:gd name="connsiteY84" fmla="*/ 4593919 h 5550115"/>
              <a:gd name="connsiteX85" fmla="*/ 2940036 w 4048838"/>
              <a:gd name="connsiteY85" fmla="*/ 4507970 h 5550115"/>
              <a:gd name="connsiteX86" fmla="*/ 2916556 w 4048838"/>
              <a:gd name="connsiteY86" fmla="*/ 4505603 h 5550115"/>
              <a:gd name="connsiteX87" fmla="*/ 2916556 w 4048838"/>
              <a:gd name="connsiteY87" fmla="*/ 4504865 h 5550115"/>
              <a:gd name="connsiteX88" fmla="*/ 2868486 w 4048838"/>
              <a:gd name="connsiteY88" fmla="*/ 4495161 h 5550115"/>
              <a:gd name="connsiteX89" fmla="*/ 2789683 w 4048838"/>
              <a:gd name="connsiteY89" fmla="*/ 4376273 h 5550115"/>
              <a:gd name="connsiteX90" fmla="*/ 2789683 w 4048838"/>
              <a:gd name="connsiteY90" fmla="*/ 4286143 h 5550115"/>
              <a:gd name="connsiteX91" fmla="*/ 2781294 w 4048838"/>
              <a:gd name="connsiteY91" fmla="*/ 4244593 h 5550115"/>
              <a:gd name="connsiteX92" fmla="*/ 2662407 w 4048838"/>
              <a:gd name="connsiteY92" fmla="*/ 4165789 h 5550115"/>
              <a:gd name="connsiteX93" fmla="*/ 2543520 w 4048838"/>
              <a:gd name="connsiteY93" fmla="*/ 4244593 h 5550115"/>
              <a:gd name="connsiteX94" fmla="*/ 2541330 w 4048838"/>
              <a:gd name="connsiteY94" fmla="*/ 4255437 h 5550115"/>
              <a:gd name="connsiteX95" fmla="*/ 2541330 w 4048838"/>
              <a:gd name="connsiteY95" fmla="*/ 4496307 h 5550115"/>
              <a:gd name="connsiteX96" fmla="*/ 2462527 w 4048838"/>
              <a:gd name="connsiteY96" fmla="*/ 4615195 h 5550115"/>
              <a:gd name="connsiteX97" fmla="*/ 2414457 w 4048838"/>
              <a:gd name="connsiteY97" fmla="*/ 4624899 h 5550115"/>
              <a:gd name="connsiteX98" fmla="*/ 2414457 w 4048838"/>
              <a:gd name="connsiteY98" fmla="*/ 4625637 h 5550115"/>
              <a:gd name="connsiteX99" fmla="*/ 2390977 w 4048838"/>
              <a:gd name="connsiteY99" fmla="*/ 4628004 h 5550115"/>
              <a:gd name="connsiteX100" fmla="*/ 2291248 w 4048838"/>
              <a:gd name="connsiteY100" fmla="*/ 4713953 h 5550115"/>
              <a:gd name="connsiteX101" fmla="*/ 2290996 w 4048838"/>
              <a:gd name="connsiteY101" fmla="*/ 4715382 h 5550115"/>
              <a:gd name="connsiteX102" fmla="*/ 2290996 w 4048838"/>
              <a:gd name="connsiteY102" fmla="*/ 4820023 h 5550115"/>
              <a:gd name="connsiteX103" fmla="*/ 2161969 w 4048838"/>
              <a:gd name="connsiteY103" fmla="*/ 4949050 h 5550115"/>
              <a:gd name="connsiteX104" fmla="*/ 2161970 w 4048838"/>
              <a:gd name="connsiteY104" fmla="*/ 4949049 h 5550115"/>
              <a:gd name="connsiteX105" fmla="*/ 2032943 w 4048838"/>
              <a:gd name="connsiteY105" fmla="*/ 4820022 h 5550115"/>
              <a:gd name="connsiteX106" fmla="*/ 2032943 w 4048838"/>
              <a:gd name="connsiteY106" fmla="*/ 2265528 h 5550115"/>
              <a:gd name="connsiteX107" fmla="*/ 2032942 w 4048838"/>
              <a:gd name="connsiteY107" fmla="*/ 4836545 h 5550115"/>
              <a:gd name="connsiteX108" fmla="*/ 2022804 w 4048838"/>
              <a:gd name="connsiteY108" fmla="*/ 4786326 h 5550115"/>
              <a:gd name="connsiteX109" fmla="*/ 1903916 w 4048838"/>
              <a:gd name="connsiteY109" fmla="*/ 4707522 h 5550115"/>
              <a:gd name="connsiteX110" fmla="*/ 1785029 w 4048838"/>
              <a:gd name="connsiteY110" fmla="*/ 4786326 h 5550115"/>
              <a:gd name="connsiteX111" fmla="*/ 1775265 w 4048838"/>
              <a:gd name="connsiteY111" fmla="*/ 4834686 h 5550115"/>
              <a:gd name="connsiteX112" fmla="*/ 1775265 w 4048838"/>
              <a:gd name="connsiteY112" fmla="*/ 5421088 h 5550115"/>
              <a:gd name="connsiteX113" fmla="*/ 1646238 w 4048838"/>
              <a:gd name="connsiteY113" fmla="*/ 5550115 h 5550115"/>
              <a:gd name="connsiteX114" fmla="*/ 1646239 w 4048838"/>
              <a:gd name="connsiteY114" fmla="*/ 5550114 h 5550115"/>
              <a:gd name="connsiteX115" fmla="*/ 1517212 w 4048838"/>
              <a:gd name="connsiteY115" fmla="*/ 5421087 h 5550115"/>
              <a:gd name="connsiteX116" fmla="*/ 1517212 w 4048838"/>
              <a:gd name="connsiteY116" fmla="*/ 2265528 h 5550115"/>
              <a:gd name="connsiteX117" fmla="*/ 1517211 w 4048838"/>
              <a:gd name="connsiteY117" fmla="*/ 4524125 h 5550115"/>
              <a:gd name="connsiteX118" fmla="*/ 1507073 w 4048838"/>
              <a:gd name="connsiteY118" fmla="*/ 4473906 h 5550115"/>
              <a:gd name="connsiteX119" fmla="*/ 1388185 w 4048838"/>
              <a:gd name="connsiteY119" fmla="*/ 4395102 h 5550115"/>
              <a:gd name="connsiteX120" fmla="*/ 1269298 w 4048838"/>
              <a:gd name="connsiteY120" fmla="*/ 4473906 h 5550115"/>
              <a:gd name="connsiteX121" fmla="*/ 1265700 w 4048838"/>
              <a:gd name="connsiteY121" fmla="*/ 4491725 h 5550115"/>
              <a:gd name="connsiteX122" fmla="*/ 1265700 w 4048838"/>
              <a:gd name="connsiteY122" fmla="*/ 4800671 h 5550115"/>
              <a:gd name="connsiteX123" fmla="*/ 1136673 w 4048838"/>
              <a:gd name="connsiteY123" fmla="*/ 4929698 h 5550115"/>
              <a:gd name="connsiteX124" fmla="*/ 1136674 w 4048838"/>
              <a:gd name="connsiteY124" fmla="*/ 4929697 h 5550115"/>
              <a:gd name="connsiteX125" fmla="*/ 1007647 w 4048838"/>
              <a:gd name="connsiteY125" fmla="*/ 4800670 h 5550115"/>
              <a:gd name="connsiteX126" fmla="*/ 1007647 w 4048838"/>
              <a:gd name="connsiteY126" fmla="*/ 4753932 h 5550115"/>
              <a:gd name="connsiteX127" fmla="*/ 988978 w 4048838"/>
              <a:gd name="connsiteY127" fmla="*/ 4721390 h 5550115"/>
              <a:gd name="connsiteX128" fmla="*/ 911913 w 4048838"/>
              <a:gd name="connsiteY128" fmla="*/ 4674946 h 5550115"/>
              <a:gd name="connsiteX129" fmla="*/ 888433 w 4048838"/>
              <a:gd name="connsiteY129" fmla="*/ 4672579 h 5550115"/>
              <a:gd name="connsiteX130" fmla="*/ 888433 w 4048838"/>
              <a:gd name="connsiteY130" fmla="*/ 4671841 h 5550115"/>
              <a:gd name="connsiteX131" fmla="*/ 840363 w 4048838"/>
              <a:gd name="connsiteY131" fmla="*/ 4662137 h 5550115"/>
              <a:gd name="connsiteX132" fmla="*/ 761560 w 4048838"/>
              <a:gd name="connsiteY132" fmla="*/ 4543249 h 5550115"/>
              <a:gd name="connsiteX133" fmla="*/ 761560 w 4048838"/>
              <a:gd name="connsiteY133" fmla="*/ 4429265 h 5550115"/>
              <a:gd name="connsiteX134" fmla="*/ 753171 w 4048838"/>
              <a:gd name="connsiteY134" fmla="*/ 4387715 h 5550115"/>
              <a:gd name="connsiteX135" fmla="*/ 634284 w 4048838"/>
              <a:gd name="connsiteY135" fmla="*/ 4308911 h 5550115"/>
              <a:gd name="connsiteX136" fmla="*/ 515397 w 4048838"/>
              <a:gd name="connsiteY136" fmla="*/ 4387715 h 5550115"/>
              <a:gd name="connsiteX137" fmla="*/ 513207 w 4048838"/>
              <a:gd name="connsiteY137" fmla="*/ 4398560 h 5550115"/>
              <a:gd name="connsiteX138" fmla="*/ 513207 w 4048838"/>
              <a:gd name="connsiteY138" fmla="*/ 4551963 h 5550115"/>
              <a:gd name="connsiteX139" fmla="*/ 434404 w 4048838"/>
              <a:gd name="connsiteY139" fmla="*/ 4670851 h 5550115"/>
              <a:gd name="connsiteX140" fmla="*/ 386334 w 4048838"/>
              <a:gd name="connsiteY140" fmla="*/ 4680555 h 5550115"/>
              <a:gd name="connsiteX141" fmla="*/ 386334 w 4048838"/>
              <a:gd name="connsiteY141" fmla="*/ 4681293 h 5550115"/>
              <a:gd name="connsiteX142" fmla="*/ 362854 w 4048838"/>
              <a:gd name="connsiteY142" fmla="*/ 4683660 h 5550115"/>
              <a:gd name="connsiteX143" fmla="*/ 263125 w 4048838"/>
              <a:gd name="connsiteY143" fmla="*/ 4769609 h 5550115"/>
              <a:gd name="connsiteX144" fmla="*/ 260921 w 4048838"/>
              <a:gd name="connsiteY144" fmla="*/ 4782099 h 5550115"/>
              <a:gd name="connsiteX145" fmla="*/ 260921 w 4048838"/>
              <a:gd name="connsiteY145" fmla="*/ 4916007 h 5550115"/>
              <a:gd name="connsiteX146" fmla="*/ 131894 w 4048838"/>
              <a:gd name="connsiteY146" fmla="*/ 5045034 h 5550115"/>
              <a:gd name="connsiteX147" fmla="*/ 131895 w 4048838"/>
              <a:gd name="connsiteY147" fmla="*/ 5045033 h 5550115"/>
              <a:gd name="connsiteX148" fmla="*/ 2868 w 4048838"/>
              <a:gd name="connsiteY148" fmla="*/ 4916006 h 5550115"/>
              <a:gd name="connsiteX149" fmla="*/ 2868 w 4048838"/>
              <a:gd name="connsiteY149" fmla="*/ 4550752 h 5550115"/>
              <a:gd name="connsiteX150" fmla="*/ 664 w 4048838"/>
              <a:gd name="connsiteY150" fmla="*/ 4538262 h 5550115"/>
              <a:gd name="connsiteX151" fmla="*/ 0 w 4048838"/>
              <a:gd name="connsiteY151" fmla="*/ 4536983 h 5550115"/>
              <a:gd name="connsiteX152" fmla="*/ 0 w 4048838"/>
              <a:gd name="connsiteY152" fmla="*/ 1043223 h 5550115"/>
              <a:gd name="connsiteX153" fmla="*/ 90123 w 4048838"/>
              <a:gd name="connsiteY153" fmla="*/ 1043223 h 5550115"/>
              <a:gd name="connsiteX154" fmla="*/ 134300 w 4048838"/>
              <a:gd name="connsiteY154" fmla="*/ 1052141 h 5550115"/>
              <a:gd name="connsiteX155" fmla="*/ 134300 w 4048838"/>
              <a:gd name="connsiteY155" fmla="*/ 1052879 h 5550115"/>
              <a:gd name="connsiteX156" fmla="*/ 157780 w 4048838"/>
              <a:gd name="connsiteY156" fmla="*/ 1055246 h 5550115"/>
              <a:gd name="connsiteX157" fmla="*/ 257509 w 4048838"/>
              <a:gd name="connsiteY157" fmla="*/ 1141195 h 5550115"/>
              <a:gd name="connsiteX158" fmla="*/ 257760 w 4048838"/>
              <a:gd name="connsiteY158" fmla="*/ 1142618 h 5550115"/>
              <a:gd name="connsiteX159" fmla="*/ 257760 w 4048838"/>
              <a:gd name="connsiteY159" fmla="*/ 1410943 h 5550115"/>
              <a:gd name="connsiteX160" fmla="*/ 386787 w 4048838"/>
              <a:gd name="connsiteY160" fmla="*/ 1539970 h 5550115"/>
              <a:gd name="connsiteX161" fmla="*/ 386786 w 4048838"/>
              <a:gd name="connsiteY161" fmla="*/ 1539969 h 5550115"/>
              <a:gd name="connsiteX162" fmla="*/ 515813 w 4048838"/>
              <a:gd name="connsiteY162" fmla="*/ 1410942 h 5550115"/>
              <a:gd name="connsiteX163" fmla="*/ 515813 w 4048838"/>
              <a:gd name="connsiteY163" fmla="*/ 1130923 h 5550115"/>
              <a:gd name="connsiteX164" fmla="*/ 517816 w 4048838"/>
              <a:gd name="connsiteY164" fmla="*/ 1119572 h 5550115"/>
              <a:gd name="connsiteX165" fmla="*/ 617545 w 4048838"/>
              <a:gd name="connsiteY165" fmla="*/ 1033623 h 5550115"/>
              <a:gd name="connsiteX166" fmla="*/ 641025 w 4048838"/>
              <a:gd name="connsiteY166" fmla="*/ 1031256 h 5550115"/>
              <a:gd name="connsiteX167" fmla="*/ 641025 w 4048838"/>
              <a:gd name="connsiteY167" fmla="*/ 1030518 h 5550115"/>
              <a:gd name="connsiteX168" fmla="*/ 689095 w 4048838"/>
              <a:gd name="connsiteY168" fmla="*/ 1020814 h 5550115"/>
              <a:gd name="connsiteX169" fmla="*/ 767898 w 4048838"/>
              <a:gd name="connsiteY169" fmla="*/ 901926 h 5550115"/>
              <a:gd name="connsiteX170" fmla="*/ 767898 w 4048838"/>
              <a:gd name="connsiteY170" fmla="*/ 811796 h 5550115"/>
              <a:gd name="connsiteX171" fmla="*/ 776287 w 4048838"/>
              <a:gd name="connsiteY171" fmla="*/ 770246 h 5550115"/>
              <a:gd name="connsiteX172" fmla="*/ 895174 w 4048838"/>
              <a:gd name="connsiteY172" fmla="*/ 691442 h 5550115"/>
              <a:gd name="connsiteX173" fmla="*/ 1014061 w 4048838"/>
              <a:gd name="connsiteY173" fmla="*/ 770246 h 5550115"/>
              <a:gd name="connsiteX174" fmla="*/ 1016251 w 4048838"/>
              <a:gd name="connsiteY174" fmla="*/ 781090 h 5550115"/>
              <a:gd name="connsiteX175" fmla="*/ 1016251 w 4048838"/>
              <a:gd name="connsiteY175" fmla="*/ 1021960 h 5550115"/>
              <a:gd name="connsiteX176" fmla="*/ 1095054 w 4048838"/>
              <a:gd name="connsiteY176" fmla="*/ 1140848 h 5550115"/>
              <a:gd name="connsiteX177" fmla="*/ 1143124 w 4048838"/>
              <a:gd name="connsiteY177" fmla="*/ 1150552 h 5550115"/>
              <a:gd name="connsiteX178" fmla="*/ 1143124 w 4048838"/>
              <a:gd name="connsiteY178" fmla="*/ 1151290 h 5550115"/>
              <a:gd name="connsiteX179" fmla="*/ 1166604 w 4048838"/>
              <a:gd name="connsiteY179" fmla="*/ 1153657 h 5550115"/>
              <a:gd name="connsiteX180" fmla="*/ 1266333 w 4048838"/>
              <a:gd name="connsiteY180" fmla="*/ 1239606 h 5550115"/>
              <a:gd name="connsiteX181" fmla="*/ 1266585 w 4048838"/>
              <a:gd name="connsiteY181" fmla="*/ 1241035 h 5550115"/>
              <a:gd name="connsiteX182" fmla="*/ 1266585 w 4048838"/>
              <a:gd name="connsiteY182" fmla="*/ 1345676 h 5550115"/>
              <a:gd name="connsiteX183" fmla="*/ 1395612 w 4048838"/>
              <a:gd name="connsiteY183" fmla="*/ 1474703 h 5550115"/>
              <a:gd name="connsiteX184" fmla="*/ 1395611 w 4048838"/>
              <a:gd name="connsiteY184" fmla="*/ 1474702 h 5550115"/>
              <a:gd name="connsiteX185" fmla="*/ 1524638 w 4048838"/>
              <a:gd name="connsiteY185" fmla="*/ 1345675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048838" h="5550115">
                <a:moveTo>
                  <a:pt x="1524638" y="0"/>
                </a:moveTo>
                <a:lnTo>
                  <a:pt x="1524639" y="0"/>
                </a:lnTo>
                <a:lnTo>
                  <a:pt x="1524639" y="1362198"/>
                </a:lnTo>
                <a:lnTo>
                  <a:pt x="1534777" y="1311979"/>
                </a:lnTo>
                <a:cubicBezTo>
                  <a:pt x="1554365" y="1265669"/>
                  <a:pt x="1600220" y="1233175"/>
                  <a:pt x="1653665" y="1233175"/>
                </a:cubicBezTo>
                <a:cubicBezTo>
                  <a:pt x="1707110" y="1233175"/>
                  <a:pt x="1752965" y="1265669"/>
                  <a:pt x="1772552" y="1311979"/>
                </a:cubicBezTo>
                <a:lnTo>
                  <a:pt x="1782316" y="1360339"/>
                </a:lnTo>
                <a:lnTo>
                  <a:pt x="1782316" y="1946741"/>
                </a:lnTo>
                <a:cubicBezTo>
                  <a:pt x="1782316" y="2018001"/>
                  <a:pt x="1840083" y="2075768"/>
                  <a:pt x="1911343" y="2075768"/>
                </a:cubicBezTo>
                <a:lnTo>
                  <a:pt x="1911342" y="2075767"/>
                </a:lnTo>
                <a:cubicBezTo>
                  <a:pt x="1982602" y="2075767"/>
                  <a:pt x="2040369" y="2018000"/>
                  <a:pt x="2040369" y="1946740"/>
                </a:cubicBezTo>
                <a:lnTo>
                  <a:pt x="2040369" y="0"/>
                </a:lnTo>
                <a:lnTo>
                  <a:pt x="2040370" y="1049778"/>
                </a:lnTo>
                <a:lnTo>
                  <a:pt x="2050508" y="999559"/>
                </a:lnTo>
                <a:cubicBezTo>
                  <a:pt x="2070096" y="953249"/>
                  <a:pt x="2115951" y="920755"/>
                  <a:pt x="2169396" y="920755"/>
                </a:cubicBezTo>
                <a:cubicBezTo>
                  <a:pt x="2222841" y="920755"/>
                  <a:pt x="2268696" y="953249"/>
                  <a:pt x="2288283" y="999559"/>
                </a:cubicBezTo>
                <a:lnTo>
                  <a:pt x="2291881" y="1017378"/>
                </a:lnTo>
                <a:lnTo>
                  <a:pt x="2291881" y="1326324"/>
                </a:lnTo>
                <a:cubicBezTo>
                  <a:pt x="2291881" y="1397584"/>
                  <a:pt x="2349648" y="1455351"/>
                  <a:pt x="2420908" y="1455351"/>
                </a:cubicBezTo>
                <a:lnTo>
                  <a:pt x="2420907" y="1455350"/>
                </a:lnTo>
                <a:cubicBezTo>
                  <a:pt x="2492167" y="1455350"/>
                  <a:pt x="2549934" y="1397583"/>
                  <a:pt x="2549934" y="1326323"/>
                </a:cubicBezTo>
                <a:lnTo>
                  <a:pt x="2549934" y="1279585"/>
                </a:lnTo>
                <a:lnTo>
                  <a:pt x="2568603" y="1247043"/>
                </a:lnTo>
                <a:cubicBezTo>
                  <a:pt x="2587887" y="1223677"/>
                  <a:pt x="2614869" y="1206901"/>
                  <a:pt x="2645668" y="1200599"/>
                </a:cubicBezTo>
                <a:lnTo>
                  <a:pt x="2669148" y="1198232"/>
                </a:lnTo>
                <a:lnTo>
                  <a:pt x="2669148" y="1197494"/>
                </a:lnTo>
                <a:lnTo>
                  <a:pt x="2717218" y="1187790"/>
                </a:lnTo>
                <a:cubicBezTo>
                  <a:pt x="2763527" y="1168202"/>
                  <a:pt x="2796021" y="1122347"/>
                  <a:pt x="2796021" y="1068902"/>
                </a:cubicBezTo>
                <a:lnTo>
                  <a:pt x="2796021" y="954918"/>
                </a:lnTo>
                <a:lnTo>
                  <a:pt x="2804410" y="913368"/>
                </a:lnTo>
                <a:cubicBezTo>
                  <a:pt x="2823997" y="867058"/>
                  <a:pt x="2869852" y="834564"/>
                  <a:pt x="2923297" y="834564"/>
                </a:cubicBezTo>
                <a:cubicBezTo>
                  <a:pt x="2976742" y="834564"/>
                  <a:pt x="3022597" y="867058"/>
                  <a:pt x="3042184" y="913368"/>
                </a:cubicBezTo>
                <a:lnTo>
                  <a:pt x="3044374" y="924213"/>
                </a:lnTo>
                <a:lnTo>
                  <a:pt x="3044374" y="1077616"/>
                </a:lnTo>
                <a:cubicBezTo>
                  <a:pt x="3044374" y="1131061"/>
                  <a:pt x="3076868" y="1176916"/>
                  <a:pt x="3123177" y="1196504"/>
                </a:cubicBezTo>
                <a:lnTo>
                  <a:pt x="3171247" y="1206208"/>
                </a:lnTo>
                <a:lnTo>
                  <a:pt x="3171247" y="1206946"/>
                </a:lnTo>
                <a:lnTo>
                  <a:pt x="3194727" y="1209313"/>
                </a:lnTo>
                <a:cubicBezTo>
                  <a:pt x="3240925" y="1218766"/>
                  <a:pt x="3278537" y="1251786"/>
                  <a:pt x="3294455" y="1295262"/>
                </a:cubicBezTo>
                <a:lnTo>
                  <a:pt x="3296659" y="1307752"/>
                </a:lnTo>
                <a:lnTo>
                  <a:pt x="3296659" y="1441660"/>
                </a:lnTo>
                <a:cubicBezTo>
                  <a:pt x="3296659" y="1512920"/>
                  <a:pt x="3354426" y="1570687"/>
                  <a:pt x="3425686" y="1570687"/>
                </a:cubicBezTo>
                <a:lnTo>
                  <a:pt x="3425685" y="1570686"/>
                </a:lnTo>
                <a:cubicBezTo>
                  <a:pt x="3496945" y="1570686"/>
                  <a:pt x="3554712" y="1512919"/>
                  <a:pt x="3554712" y="1441659"/>
                </a:cubicBezTo>
                <a:lnTo>
                  <a:pt x="3554712" y="1076405"/>
                </a:lnTo>
                <a:lnTo>
                  <a:pt x="3556916" y="1063915"/>
                </a:lnTo>
                <a:cubicBezTo>
                  <a:pt x="3572835" y="1020439"/>
                  <a:pt x="3610447" y="987419"/>
                  <a:pt x="3656645" y="977966"/>
                </a:cubicBezTo>
                <a:lnTo>
                  <a:pt x="3680125" y="975599"/>
                </a:lnTo>
                <a:lnTo>
                  <a:pt x="3680125" y="974861"/>
                </a:lnTo>
                <a:lnTo>
                  <a:pt x="3728195" y="965157"/>
                </a:lnTo>
                <a:cubicBezTo>
                  <a:pt x="3774504" y="945569"/>
                  <a:pt x="3806998" y="899714"/>
                  <a:pt x="3806998" y="846269"/>
                </a:cubicBezTo>
                <a:lnTo>
                  <a:pt x="3806998" y="469894"/>
                </a:lnTo>
                <a:lnTo>
                  <a:pt x="3815387" y="428344"/>
                </a:lnTo>
                <a:cubicBezTo>
                  <a:pt x="3834974" y="382034"/>
                  <a:pt x="3880829" y="349540"/>
                  <a:pt x="3934274" y="349540"/>
                </a:cubicBezTo>
                <a:cubicBezTo>
                  <a:pt x="3974358" y="349540"/>
                  <a:pt x="4010172" y="367818"/>
                  <a:pt x="4033837" y="396494"/>
                </a:cubicBezTo>
                <a:lnTo>
                  <a:pt x="4047851" y="419592"/>
                </a:lnTo>
                <a:lnTo>
                  <a:pt x="4047851" y="2265528"/>
                </a:lnTo>
                <a:lnTo>
                  <a:pt x="4048838" y="2265528"/>
                </a:lnTo>
                <a:lnTo>
                  <a:pt x="4048838" y="3341998"/>
                </a:lnTo>
                <a:cubicBezTo>
                  <a:pt x="4048838" y="3395443"/>
                  <a:pt x="4016344" y="3441298"/>
                  <a:pt x="3970035" y="3460886"/>
                </a:cubicBezTo>
                <a:lnTo>
                  <a:pt x="3921965" y="3470590"/>
                </a:lnTo>
                <a:lnTo>
                  <a:pt x="3921965" y="3471328"/>
                </a:lnTo>
                <a:lnTo>
                  <a:pt x="3898485" y="3473695"/>
                </a:lnTo>
                <a:cubicBezTo>
                  <a:pt x="3867686" y="3479997"/>
                  <a:pt x="3840704" y="3496773"/>
                  <a:pt x="3821421" y="3520139"/>
                </a:cubicBezTo>
                <a:lnTo>
                  <a:pt x="3800256" y="3557030"/>
                </a:lnTo>
                <a:lnTo>
                  <a:pt x="3800256" y="3620344"/>
                </a:lnTo>
                <a:cubicBezTo>
                  <a:pt x="3800256" y="3673789"/>
                  <a:pt x="3767762" y="3719644"/>
                  <a:pt x="3721453" y="3739232"/>
                </a:cubicBezTo>
                <a:lnTo>
                  <a:pt x="3673383" y="3748936"/>
                </a:lnTo>
                <a:lnTo>
                  <a:pt x="3673383" y="3749674"/>
                </a:lnTo>
                <a:lnTo>
                  <a:pt x="3649903" y="3752041"/>
                </a:lnTo>
                <a:cubicBezTo>
                  <a:pt x="3603705" y="3761494"/>
                  <a:pt x="3566093" y="3794514"/>
                  <a:pt x="3550174" y="3837990"/>
                </a:cubicBezTo>
                <a:lnTo>
                  <a:pt x="3550154" y="3838103"/>
                </a:lnTo>
                <a:lnTo>
                  <a:pt x="3550154" y="4397896"/>
                </a:lnTo>
                <a:cubicBezTo>
                  <a:pt x="3550154" y="4451341"/>
                  <a:pt x="3517660" y="4497196"/>
                  <a:pt x="3471351" y="4516784"/>
                </a:cubicBezTo>
                <a:lnTo>
                  <a:pt x="3423281" y="4526488"/>
                </a:lnTo>
                <a:lnTo>
                  <a:pt x="3423281" y="4527226"/>
                </a:lnTo>
                <a:lnTo>
                  <a:pt x="3399801" y="4529593"/>
                </a:lnTo>
                <a:cubicBezTo>
                  <a:pt x="3353603" y="4539046"/>
                  <a:pt x="3315991" y="4572066"/>
                  <a:pt x="3300072" y="4615542"/>
                </a:cubicBezTo>
                <a:lnTo>
                  <a:pt x="3299821" y="4616965"/>
                </a:lnTo>
                <a:lnTo>
                  <a:pt x="3299821" y="4885290"/>
                </a:lnTo>
                <a:cubicBezTo>
                  <a:pt x="3299821" y="4956550"/>
                  <a:pt x="3242054" y="5014317"/>
                  <a:pt x="3170794" y="5014317"/>
                </a:cubicBezTo>
                <a:lnTo>
                  <a:pt x="3170795" y="5014316"/>
                </a:lnTo>
                <a:cubicBezTo>
                  <a:pt x="3099535" y="5014316"/>
                  <a:pt x="3041768" y="4956549"/>
                  <a:pt x="3041768" y="4885289"/>
                </a:cubicBezTo>
                <a:lnTo>
                  <a:pt x="3041768" y="4605270"/>
                </a:lnTo>
                <a:lnTo>
                  <a:pt x="3039765" y="4593919"/>
                </a:lnTo>
                <a:cubicBezTo>
                  <a:pt x="3023846" y="4550443"/>
                  <a:pt x="2986234" y="4517423"/>
                  <a:pt x="2940036" y="4507970"/>
                </a:cubicBezTo>
                <a:lnTo>
                  <a:pt x="2916556" y="4505603"/>
                </a:lnTo>
                <a:lnTo>
                  <a:pt x="2916556" y="4504865"/>
                </a:lnTo>
                <a:lnTo>
                  <a:pt x="2868486" y="4495161"/>
                </a:lnTo>
                <a:cubicBezTo>
                  <a:pt x="2822177" y="4475573"/>
                  <a:pt x="2789683" y="4429718"/>
                  <a:pt x="2789683" y="4376273"/>
                </a:cubicBezTo>
                <a:lnTo>
                  <a:pt x="2789683" y="4286143"/>
                </a:lnTo>
                <a:lnTo>
                  <a:pt x="2781294" y="4244593"/>
                </a:lnTo>
                <a:cubicBezTo>
                  <a:pt x="2761707" y="4198283"/>
                  <a:pt x="2715852" y="4165789"/>
                  <a:pt x="2662407" y="4165789"/>
                </a:cubicBezTo>
                <a:cubicBezTo>
                  <a:pt x="2608962" y="4165789"/>
                  <a:pt x="2563107" y="4198283"/>
                  <a:pt x="2543520" y="4244593"/>
                </a:cubicBezTo>
                <a:lnTo>
                  <a:pt x="2541330" y="4255437"/>
                </a:lnTo>
                <a:lnTo>
                  <a:pt x="2541330" y="4496307"/>
                </a:lnTo>
                <a:cubicBezTo>
                  <a:pt x="2541330" y="4549752"/>
                  <a:pt x="2508836" y="4595607"/>
                  <a:pt x="2462527" y="4615195"/>
                </a:cubicBezTo>
                <a:lnTo>
                  <a:pt x="2414457" y="4624899"/>
                </a:lnTo>
                <a:lnTo>
                  <a:pt x="2414457" y="4625637"/>
                </a:lnTo>
                <a:lnTo>
                  <a:pt x="2390977" y="4628004"/>
                </a:lnTo>
                <a:cubicBezTo>
                  <a:pt x="2344780" y="4637457"/>
                  <a:pt x="2307167" y="4670477"/>
                  <a:pt x="2291248" y="4713953"/>
                </a:cubicBezTo>
                <a:lnTo>
                  <a:pt x="2290996" y="4715382"/>
                </a:lnTo>
                <a:lnTo>
                  <a:pt x="2290996" y="4820023"/>
                </a:lnTo>
                <a:cubicBezTo>
                  <a:pt x="2290996" y="4891283"/>
                  <a:pt x="2233229" y="4949050"/>
                  <a:pt x="2161969" y="4949050"/>
                </a:cubicBezTo>
                <a:lnTo>
                  <a:pt x="2161970" y="4949049"/>
                </a:lnTo>
                <a:cubicBezTo>
                  <a:pt x="2090710" y="4949049"/>
                  <a:pt x="2032943" y="4891282"/>
                  <a:pt x="2032943" y="4820022"/>
                </a:cubicBezTo>
                <a:lnTo>
                  <a:pt x="2032943" y="2265528"/>
                </a:lnTo>
                <a:lnTo>
                  <a:pt x="2032942" y="4836545"/>
                </a:lnTo>
                <a:lnTo>
                  <a:pt x="2022804" y="4786326"/>
                </a:lnTo>
                <a:cubicBezTo>
                  <a:pt x="2003216" y="4740016"/>
                  <a:pt x="1957361" y="4707522"/>
                  <a:pt x="1903916" y="4707522"/>
                </a:cubicBezTo>
                <a:cubicBezTo>
                  <a:pt x="1850471" y="4707522"/>
                  <a:pt x="1804616" y="4740016"/>
                  <a:pt x="1785029" y="4786326"/>
                </a:cubicBezTo>
                <a:lnTo>
                  <a:pt x="1775265" y="4834686"/>
                </a:lnTo>
                <a:lnTo>
                  <a:pt x="1775265" y="5421088"/>
                </a:lnTo>
                <a:cubicBezTo>
                  <a:pt x="1775265" y="5492348"/>
                  <a:pt x="1717498" y="5550115"/>
                  <a:pt x="1646238" y="5550115"/>
                </a:cubicBezTo>
                <a:lnTo>
                  <a:pt x="1646239" y="5550114"/>
                </a:lnTo>
                <a:cubicBezTo>
                  <a:pt x="1574979" y="5550114"/>
                  <a:pt x="1517212" y="5492347"/>
                  <a:pt x="1517212" y="5421087"/>
                </a:cubicBezTo>
                <a:lnTo>
                  <a:pt x="1517212" y="2265528"/>
                </a:lnTo>
                <a:lnTo>
                  <a:pt x="1517211" y="4524125"/>
                </a:lnTo>
                <a:lnTo>
                  <a:pt x="1507073" y="4473906"/>
                </a:lnTo>
                <a:cubicBezTo>
                  <a:pt x="1487485" y="4427596"/>
                  <a:pt x="1441630" y="4395102"/>
                  <a:pt x="1388185" y="4395102"/>
                </a:cubicBezTo>
                <a:cubicBezTo>
                  <a:pt x="1334740" y="4395102"/>
                  <a:pt x="1288885" y="4427596"/>
                  <a:pt x="1269298" y="4473906"/>
                </a:cubicBezTo>
                <a:lnTo>
                  <a:pt x="1265700" y="4491725"/>
                </a:lnTo>
                <a:lnTo>
                  <a:pt x="1265700" y="4800671"/>
                </a:lnTo>
                <a:cubicBezTo>
                  <a:pt x="1265700" y="4871931"/>
                  <a:pt x="1207933" y="4929698"/>
                  <a:pt x="1136673" y="4929698"/>
                </a:cubicBezTo>
                <a:lnTo>
                  <a:pt x="1136674" y="4929697"/>
                </a:lnTo>
                <a:cubicBezTo>
                  <a:pt x="1065414" y="4929697"/>
                  <a:pt x="1007647" y="4871930"/>
                  <a:pt x="1007647" y="4800670"/>
                </a:cubicBezTo>
                <a:lnTo>
                  <a:pt x="1007647" y="4753932"/>
                </a:lnTo>
                <a:lnTo>
                  <a:pt x="988978" y="4721390"/>
                </a:lnTo>
                <a:cubicBezTo>
                  <a:pt x="969694" y="4698024"/>
                  <a:pt x="942712" y="4681248"/>
                  <a:pt x="911913" y="4674946"/>
                </a:cubicBezTo>
                <a:lnTo>
                  <a:pt x="888433" y="4672579"/>
                </a:lnTo>
                <a:lnTo>
                  <a:pt x="888433" y="4671841"/>
                </a:lnTo>
                <a:lnTo>
                  <a:pt x="840363" y="4662137"/>
                </a:lnTo>
                <a:cubicBezTo>
                  <a:pt x="794054" y="4642549"/>
                  <a:pt x="761560" y="4596694"/>
                  <a:pt x="761560" y="4543249"/>
                </a:cubicBezTo>
                <a:lnTo>
                  <a:pt x="761560" y="4429265"/>
                </a:lnTo>
                <a:lnTo>
                  <a:pt x="753171" y="4387715"/>
                </a:lnTo>
                <a:cubicBezTo>
                  <a:pt x="733584" y="4341405"/>
                  <a:pt x="687729" y="4308911"/>
                  <a:pt x="634284" y="4308911"/>
                </a:cubicBezTo>
                <a:cubicBezTo>
                  <a:pt x="580839" y="4308911"/>
                  <a:pt x="534984" y="4341405"/>
                  <a:pt x="515397" y="4387715"/>
                </a:cubicBezTo>
                <a:lnTo>
                  <a:pt x="513207" y="4398560"/>
                </a:lnTo>
                <a:lnTo>
                  <a:pt x="513207" y="4551963"/>
                </a:lnTo>
                <a:cubicBezTo>
                  <a:pt x="513207" y="4605408"/>
                  <a:pt x="480713" y="4651263"/>
                  <a:pt x="434404" y="4670851"/>
                </a:cubicBezTo>
                <a:lnTo>
                  <a:pt x="386334" y="4680555"/>
                </a:lnTo>
                <a:lnTo>
                  <a:pt x="386334" y="4681293"/>
                </a:lnTo>
                <a:lnTo>
                  <a:pt x="362854" y="4683660"/>
                </a:lnTo>
                <a:cubicBezTo>
                  <a:pt x="316656" y="4693113"/>
                  <a:pt x="279044" y="4726133"/>
                  <a:pt x="263125" y="4769609"/>
                </a:cubicBezTo>
                <a:lnTo>
                  <a:pt x="260921" y="4782099"/>
                </a:lnTo>
                <a:lnTo>
                  <a:pt x="260921" y="4916007"/>
                </a:lnTo>
                <a:cubicBezTo>
                  <a:pt x="260921" y="4987267"/>
                  <a:pt x="203154" y="5045034"/>
                  <a:pt x="131894" y="5045034"/>
                </a:cubicBezTo>
                <a:lnTo>
                  <a:pt x="131895" y="5045033"/>
                </a:lnTo>
                <a:cubicBezTo>
                  <a:pt x="60635" y="5045033"/>
                  <a:pt x="2868" y="4987266"/>
                  <a:pt x="2868" y="4916006"/>
                </a:cubicBezTo>
                <a:lnTo>
                  <a:pt x="2868" y="4550752"/>
                </a:lnTo>
                <a:lnTo>
                  <a:pt x="664" y="4538262"/>
                </a:lnTo>
                <a:lnTo>
                  <a:pt x="0" y="4536983"/>
                </a:lnTo>
                <a:lnTo>
                  <a:pt x="0" y="1043223"/>
                </a:lnTo>
                <a:lnTo>
                  <a:pt x="90123" y="1043223"/>
                </a:lnTo>
                <a:lnTo>
                  <a:pt x="134300" y="1052141"/>
                </a:lnTo>
                <a:lnTo>
                  <a:pt x="134300" y="1052879"/>
                </a:lnTo>
                <a:lnTo>
                  <a:pt x="157780" y="1055246"/>
                </a:lnTo>
                <a:cubicBezTo>
                  <a:pt x="203978" y="1064699"/>
                  <a:pt x="241590" y="1097719"/>
                  <a:pt x="257509" y="1141195"/>
                </a:cubicBezTo>
                <a:lnTo>
                  <a:pt x="257760" y="1142618"/>
                </a:lnTo>
                <a:lnTo>
                  <a:pt x="257760" y="1410943"/>
                </a:lnTo>
                <a:cubicBezTo>
                  <a:pt x="257760" y="1482203"/>
                  <a:pt x="315527" y="1539970"/>
                  <a:pt x="386787" y="1539970"/>
                </a:cubicBezTo>
                <a:lnTo>
                  <a:pt x="386786" y="1539969"/>
                </a:lnTo>
                <a:cubicBezTo>
                  <a:pt x="458046" y="1539969"/>
                  <a:pt x="515813" y="1482202"/>
                  <a:pt x="515813" y="1410942"/>
                </a:cubicBezTo>
                <a:lnTo>
                  <a:pt x="515813" y="1130923"/>
                </a:lnTo>
                <a:lnTo>
                  <a:pt x="517816" y="1119572"/>
                </a:lnTo>
                <a:cubicBezTo>
                  <a:pt x="533735" y="1076096"/>
                  <a:pt x="571347" y="1043076"/>
                  <a:pt x="617545" y="1033623"/>
                </a:cubicBezTo>
                <a:lnTo>
                  <a:pt x="641025" y="1031256"/>
                </a:lnTo>
                <a:lnTo>
                  <a:pt x="641025" y="1030518"/>
                </a:lnTo>
                <a:lnTo>
                  <a:pt x="689095" y="1020814"/>
                </a:lnTo>
                <a:cubicBezTo>
                  <a:pt x="735404" y="1001226"/>
                  <a:pt x="767898" y="955371"/>
                  <a:pt x="767898" y="901926"/>
                </a:cubicBezTo>
                <a:lnTo>
                  <a:pt x="767898" y="811796"/>
                </a:lnTo>
                <a:lnTo>
                  <a:pt x="776287" y="770246"/>
                </a:lnTo>
                <a:cubicBezTo>
                  <a:pt x="795874" y="723936"/>
                  <a:pt x="841729" y="691442"/>
                  <a:pt x="895174" y="691442"/>
                </a:cubicBezTo>
                <a:cubicBezTo>
                  <a:pt x="948619" y="691442"/>
                  <a:pt x="994474" y="723936"/>
                  <a:pt x="1014061" y="770246"/>
                </a:cubicBezTo>
                <a:lnTo>
                  <a:pt x="1016251" y="781090"/>
                </a:lnTo>
                <a:lnTo>
                  <a:pt x="1016251" y="1021960"/>
                </a:lnTo>
                <a:cubicBezTo>
                  <a:pt x="1016251" y="1075405"/>
                  <a:pt x="1048745" y="1121260"/>
                  <a:pt x="1095054" y="1140848"/>
                </a:cubicBezTo>
                <a:lnTo>
                  <a:pt x="1143124" y="1150552"/>
                </a:lnTo>
                <a:lnTo>
                  <a:pt x="1143124" y="1151290"/>
                </a:lnTo>
                <a:lnTo>
                  <a:pt x="1166604" y="1153657"/>
                </a:lnTo>
                <a:cubicBezTo>
                  <a:pt x="1212801" y="1163110"/>
                  <a:pt x="1250414" y="1196130"/>
                  <a:pt x="1266333" y="1239606"/>
                </a:cubicBezTo>
                <a:lnTo>
                  <a:pt x="1266585" y="1241035"/>
                </a:lnTo>
                <a:lnTo>
                  <a:pt x="1266585" y="1345676"/>
                </a:lnTo>
                <a:cubicBezTo>
                  <a:pt x="1266585" y="1416936"/>
                  <a:pt x="1324352" y="1474703"/>
                  <a:pt x="1395612" y="1474703"/>
                </a:cubicBezTo>
                <a:lnTo>
                  <a:pt x="1395611" y="1474702"/>
                </a:lnTo>
                <a:cubicBezTo>
                  <a:pt x="1466871" y="1474702"/>
                  <a:pt x="1524638" y="1416935"/>
                  <a:pt x="1524638" y="1345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173657" y="4819137"/>
            <a:ext cx="262984" cy="257025"/>
            <a:chOff x="891831" y="3138791"/>
            <a:chExt cx="262984" cy="257025"/>
          </a:xfrm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Rectángulo redondeado 39"/>
          <p:cNvSpPr/>
          <p:nvPr/>
        </p:nvSpPr>
        <p:spPr>
          <a:xfrm>
            <a:off x="3501876" y="3745425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4284286" y="742321"/>
            <a:ext cx="4103688" cy="576956"/>
          </a:xfrm>
        </p:spPr>
        <p:txBody>
          <a:bodyPr/>
          <a:lstStyle/>
          <a:p>
            <a:r>
              <a:rPr lang="es-ES_tradnl" dirty="0"/>
              <a:t>Outline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1D777F1-555F-442E-A521-752C274D0656}"/>
              </a:ext>
            </a:extLst>
          </p:cNvPr>
          <p:cNvGrpSpPr/>
          <p:nvPr/>
        </p:nvGrpSpPr>
        <p:grpSpPr>
          <a:xfrm>
            <a:off x="4284286" y="1757636"/>
            <a:ext cx="4039278" cy="611427"/>
            <a:chOff x="3595082" y="1865881"/>
            <a:chExt cx="4039278" cy="611427"/>
          </a:xfrm>
        </p:grpSpPr>
        <p:sp>
          <p:nvSpPr>
            <p:cNvPr id="11" name="Text Placeholder 20"/>
            <p:cNvSpPr txBox="1">
              <a:spLocks/>
            </p:cNvSpPr>
            <p:nvPr/>
          </p:nvSpPr>
          <p:spPr>
            <a:xfrm>
              <a:off x="4678164" y="2019692"/>
              <a:ext cx="2956196" cy="303804"/>
            </a:xfrm>
            <a:prstGeom prst="rect">
              <a:avLst/>
            </a:prstGeom>
            <a:noFill/>
          </p:spPr>
          <p:txBody>
            <a:bodyPr wrap="square" lIns="0" tIns="72000" rIns="0" bIns="72000" anchor="t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NN Model Example</a:t>
              </a: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4490965" y="1937594"/>
              <a:ext cx="100208" cy="468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Text Placeholder 20"/>
            <p:cNvSpPr txBox="1">
              <a:spLocks/>
            </p:cNvSpPr>
            <p:nvPr/>
          </p:nvSpPr>
          <p:spPr>
            <a:xfrm>
              <a:off x="3595082" y="1865881"/>
              <a:ext cx="808892" cy="611427"/>
            </a:xfrm>
            <a:prstGeom prst="rect">
              <a:avLst/>
            </a:prstGeom>
            <a:noFill/>
          </p:spPr>
          <p:txBody>
            <a:bodyPr wrap="square" lIns="0" tIns="72000" rIns="0" bIns="72000" anchor="ctr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 Light" charset="0"/>
                  <a:ea typeface="Raleway Light" charset="0"/>
                  <a:cs typeface="Raleway Light" charset="0"/>
                </a:rPr>
                <a:t>01</a:t>
              </a: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4748EA8-927D-4998-B1A8-2AFC9F0FCD5C}"/>
              </a:ext>
            </a:extLst>
          </p:cNvPr>
          <p:cNvGrpSpPr/>
          <p:nvPr/>
        </p:nvGrpSpPr>
        <p:grpSpPr>
          <a:xfrm>
            <a:off x="4284286" y="2368962"/>
            <a:ext cx="4039278" cy="611427"/>
            <a:chOff x="3595082" y="2629282"/>
            <a:chExt cx="4039278" cy="611427"/>
          </a:xfrm>
        </p:grpSpPr>
        <p:sp>
          <p:nvSpPr>
            <p:cNvPr id="14" name="Text Placeholder 20"/>
            <p:cNvSpPr txBox="1">
              <a:spLocks/>
            </p:cNvSpPr>
            <p:nvPr/>
          </p:nvSpPr>
          <p:spPr>
            <a:xfrm>
              <a:off x="4678164" y="2783093"/>
              <a:ext cx="2956196" cy="303804"/>
            </a:xfrm>
            <a:prstGeom prst="rect">
              <a:avLst/>
            </a:prstGeom>
            <a:noFill/>
          </p:spPr>
          <p:txBody>
            <a:bodyPr wrap="square" lIns="0" tIns="72000" rIns="0" bIns="72000" anchor="t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GNN Model Example</a:t>
              </a:r>
            </a:p>
            <a:p>
              <a:endPara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4490965" y="2700995"/>
              <a:ext cx="100208" cy="468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Text Placeholder 20"/>
            <p:cNvSpPr txBox="1">
              <a:spLocks/>
            </p:cNvSpPr>
            <p:nvPr/>
          </p:nvSpPr>
          <p:spPr>
            <a:xfrm>
              <a:off x="3595082" y="2629282"/>
              <a:ext cx="808892" cy="611427"/>
            </a:xfrm>
            <a:prstGeom prst="rect">
              <a:avLst/>
            </a:prstGeom>
            <a:noFill/>
          </p:spPr>
          <p:txBody>
            <a:bodyPr wrap="square" lIns="0" tIns="72000" rIns="0" bIns="72000" anchor="ctr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 Light" charset="0"/>
                  <a:ea typeface="Raleway Light" charset="0"/>
                  <a:cs typeface="Raleway Light" charset="0"/>
                </a:rPr>
                <a:t>02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F2999C85-B324-4FB2-A9A2-6CD412C2BF22}"/>
              </a:ext>
            </a:extLst>
          </p:cNvPr>
          <p:cNvGrpSpPr/>
          <p:nvPr/>
        </p:nvGrpSpPr>
        <p:grpSpPr>
          <a:xfrm>
            <a:off x="4284286" y="2980288"/>
            <a:ext cx="4039278" cy="611427"/>
            <a:chOff x="3595082" y="3398177"/>
            <a:chExt cx="4039278" cy="611427"/>
          </a:xfrm>
        </p:grpSpPr>
        <p:sp>
          <p:nvSpPr>
            <p:cNvPr id="17" name="Text Placeholder 20"/>
            <p:cNvSpPr txBox="1">
              <a:spLocks/>
            </p:cNvSpPr>
            <p:nvPr/>
          </p:nvSpPr>
          <p:spPr>
            <a:xfrm>
              <a:off x="4678164" y="3551988"/>
              <a:ext cx="2956196" cy="303804"/>
            </a:xfrm>
            <a:prstGeom prst="rect">
              <a:avLst/>
            </a:prstGeom>
            <a:noFill/>
          </p:spPr>
          <p:txBody>
            <a:bodyPr wrap="square" lIns="0" tIns="72000" rIns="0" bIns="72000" anchor="t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Homework 2</a:t>
              </a:r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4490965" y="3469890"/>
              <a:ext cx="100208" cy="468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Text Placeholder 20"/>
            <p:cNvSpPr txBox="1">
              <a:spLocks/>
            </p:cNvSpPr>
            <p:nvPr/>
          </p:nvSpPr>
          <p:spPr>
            <a:xfrm>
              <a:off x="3595082" y="3398177"/>
              <a:ext cx="808892" cy="611427"/>
            </a:xfrm>
            <a:prstGeom prst="rect">
              <a:avLst/>
            </a:prstGeom>
            <a:noFill/>
          </p:spPr>
          <p:txBody>
            <a:bodyPr wrap="square" lIns="0" tIns="72000" rIns="0" bIns="72000" anchor="ctr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 Light" charset="0"/>
                  <a:ea typeface="Raleway Light" charset="0"/>
                  <a:cs typeface="Raleway Light" charset="0"/>
                </a:rPr>
                <a:t>03</a:t>
              </a:r>
            </a:p>
          </p:txBody>
        </p:sp>
      </p:grp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284286" y="1363757"/>
            <a:ext cx="4103688" cy="221850"/>
          </a:xfrm>
        </p:spPr>
        <p:txBody>
          <a:bodyPr/>
          <a:lstStyle/>
          <a:p>
            <a:r>
              <a:rPr lang="en-US" altLang="zh-TW" dirty="0"/>
              <a:t>We are going to cover …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-15664" r="3138" b="-15664"/>
          <a:stretch/>
        </p:blipFill>
        <p:spPr>
          <a:xfrm>
            <a:off x="0" y="164345"/>
            <a:ext cx="3878826" cy="5200575"/>
          </a:xfrm>
        </p:spPr>
      </p:pic>
    </p:spTree>
    <p:extLst>
      <p:ext uri="{BB962C8B-B14F-4D97-AF65-F5344CB8AC3E}">
        <p14:creationId xmlns:p14="http://schemas.microsoft.com/office/powerpoint/2010/main" val="27707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 27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2217809 h 5143500"/>
              <a:gd name="connsiteX19" fmla="*/ 4208106 w 4208106"/>
              <a:gd name="connsiteY19" fmla="*/ 5143500 h 5143500"/>
              <a:gd name="connsiteX20" fmla="*/ 0 w 4208106"/>
              <a:gd name="connsiteY20" fmla="*/ 514350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5143500 h 5143500"/>
              <a:gd name="connsiteX19" fmla="*/ 0 w 4208106"/>
              <a:gd name="connsiteY19" fmla="*/ 5143500 h 5143500"/>
              <a:gd name="connsiteX20" fmla="*/ 0 w 4208106"/>
              <a:gd name="connsiteY20" fmla="*/ 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8106 w 4208106"/>
              <a:gd name="connsiteY17" fmla="*/ 5143500 h 5143500"/>
              <a:gd name="connsiteX18" fmla="*/ 0 w 4208106"/>
              <a:gd name="connsiteY18" fmla="*/ 5143500 h 5143500"/>
              <a:gd name="connsiteX19" fmla="*/ 0 w 4208106"/>
              <a:gd name="connsiteY19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443061" y="0"/>
                </a:lnTo>
                <a:lnTo>
                  <a:pt x="3443061" y="1309422"/>
                </a:lnTo>
                <a:cubicBezTo>
                  <a:pt x="3443061" y="1380682"/>
                  <a:pt x="3500828" y="1438449"/>
                  <a:pt x="3572088" y="1438449"/>
                </a:cubicBezTo>
                <a:lnTo>
                  <a:pt x="3572087" y="1438450"/>
                </a:lnTo>
                <a:cubicBezTo>
                  <a:pt x="3643347" y="1438450"/>
                  <a:pt x="3701114" y="1380683"/>
                  <a:pt x="3701114" y="1309423"/>
                </a:cubicBezTo>
                <a:lnTo>
                  <a:pt x="3701114" y="1160476"/>
                </a:lnTo>
                <a:lnTo>
                  <a:pt x="3707969" y="1126524"/>
                </a:lnTo>
                <a:cubicBezTo>
                  <a:pt x="3727556" y="1080214"/>
                  <a:pt x="3773411" y="1047720"/>
                  <a:pt x="3826856" y="1047720"/>
                </a:cubicBezTo>
                <a:cubicBezTo>
                  <a:pt x="3880301" y="1047720"/>
                  <a:pt x="3926156" y="1080214"/>
                  <a:pt x="3945743" y="1126524"/>
                </a:cubicBezTo>
                <a:lnTo>
                  <a:pt x="3949314" y="1144209"/>
                </a:lnTo>
                <a:lnTo>
                  <a:pt x="3949314" y="2130656"/>
                </a:lnTo>
                <a:cubicBezTo>
                  <a:pt x="3949314" y="2184101"/>
                  <a:pt x="3981808" y="2229956"/>
                  <a:pt x="4028117" y="2249544"/>
                </a:cubicBezTo>
                <a:lnTo>
                  <a:pt x="4076187" y="2259248"/>
                </a:lnTo>
                <a:lnTo>
                  <a:pt x="4076187" y="2259986"/>
                </a:lnTo>
                <a:lnTo>
                  <a:pt x="4099667" y="2262353"/>
                </a:lnTo>
                <a:cubicBezTo>
                  <a:pt x="4161264" y="2274957"/>
                  <a:pt x="4207598" y="2329457"/>
                  <a:pt x="4207598" y="2394779"/>
                </a:cubicBezTo>
                <a:cubicBezTo>
                  <a:pt x="4207767" y="3311019"/>
                  <a:pt x="4207937" y="4227260"/>
                  <a:pt x="4208106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4572000" y="2283272"/>
            <a:ext cx="4103688" cy="576956"/>
          </a:xfrm>
        </p:spPr>
        <p:txBody>
          <a:bodyPr/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NN Model</a:t>
            </a:r>
            <a:endParaRPr lang="es-ES_tradnl" dirty="0"/>
          </a:p>
        </p:txBody>
      </p:sp>
      <p:sp>
        <p:nvSpPr>
          <p:cNvPr id="16" name="CuadroTexto 15"/>
          <p:cNvSpPr txBox="1">
            <a:spLocks/>
          </p:cNvSpPr>
          <p:nvPr/>
        </p:nvSpPr>
        <p:spPr>
          <a:xfrm>
            <a:off x="-68015" y="1009782"/>
            <a:ext cx="4193784" cy="3123936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 Black" charset="0"/>
                <a:ea typeface="Raleway Black" charset="0"/>
                <a:cs typeface="Raleway Black" charset="0"/>
              </a:rPr>
              <a:t>N</a:t>
            </a:r>
            <a:endParaRPr lang="es-ES_tradnl" sz="14400" b="1" dirty="0">
              <a:solidFill>
                <a:schemeClr val="accent2">
                  <a:lumMod val="60000"/>
                  <a:lumOff val="4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6" name="Forma libre 25"/>
          <p:cNvSpPr/>
          <p:nvPr/>
        </p:nvSpPr>
        <p:spPr>
          <a:xfrm>
            <a:off x="2418097" y="-1439829"/>
            <a:ext cx="1285317" cy="3515067"/>
          </a:xfrm>
          <a:custGeom>
            <a:avLst/>
            <a:gdLst>
              <a:gd name="connsiteX0" fmla="*/ 129224 w 1285317"/>
              <a:gd name="connsiteY0" fmla="*/ 0 h 3515066"/>
              <a:gd name="connsiteX1" fmla="*/ 248293 w 1285317"/>
              <a:gd name="connsiteY1" fmla="*/ 78804 h 3515066"/>
              <a:gd name="connsiteX2" fmla="*/ 256882 w 1285317"/>
              <a:gd name="connsiteY2" fmla="*/ 121283 h 3515066"/>
              <a:gd name="connsiteX3" fmla="*/ 265471 w 1285317"/>
              <a:gd name="connsiteY3" fmla="*/ 78804 h 3515066"/>
              <a:gd name="connsiteX4" fmla="*/ 384541 w 1285317"/>
              <a:gd name="connsiteY4" fmla="*/ 0 h 3515066"/>
              <a:gd name="connsiteX5" fmla="*/ 503609 w 1285317"/>
              <a:gd name="connsiteY5" fmla="*/ 78804 h 3515066"/>
              <a:gd name="connsiteX6" fmla="*/ 513764 w 1285317"/>
              <a:gd name="connsiteY6" fmla="*/ 129025 h 3515066"/>
              <a:gd name="connsiteX7" fmla="*/ 523918 w 1285317"/>
              <a:gd name="connsiteY7" fmla="*/ 78804 h 3515066"/>
              <a:gd name="connsiteX8" fmla="*/ 642988 w 1285317"/>
              <a:gd name="connsiteY8" fmla="*/ 0 h 3515066"/>
              <a:gd name="connsiteX9" fmla="*/ 762056 w 1285317"/>
              <a:gd name="connsiteY9" fmla="*/ 78804 h 3515066"/>
              <a:gd name="connsiteX10" fmla="*/ 770645 w 1285317"/>
              <a:gd name="connsiteY10" fmla="*/ 121283 h 3515066"/>
              <a:gd name="connsiteX11" fmla="*/ 779234 w 1285317"/>
              <a:gd name="connsiteY11" fmla="*/ 78804 h 3515066"/>
              <a:gd name="connsiteX12" fmla="*/ 898304 w 1285317"/>
              <a:gd name="connsiteY12" fmla="*/ 0 h 3515066"/>
              <a:gd name="connsiteX13" fmla="*/ 1017373 w 1285317"/>
              <a:gd name="connsiteY13" fmla="*/ 78804 h 3515066"/>
              <a:gd name="connsiteX14" fmla="*/ 1027199 w 1285317"/>
              <a:gd name="connsiteY14" fmla="*/ 127398 h 3515066"/>
              <a:gd name="connsiteX15" fmla="*/ 1037025 w 1285317"/>
              <a:gd name="connsiteY15" fmla="*/ 78804 h 3515066"/>
              <a:gd name="connsiteX16" fmla="*/ 1156093 w 1285317"/>
              <a:gd name="connsiteY16" fmla="*/ 0 h 3515066"/>
              <a:gd name="connsiteX17" fmla="*/ 1285317 w 1285317"/>
              <a:gd name="connsiteY17" fmla="*/ 129027 h 3515066"/>
              <a:gd name="connsiteX18" fmla="*/ 1285317 w 1285317"/>
              <a:gd name="connsiteY18" fmla="*/ 276727 h 3515066"/>
              <a:gd name="connsiteX19" fmla="*/ 1285317 w 1285317"/>
              <a:gd name="connsiteY19" fmla="*/ 276727 h 3515066"/>
              <a:gd name="connsiteX20" fmla="*/ 1285316 w 1285317"/>
              <a:gd name="connsiteY20" fmla="*/ 2784974 h 3515066"/>
              <a:gd name="connsiteX21" fmla="*/ 1156289 w 1285317"/>
              <a:gd name="connsiteY21" fmla="*/ 2914001 h 3515066"/>
              <a:gd name="connsiteX22" fmla="*/ 1156290 w 1285317"/>
              <a:gd name="connsiteY22" fmla="*/ 2914000 h 3515066"/>
              <a:gd name="connsiteX23" fmla="*/ 1027263 w 1285317"/>
              <a:gd name="connsiteY23" fmla="*/ 2784973 h 3515066"/>
              <a:gd name="connsiteX24" fmla="*/ 1027263 w 1285317"/>
              <a:gd name="connsiteY24" fmla="*/ 1729855 h 3515066"/>
              <a:gd name="connsiteX25" fmla="*/ 1027263 w 1285317"/>
              <a:gd name="connsiteY25" fmla="*/ 1729852 h 3515066"/>
              <a:gd name="connsiteX26" fmla="*/ 1027262 w 1285317"/>
              <a:gd name="connsiteY26" fmla="*/ 2801496 h 3515066"/>
              <a:gd name="connsiteX27" fmla="*/ 1017124 w 1285317"/>
              <a:gd name="connsiteY27" fmla="*/ 2751277 h 3515066"/>
              <a:gd name="connsiteX28" fmla="*/ 898236 w 1285317"/>
              <a:gd name="connsiteY28" fmla="*/ 2672473 h 3515066"/>
              <a:gd name="connsiteX29" fmla="*/ 779349 w 1285317"/>
              <a:gd name="connsiteY29" fmla="*/ 2751277 h 3515066"/>
              <a:gd name="connsiteX30" fmla="*/ 769585 w 1285317"/>
              <a:gd name="connsiteY30" fmla="*/ 2799637 h 3515066"/>
              <a:gd name="connsiteX31" fmla="*/ 769585 w 1285317"/>
              <a:gd name="connsiteY31" fmla="*/ 3386039 h 3515066"/>
              <a:gd name="connsiteX32" fmla="*/ 640558 w 1285317"/>
              <a:gd name="connsiteY32" fmla="*/ 3515066 h 3515066"/>
              <a:gd name="connsiteX33" fmla="*/ 640559 w 1285317"/>
              <a:gd name="connsiteY33" fmla="*/ 3515065 h 3515066"/>
              <a:gd name="connsiteX34" fmla="*/ 511532 w 1285317"/>
              <a:gd name="connsiteY34" fmla="*/ 3386038 h 3515066"/>
              <a:gd name="connsiteX35" fmla="*/ 511532 w 1285317"/>
              <a:gd name="connsiteY35" fmla="*/ 1738945 h 3515066"/>
              <a:gd name="connsiteX36" fmla="*/ 511532 w 1285317"/>
              <a:gd name="connsiteY36" fmla="*/ 1738949 h 3515066"/>
              <a:gd name="connsiteX37" fmla="*/ 511531 w 1285317"/>
              <a:gd name="connsiteY37" fmla="*/ 2489076 h 3515066"/>
              <a:gd name="connsiteX38" fmla="*/ 501393 w 1285317"/>
              <a:gd name="connsiteY38" fmla="*/ 2438857 h 3515066"/>
              <a:gd name="connsiteX39" fmla="*/ 382505 w 1285317"/>
              <a:gd name="connsiteY39" fmla="*/ 2360053 h 3515066"/>
              <a:gd name="connsiteX40" fmla="*/ 263618 w 1285317"/>
              <a:gd name="connsiteY40" fmla="*/ 2438857 h 3515066"/>
              <a:gd name="connsiteX41" fmla="*/ 260020 w 1285317"/>
              <a:gd name="connsiteY41" fmla="*/ 2456676 h 3515066"/>
              <a:gd name="connsiteX42" fmla="*/ 260020 w 1285317"/>
              <a:gd name="connsiteY42" fmla="*/ 2765622 h 3515066"/>
              <a:gd name="connsiteX43" fmla="*/ 130993 w 1285317"/>
              <a:gd name="connsiteY43" fmla="*/ 2894649 h 3515066"/>
              <a:gd name="connsiteX44" fmla="*/ 130994 w 1285317"/>
              <a:gd name="connsiteY44" fmla="*/ 2894648 h 3515066"/>
              <a:gd name="connsiteX45" fmla="*/ 1967 w 1285317"/>
              <a:gd name="connsiteY45" fmla="*/ 2765621 h 3515066"/>
              <a:gd name="connsiteX46" fmla="*/ 1967 w 1285317"/>
              <a:gd name="connsiteY46" fmla="*/ 1737636 h 3515066"/>
              <a:gd name="connsiteX47" fmla="*/ 0 w 1285317"/>
              <a:gd name="connsiteY47" fmla="*/ 1727908 h 3515066"/>
              <a:gd name="connsiteX48" fmla="*/ 0 w 1285317"/>
              <a:gd name="connsiteY48" fmla="*/ 129027 h 3515066"/>
              <a:gd name="connsiteX49" fmla="*/ 129224 w 1285317"/>
              <a:gd name="connsiteY49" fmla="*/ 0 h 3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5317" h="3515066">
                <a:moveTo>
                  <a:pt x="129224" y="0"/>
                </a:moveTo>
                <a:cubicBezTo>
                  <a:pt x="182751" y="0"/>
                  <a:pt x="228676" y="32494"/>
                  <a:pt x="248293" y="78804"/>
                </a:cubicBezTo>
                <a:lnTo>
                  <a:pt x="256882" y="121283"/>
                </a:lnTo>
                <a:lnTo>
                  <a:pt x="265471" y="78804"/>
                </a:lnTo>
                <a:cubicBezTo>
                  <a:pt x="285089" y="32494"/>
                  <a:pt x="331014" y="0"/>
                  <a:pt x="384541" y="0"/>
                </a:cubicBezTo>
                <a:cubicBezTo>
                  <a:pt x="438067" y="0"/>
                  <a:pt x="483992" y="32494"/>
                  <a:pt x="503609" y="78804"/>
                </a:cubicBezTo>
                <a:lnTo>
                  <a:pt x="513764" y="129025"/>
                </a:lnTo>
                <a:lnTo>
                  <a:pt x="523918" y="78804"/>
                </a:lnTo>
                <a:cubicBezTo>
                  <a:pt x="543536" y="32494"/>
                  <a:pt x="589461" y="0"/>
                  <a:pt x="642988" y="0"/>
                </a:cubicBezTo>
                <a:cubicBezTo>
                  <a:pt x="696514" y="0"/>
                  <a:pt x="742439" y="32494"/>
                  <a:pt x="762056" y="78804"/>
                </a:cubicBezTo>
                <a:lnTo>
                  <a:pt x="770645" y="121283"/>
                </a:lnTo>
                <a:lnTo>
                  <a:pt x="779234" y="78804"/>
                </a:lnTo>
                <a:cubicBezTo>
                  <a:pt x="798852" y="32494"/>
                  <a:pt x="844777" y="0"/>
                  <a:pt x="898304" y="0"/>
                </a:cubicBezTo>
                <a:cubicBezTo>
                  <a:pt x="951831" y="0"/>
                  <a:pt x="997756" y="32494"/>
                  <a:pt x="1017373" y="78804"/>
                </a:cubicBezTo>
                <a:lnTo>
                  <a:pt x="1027199" y="127398"/>
                </a:lnTo>
                <a:lnTo>
                  <a:pt x="1037025" y="78804"/>
                </a:lnTo>
                <a:cubicBezTo>
                  <a:pt x="1056641" y="32494"/>
                  <a:pt x="1102567" y="0"/>
                  <a:pt x="1156093" y="0"/>
                </a:cubicBezTo>
                <a:cubicBezTo>
                  <a:pt x="1227462" y="0"/>
                  <a:pt x="1285317" y="57767"/>
                  <a:pt x="1285317" y="129027"/>
                </a:cubicBezTo>
                <a:lnTo>
                  <a:pt x="1285317" y="276727"/>
                </a:lnTo>
                <a:lnTo>
                  <a:pt x="1285317" y="276727"/>
                </a:lnTo>
                <a:lnTo>
                  <a:pt x="1285316" y="2784974"/>
                </a:lnTo>
                <a:cubicBezTo>
                  <a:pt x="1285316" y="2856234"/>
                  <a:pt x="1227549" y="2914001"/>
                  <a:pt x="1156289" y="2914001"/>
                </a:cubicBezTo>
                <a:lnTo>
                  <a:pt x="1156290" y="2914000"/>
                </a:lnTo>
                <a:cubicBezTo>
                  <a:pt x="1085030" y="2914000"/>
                  <a:pt x="1027263" y="2856233"/>
                  <a:pt x="1027263" y="2784973"/>
                </a:cubicBezTo>
                <a:lnTo>
                  <a:pt x="1027263" y="1729855"/>
                </a:lnTo>
                <a:lnTo>
                  <a:pt x="1027263" y="1729852"/>
                </a:lnTo>
                <a:lnTo>
                  <a:pt x="1027262" y="2801496"/>
                </a:lnTo>
                <a:lnTo>
                  <a:pt x="1017124" y="2751277"/>
                </a:lnTo>
                <a:cubicBezTo>
                  <a:pt x="997536" y="2704967"/>
                  <a:pt x="951681" y="2672473"/>
                  <a:pt x="898236" y="2672473"/>
                </a:cubicBezTo>
                <a:cubicBezTo>
                  <a:pt x="844791" y="2672473"/>
                  <a:pt x="798936" y="2704967"/>
                  <a:pt x="779349" y="2751277"/>
                </a:cubicBezTo>
                <a:lnTo>
                  <a:pt x="769585" y="2799637"/>
                </a:lnTo>
                <a:lnTo>
                  <a:pt x="769585" y="3386039"/>
                </a:lnTo>
                <a:cubicBezTo>
                  <a:pt x="769585" y="3457299"/>
                  <a:pt x="711818" y="3515066"/>
                  <a:pt x="640558" y="3515066"/>
                </a:cubicBezTo>
                <a:lnTo>
                  <a:pt x="640559" y="3515065"/>
                </a:lnTo>
                <a:cubicBezTo>
                  <a:pt x="569299" y="3515065"/>
                  <a:pt x="511532" y="3457298"/>
                  <a:pt x="511532" y="3386038"/>
                </a:cubicBezTo>
                <a:lnTo>
                  <a:pt x="511532" y="1738945"/>
                </a:lnTo>
                <a:lnTo>
                  <a:pt x="511532" y="1738949"/>
                </a:lnTo>
                <a:lnTo>
                  <a:pt x="511531" y="2489076"/>
                </a:lnTo>
                <a:lnTo>
                  <a:pt x="501393" y="2438857"/>
                </a:lnTo>
                <a:cubicBezTo>
                  <a:pt x="481805" y="2392547"/>
                  <a:pt x="435950" y="2360053"/>
                  <a:pt x="382505" y="2360053"/>
                </a:cubicBezTo>
                <a:cubicBezTo>
                  <a:pt x="329060" y="2360053"/>
                  <a:pt x="283205" y="2392547"/>
                  <a:pt x="263618" y="2438857"/>
                </a:cubicBezTo>
                <a:lnTo>
                  <a:pt x="260020" y="2456676"/>
                </a:lnTo>
                <a:lnTo>
                  <a:pt x="260020" y="2765622"/>
                </a:lnTo>
                <a:cubicBezTo>
                  <a:pt x="260020" y="2836882"/>
                  <a:pt x="202253" y="2894649"/>
                  <a:pt x="130993" y="2894649"/>
                </a:cubicBezTo>
                <a:lnTo>
                  <a:pt x="130994" y="2894648"/>
                </a:lnTo>
                <a:cubicBezTo>
                  <a:pt x="59734" y="2894648"/>
                  <a:pt x="1967" y="2836881"/>
                  <a:pt x="1967" y="2765621"/>
                </a:cubicBezTo>
                <a:lnTo>
                  <a:pt x="1967" y="1737636"/>
                </a:lnTo>
                <a:lnTo>
                  <a:pt x="0" y="1727908"/>
                </a:lnTo>
                <a:lnTo>
                  <a:pt x="0" y="129027"/>
                </a:lnTo>
                <a:cubicBezTo>
                  <a:pt x="0" y="57767"/>
                  <a:pt x="57855" y="0"/>
                  <a:pt x="129224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382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38897" y="0"/>
            <a:ext cx="8666206" cy="15802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49D28FF3-26A2-4573-8FC4-25B611B2F555}"/>
              </a:ext>
            </a:extLst>
          </p:cNvPr>
          <p:cNvSpPr txBox="1">
            <a:spLocks/>
          </p:cNvSpPr>
          <p:nvPr/>
        </p:nvSpPr>
        <p:spPr>
          <a:xfrm>
            <a:off x="667884" y="13204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hlinkClick r:id="rId3"/>
              </a:rPr>
              <a:t>Anaconda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DB8B35-023E-49B7-AD9E-CDF4D0091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8" y="1887340"/>
            <a:ext cx="8185844" cy="32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38897" y="0"/>
            <a:ext cx="8666206" cy="15802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49D28FF3-26A2-4573-8FC4-25B611B2F555}"/>
              </a:ext>
            </a:extLst>
          </p:cNvPr>
          <p:cNvSpPr txBox="1">
            <a:spLocks/>
          </p:cNvSpPr>
          <p:nvPr/>
        </p:nvSpPr>
        <p:spPr>
          <a:xfrm>
            <a:off x="667884" y="13204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hlinkClick r:id="rId3"/>
              </a:rPr>
              <a:t>Conda e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nvironment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hlinkClick r:id="rId3"/>
              </a:rPr>
              <a:t> setting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5CB406-47E6-4FEE-A6ED-39B456D63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84" y="1900696"/>
            <a:ext cx="7808232" cy="32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38897" y="0"/>
            <a:ext cx="8666206" cy="15802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49D28FF3-26A2-4573-8FC4-25B611B2F555}"/>
              </a:ext>
            </a:extLst>
          </p:cNvPr>
          <p:cNvSpPr txBox="1">
            <a:spLocks/>
          </p:cNvSpPr>
          <p:nvPr/>
        </p:nvSpPr>
        <p:spPr>
          <a:xfrm>
            <a:off x="667884" y="13204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hlinkClick r:id="rId3"/>
              </a:rPr>
              <a:t>Pytorch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CA1886-4F3E-4CE9-BA4A-61D3353E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42" y="1959400"/>
            <a:ext cx="8082116" cy="31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38897" y="0"/>
            <a:ext cx="8666206" cy="15802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NN Model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49D28FF3-26A2-4573-8FC4-25B611B2F555}"/>
              </a:ext>
            </a:extLst>
          </p:cNvPr>
          <p:cNvSpPr txBox="1">
            <a:spLocks/>
          </p:cNvSpPr>
          <p:nvPr/>
        </p:nvSpPr>
        <p:spPr>
          <a:xfrm>
            <a:off x="667884" y="13204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C09A8D6A-EB87-4C97-AFAF-7A9433DB5421}"/>
              </a:ext>
            </a:extLst>
          </p:cNvPr>
          <p:cNvSpPr txBox="1">
            <a:spLocks/>
          </p:cNvSpPr>
          <p:nvPr/>
        </p:nvSpPr>
        <p:spPr>
          <a:xfrm>
            <a:off x="820284" y="14728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Model : Multilayer Perceptron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(MLP)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Dataset :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MNIST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(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手寫數字辨識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一言不合，寫程式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5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 28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194929 w 4208106"/>
              <a:gd name="connsiteY1" fmla="*/ 0 h 5143500"/>
              <a:gd name="connsiteX2" fmla="*/ 3194929 w 4208106"/>
              <a:gd name="connsiteY2" fmla="*/ 1480424 h 5143500"/>
              <a:gd name="connsiteX3" fmla="*/ 3323956 w 4208106"/>
              <a:gd name="connsiteY3" fmla="*/ 1609451 h 5143500"/>
              <a:gd name="connsiteX4" fmla="*/ 3323955 w 4208106"/>
              <a:gd name="connsiteY4" fmla="*/ 1609452 h 5143500"/>
              <a:gd name="connsiteX5" fmla="*/ 3452982 w 4208106"/>
              <a:gd name="connsiteY5" fmla="*/ 1480425 h 5143500"/>
              <a:gd name="connsiteX6" fmla="*/ 3452982 w 4208106"/>
              <a:gd name="connsiteY6" fmla="*/ 1149623 h 5143500"/>
              <a:gd name="connsiteX7" fmla="*/ 3462746 w 4208106"/>
              <a:gd name="connsiteY7" fmla="*/ 1101263 h 5143500"/>
              <a:gd name="connsiteX8" fmla="*/ 3581633 w 4208106"/>
              <a:gd name="connsiteY8" fmla="*/ 1022459 h 5143500"/>
              <a:gd name="connsiteX9" fmla="*/ 3700521 w 4208106"/>
              <a:gd name="connsiteY9" fmla="*/ 1101263 h 5143500"/>
              <a:gd name="connsiteX10" fmla="*/ 3710659 w 4208106"/>
              <a:gd name="connsiteY10" fmla="*/ 1151482 h 5143500"/>
              <a:gd name="connsiteX11" fmla="*/ 3710660 w 4208106"/>
              <a:gd name="connsiteY11" fmla="*/ 0 h 5143500"/>
              <a:gd name="connsiteX12" fmla="*/ 3710660 w 4208106"/>
              <a:gd name="connsiteY12" fmla="*/ 0 h 5143500"/>
              <a:gd name="connsiteX13" fmla="*/ 3710660 w 4208106"/>
              <a:gd name="connsiteY13" fmla="*/ 2198666 h 5143500"/>
              <a:gd name="connsiteX14" fmla="*/ 3839687 w 4208106"/>
              <a:gd name="connsiteY14" fmla="*/ 2327693 h 5143500"/>
              <a:gd name="connsiteX15" fmla="*/ 3839686 w 4208106"/>
              <a:gd name="connsiteY15" fmla="*/ 2327694 h 5143500"/>
              <a:gd name="connsiteX16" fmla="*/ 3968713 w 4208106"/>
              <a:gd name="connsiteY16" fmla="*/ 2198667 h 5143500"/>
              <a:gd name="connsiteX17" fmla="*/ 3968713 w 4208106"/>
              <a:gd name="connsiteY17" fmla="*/ 1428468 h 5143500"/>
              <a:gd name="connsiteX18" fmla="*/ 3969523 w 4208106"/>
              <a:gd name="connsiteY18" fmla="*/ 1424459 h 5143500"/>
              <a:gd name="connsiteX19" fmla="*/ 4088410 w 4208106"/>
              <a:gd name="connsiteY19" fmla="*/ 1345655 h 5143500"/>
              <a:gd name="connsiteX20" fmla="*/ 4207297 w 4208106"/>
              <a:gd name="connsiteY20" fmla="*/ 1424459 h 5143500"/>
              <a:gd name="connsiteX21" fmla="*/ 4208106 w 4208106"/>
              <a:gd name="connsiteY21" fmla="*/ 1428466 h 5143500"/>
              <a:gd name="connsiteX22" fmla="*/ 4208106 w 4208106"/>
              <a:gd name="connsiteY22" fmla="*/ 5143500 h 5143500"/>
              <a:gd name="connsiteX23" fmla="*/ 0 w 4208106"/>
              <a:gd name="connsiteY2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4929" y="0"/>
                </a:lnTo>
                <a:lnTo>
                  <a:pt x="3194929" y="1480424"/>
                </a:lnTo>
                <a:cubicBezTo>
                  <a:pt x="3194929" y="1551684"/>
                  <a:pt x="3252696" y="1609451"/>
                  <a:pt x="3323956" y="1609451"/>
                </a:cubicBezTo>
                <a:lnTo>
                  <a:pt x="3323955" y="1609452"/>
                </a:lnTo>
                <a:cubicBezTo>
                  <a:pt x="3395215" y="1609452"/>
                  <a:pt x="3452982" y="1551685"/>
                  <a:pt x="3452982" y="1480425"/>
                </a:cubicBezTo>
                <a:lnTo>
                  <a:pt x="3452982" y="1149623"/>
                </a:lnTo>
                <a:lnTo>
                  <a:pt x="3462746" y="1101263"/>
                </a:lnTo>
                <a:cubicBezTo>
                  <a:pt x="3482333" y="1054953"/>
                  <a:pt x="3528188" y="1022459"/>
                  <a:pt x="3581633" y="1022459"/>
                </a:cubicBezTo>
                <a:cubicBezTo>
                  <a:pt x="3635078" y="1022459"/>
                  <a:pt x="3680933" y="1054953"/>
                  <a:pt x="3700521" y="1101263"/>
                </a:cubicBezTo>
                <a:lnTo>
                  <a:pt x="3710659" y="1151482"/>
                </a:lnTo>
                <a:lnTo>
                  <a:pt x="3710660" y="0"/>
                </a:lnTo>
                <a:lnTo>
                  <a:pt x="3710660" y="0"/>
                </a:lnTo>
                <a:lnTo>
                  <a:pt x="3710660" y="2198666"/>
                </a:lnTo>
                <a:cubicBezTo>
                  <a:pt x="3710660" y="2269926"/>
                  <a:pt x="3768427" y="2327693"/>
                  <a:pt x="3839687" y="2327693"/>
                </a:cubicBezTo>
                <a:lnTo>
                  <a:pt x="3839686" y="2327694"/>
                </a:lnTo>
                <a:cubicBezTo>
                  <a:pt x="3910946" y="2327694"/>
                  <a:pt x="3968713" y="2269927"/>
                  <a:pt x="3968713" y="2198667"/>
                </a:cubicBezTo>
                <a:lnTo>
                  <a:pt x="3968713" y="1428468"/>
                </a:lnTo>
                <a:lnTo>
                  <a:pt x="3969523" y="1424459"/>
                </a:lnTo>
                <a:cubicBezTo>
                  <a:pt x="3989110" y="1378149"/>
                  <a:pt x="4034965" y="1345655"/>
                  <a:pt x="4088410" y="1345655"/>
                </a:cubicBezTo>
                <a:cubicBezTo>
                  <a:pt x="4141855" y="1345655"/>
                  <a:pt x="4187710" y="1378149"/>
                  <a:pt x="4207297" y="1424459"/>
                </a:cubicBezTo>
                <a:lnTo>
                  <a:pt x="4208106" y="1428466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4572000" y="1531620"/>
            <a:ext cx="4103688" cy="2080260"/>
          </a:xfrm>
        </p:spPr>
        <p:txBody>
          <a:bodyPr anchor="ctr"/>
          <a:lstStyle/>
          <a:p>
            <a:pPr algn="ctr"/>
            <a:r>
              <a:rPr lang="en-US" altLang="zh-TW" dirty="0"/>
              <a:t>GNN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</a:p>
        </p:txBody>
      </p:sp>
      <p:sp>
        <p:nvSpPr>
          <p:cNvPr id="31" name="Forma libre 30"/>
          <p:cNvSpPr/>
          <p:nvPr/>
        </p:nvSpPr>
        <p:spPr>
          <a:xfrm>
            <a:off x="2182972" y="-1064145"/>
            <a:ext cx="1283351" cy="2978150"/>
          </a:xfrm>
          <a:custGeom>
            <a:avLst/>
            <a:gdLst>
              <a:gd name="connsiteX0" fmla="*/ 129028 w 1283351"/>
              <a:gd name="connsiteY0" fmla="*/ 0 h 2978150"/>
              <a:gd name="connsiteX1" fmla="*/ 247914 w 1283351"/>
              <a:gd name="connsiteY1" fmla="*/ 78804 h 2978150"/>
              <a:gd name="connsiteX2" fmla="*/ 256490 w 1283351"/>
              <a:gd name="connsiteY2" fmla="*/ 121283 h 2978150"/>
              <a:gd name="connsiteX3" fmla="*/ 265066 w 1283351"/>
              <a:gd name="connsiteY3" fmla="*/ 78804 h 2978150"/>
              <a:gd name="connsiteX4" fmla="*/ 383953 w 1283351"/>
              <a:gd name="connsiteY4" fmla="*/ 0 h 2978150"/>
              <a:gd name="connsiteX5" fmla="*/ 502839 w 1283351"/>
              <a:gd name="connsiteY5" fmla="*/ 78804 h 2978150"/>
              <a:gd name="connsiteX6" fmla="*/ 512978 w 1283351"/>
              <a:gd name="connsiteY6" fmla="*/ 129025 h 2978150"/>
              <a:gd name="connsiteX7" fmla="*/ 523117 w 1283351"/>
              <a:gd name="connsiteY7" fmla="*/ 78804 h 2978150"/>
              <a:gd name="connsiteX8" fmla="*/ 642005 w 1283351"/>
              <a:gd name="connsiteY8" fmla="*/ 0 h 2978150"/>
              <a:gd name="connsiteX9" fmla="*/ 760891 w 1283351"/>
              <a:gd name="connsiteY9" fmla="*/ 78804 h 2978150"/>
              <a:gd name="connsiteX10" fmla="*/ 769467 w 1283351"/>
              <a:gd name="connsiteY10" fmla="*/ 121283 h 2978150"/>
              <a:gd name="connsiteX11" fmla="*/ 778043 w 1283351"/>
              <a:gd name="connsiteY11" fmla="*/ 78804 h 2978150"/>
              <a:gd name="connsiteX12" fmla="*/ 896930 w 1283351"/>
              <a:gd name="connsiteY12" fmla="*/ 0 h 2978150"/>
              <a:gd name="connsiteX13" fmla="*/ 1015817 w 1283351"/>
              <a:gd name="connsiteY13" fmla="*/ 78804 h 2978150"/>
              <a:gd name="connsiteX14" fmla="*/ 1025628 w 1283351"/>
              <a:gd name="connsiteY14" fmla="*/ 127398 h 2978150"/>
              <a:gd name="connsiteX15" fmla="*/ 1035439 w 1283351"/>
              <a:gd name="connsiteY15" fmla="*/ 78804 h 2978150"/>
              <a:gd name="connsiteX16" fmla="*/ 1154325 w 1283351"/>
              <a:gd name="connsiteY16" fmla="*/ 0 h 2978150"/>
              <a:gd name="connsiteX17" fmla="*/ 1283351 w 1283351"/>
              <a:gd name="connsiteY17" fmla="*/ 129027 h 2978150"/>
              <a:gd name="connsiteX18" fmla="*/ 1283350 w 1283351"/>
              <a:gd name="connsiteY18" fmla="*/ 1727909 h 2978150"/>
              <a:gd name="connsiteX19" fmla="*/ 1283350 w 1283351"/>
              <a:gd name="connsiteY19" fmla="*/ 1727912 h 2978150"/>
              <a:gd name="connsiteX20" fmla="*/ 1283349 w 1283351"/>
              <a:gd name="connsiteY20" fmla="*/ 2749120 h 2978150"/>
              <a:gd name="connsiteX21" fmla="*/ 1154322 w 1283351"/>
              <a:gd name="connsiteY21" fmla="*/ 2878147 h 2978150"/>
              <a:gd name="connsiteX22" fmla="*/ 1154323 w 1283351"/>
              <a:gd name="connsiteY22" fmla="*/ 2878146 h 2978150"/>
              <a:gd name="connsiteX23" fmla="*/ 1025296 w 1283351"/>
              <a:gd name="connsiteY23" fmla="*/ 2749119 h 2978150"/>
              <a:gd name="connsiteX24" fmla="*/ 1025296 w 1283351"/>
              <a:gd name="connsiteY24" fmla="*/ 1731178 h 2978150"/>
              <a:gd name="connsiteX25" fmla="*/ 1025296 w 1283351"/>
              <a:gd name="connsiteY25" fmla="*/ 1731181 h 2978150"/>
              <a:gd name="connsiteX26" fmla="*/ 1025295 w 1283351"/>
              <a:gd name="connsiteY26" fmla="*/ 2765642 h 2978150"/>
              <a:gd name="connsiteX27" fmla="*/ 1015157 w 1283351"/>
              <a:gd name="connsiteY27" fmla="*/ 2715423 h 2978150"/>
              <a:gd name="connsiteX28" fmla="*/ 896269 w 1283351"/>
              <a:gd name="connsiteY28" fmla="*/ 2636619 h 2978150"/>
              <a:gd name="connsiteX29" fmla="*/ 777382 w 1283351"/>
              <a:gd name="connsiteY29" fmla="*/ 2715423 h 2978150"/>
              <a:gd name="connsiteX30" fmla="*/ 767618 w 1283351"/>
              <a:gd name="connsiteY30" fmla="*/ 2763784 h 2978150"/>
              <a:gd name="connsiteX31" fmla="*/ 767618 w 1283351"/>
              <a:gd name="connsiteY31" fmla="*/ 2849123 h 2978150"/>
              <a:gd name="connsiteX32" fmla="*/ 638591 w 1283351"/>
              <a:gd name="connsiteY32" fmla="*/ 2978150 h 2978150"/>
              <a:gd name="connsiteX33" fmla="*/ 638592 w 1283351"/>
              <a:gd name="connsiteY33" fmla="*/ 2978149 h 2978150"/>
              <a:gd name="connsiteX34" fmla="*/ 509565 w 1283351"/>
              <a:gd name="connsiteY34" fmla="*/ 2849122 h 2978150"/>
              <a:gd name="connsiteX35" fmla="*/ 509565 w 1283351"/>
              <a:gd name="connsiteY35" fmla="*/ 1744815 h 2978150"/>
              <a:gd name="connsiteX36" fmla="*/ 509565 w 1283351"/>
              <a:gd name="connsiteY36" fmla="*/ 1744818 h 2978150"/>
              <a:gd name="connsiteX37" fmla="*/ 509564 w 1283351"/>
              <a:gd name="connsiteY37" fmla="*/ 2255102 h 2978150"/>
              <a:gd name="connsiteX38" fmla="*/ 499426 w 1283351"/>
              <a:gd name="connsiteY38" fmla="*/ 2204883 h 2978150"/>
              <a:gd name="connsiteX39" fmla="*/ 380538 w 1283351"/>
              <a:gd name="connsiteY39" fmla="*/ 2126079 h 2978150"/>
              <a:gd name="connsiteX40" fmla="*/ 261651 w 1283351"/>
              <a:gd name="connsiteY40" fmla="*/ 2204883 h 2978150"/>
              <a:gd name="connsiteX41" fmla="*/ 258053 w 1283351"/>
              <a:gd name="connsiteY41" fmla="*/ 2222702 h 2978150"/>
              <a:gd name="connsiteX42" fmla="*/ 258053 w 1283351"/>
              <a:gd name="connsiteY42" fmla="*/ 2311620 h 2978150"/>
              <a:gd name="connsiteX43" fmla="*/ 129026 w 1283351"/>
              <a:gd name="connsiteY43" fmla="*/ 2440647 h 2978150"/>
              <a:gd name="connsiteX44" fmla="*/ 129027 w 1283351"/>
              <a:gd name="connsiteY44" fmla="*/ 2440646 h 2978150"/>
              <a:gd name="connsiteX45" fmla="*/ 0 w 1283351"/>
              <a:gd name="connsiteY45" fmla="*/ 2311619 h 2978150"/>
              <a:gd name="connsiteX46" fmla="*/ 0 w 1283351"/>
              <a:gd name="connsiteY46" fmla="*/ 276727 h 2978150"/>
              <a:gd name="connsiteX47" fmla="*/ 1 w 1283351"/>
              <a:gd name="connsiteY47" fmla="*/ 276727 h 2978150"/>
              <a:gd name="connsiteX48" fmla="*/ 1 w 1283351"/>
              <a:gd name="connsiteY48" fmla="*/ 129027 h 2978150"/>
              <a:gd name="connsiteX49" fmla="*/ 129028 w 1283351"/>
              <a:gd name="connsiteY49" fmla="*/ 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3351" h="2978150">
                <a:moveTo>
                  <a:pt x="129028" y="0"/>
                </a:moveTo>
                <a:cubicBezTo>
                  <a:pt x="182472" y="0"/>
                  <a:pt x="228327" y="32494"/>
                  <a:pt x="247914" y="78804"/>
                </a:cubicBezTo>
                <a:lnTo>
                  <a:pt x="256490" y="121283"/>
                </a:lnTo>
                <a:lnTo>
                  <a:pt x="265066" y="78804"/>
                </a:lnTo>
                <a:cubicBezTo>
                  <a:pt x="284654" y="32494"/>
                  <a:pt x="330508" y="0"/>
                  <a:pt x="383953" y="0"/>
                </a:cubicBezTo>
                <a:cubicBezTo>
                  <a:pt x="437398" y="0"/>
                  <a:pt x="483253" y="32494"/>
                  <a:pt x="502839" y="78804"/>
                </a:cubicBezTo>
                <a:lnTo>
                  <a:pt x="512978" y="129025"/>
                </a:lnTo>
                <a:lnTo>
                  <a:pt x="523117" y="78804"/>
                </a:lnTo>
                <a:cubicBezTo>
                  <a:pt x="542705" y="32494"/>
                  <a:pt x="588560" y="0"/>
                  <a:pt x="642005" y="0"/>
                </a:cubicBezTo>
                <a:cubicBezTo>
                  <a:pt x="695449" y="0"/>
                  <a:pt x="741304" y="32494"/>
                  <a:pt x="760891" y="78804"/>
                </a:cubicBezTo>
                <a:lnTo>
                  <a:pt x="769467" y="121283"/>
                </a:lnTo>
                <a:lnTo>
                  <a:pt x="778043" y="78804"/>
                </a:lnTo>
                <a:cubicBezTo>
                  <a:pt x="797631" y="32494"/>
                  <a:pt x="843486" y="0"/>
                  <a:pt x="896930" y="0"/>
                </a:cubicBezTo>
                <a:cubicBezTo>
                  <a:pt x="950375" y="0"/>
                  <a:pt x="996230" y="32494"/>
                  <a:pt x="1015817" y="78804"/>
                </a:cubicBezTo>
                <a:lnTo>
                  <a:pt x="1025628" y="127398"/>
                </a:lnTo>
                <a:lnTo>
                  <a:pt x="1035439" y="78804"/>
                </a:lnTo>
                <a:cubicBezTo>
                  <a:pt x="1055025" y="32494"/>
                  <a:pt x="1100880" y="0"/>
                  <a:pt x="1154325" y="0"/>
                </a:cubicBezTo>
                <a:cubicBezTo>
                  <a:pt x="1225585" y="0"/>
                  <a:pt x="1283351" y="57767"/>
                  <a:pt x="1283351" y="129027"/>
                </a:cubicBezTo>
                <a:cubicBezTo>
                  <a:pt x="1283351" y="661988"/>
                  <a:pt x="1283350" y="1194948"/>
                  <a:pt x="1283350" y="1727909"/>
                </a:cubicBezTo>
                <a:lnTo>
                  <a:pt x="1283350" y="1727912"/>
                </a:lnTo>
                <a:lnTo>
                  <a:pt x="1283349" y="2749120"/>
                </a:lnTo>
                <a:cubicBezTo>
                  <a:pt x="1283349" y="2820380"/>
                  <a:pt x="1225582" y="2878147"/>
                  <a:pt x="1154322" y="2878147"/>
                </a:cubicBezTo>
                <a:lnTo>
                  <a:pt x="1154323" y="2878146"/>
                </a:lnTo>
                <a:cubicBezTo>
                  <a:pt x="1083063" y="2878146"/>
                  <a:pt x="1025296" y="2820379"/>
                  <a:pt x="1025296" y="2749119"/>
                </a:cubicBezTo>
                <a:lnTo>
                  <a:pt x="1025296" y="1731178"/>
                </a:lnTo>
                <a:lnTo>
                  <a:pt x="1025296" y="1731181"/>
                </a:lnTo>
                <a:lnTo>
                  <a:pt x="1025295" y="2765642"/>
                </a:lnTo>
                <a:lnTo>
                  <a:pt x="1015157" y="2715423"/>
                </a:lnTo>
                <a:cubicBezTo>
                  <a:pt x="995569" y="2669113"/>
                  <a:pt x="949714" y="2636619"/>
                  <a:pt x="896269" y="2636619"/>
                </a:cubicBezTo>
                <a:cubicBezTo>
                  <a:pt x="842824" y="2636619"/>
                  <a:pt x="796969" y="2669113"/>
                  <a:pt x="777382" y="2715423"/>
                </a:cubicBezTo>
                <a:lnTo>
                  <a:pt x="767618" y="2763784"/>
                </a:lnTo>
                <a:lnTo>
                  <a:pt x="767618" y="2849123"/>
                </a:lnTo>
                <a:cubicBezTo>
                  <a:pt x="767618" y="2920383"/>
                  <a:pt x="709851" y="2978150"/>
                  <a:pt x="638591" y="2978150"/>
                </a:cubicBezTo>
                <a:lnTo>
                  <a:pt x="638592" y="2978149"/>
                </a:lnTo>
                <a:cubicBezTo>
                  <a:pt x="567332" y="2978149"/>
                  <a:pt x="509565" y="2920382"/>
                  <a:pt x="509565" y="2849122"/>
                </a:cubicBezTo>
                <a:lnTo>
                  <a:pt x="509565" y="1744815"/>
                </a:lnTo>
                <a:lnTo>
                  <a:pt x="509565" y="1744818"/>
                </a:lnTo>
                <a:lnTo>
                  <a:pt x="509564" y="2255102"/>
                </a:lnTo>
                <a:lnTo>
                  <a:pt x="499426" y="2204883"/>
                </a:lnTo>
                <a:cubicBezTo>
                  <a:pt x="479838" y="2158573"/>
                  <a:pt x="433983" y="2126079"/>
                  <a:pt x="380538" y="2126079"/>
                </a:cubicBezTo>
                <a:cubicBezTo>
                  <a:pt x="327093" y="2126079"/>
                  <a:pt x="281238" y="2158573"/>
                  <a:pt x="261651" y="2204883"/>
                </a:cubicBezTo>
                <a:lnTo>
                  <a:pt x="258053" y="2222702"/>
                </a:lnTo>
                <a:lnTo>
                  <a:pt x="258053" y="2311620"/>
                </a:lnTo>
                <a:cubicBezTo>
                  <a:pt x="258053" y="2382880"/>
                  <a:pt x="200286" y="2440647"/>
                  <a:pt x="129026" y="2440647"/>
                </a:cubicBezTo>
                <a:lnTo>
                  <a:pt x="129027" y="2440646"/>
                </a:lnTo>
                <a:cubicBezTo>
                  <a:pt x="57767" y="2440646"/>
                  <a:pt x="0" y="2382879"/>
                  <a:pt x="0" y="2311619"/>
                </a:cubicBezTo>
                <a:lnTo>
                  <a:pt x="0" y="276727"/>
                </a:lnTo>
                <a:lnTo>
                  <a:pt x="1" y="276727"/>
                </a:lnTo>
                <a:lnTo>
                  <a:pt x="1" y="129027"/>
                </a:lnTo>
                <a:cubicBezTo>
                  <a:pt x="1" y="57767"/>
                  <a:pt x="57768" y="0"/>
                  <a:pt x="129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>
            <a:spLocks/>
          </p:cNvSpPr>
          <p:nvPr/>
        </p:nvSpPr>
        <p:spPr>
          <a:xfrm>
            <a:off x="-68015" y="1009782"/>
            <a:ext cx="4193784" cy="3123936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800" b="1" dirty="0">
                <a:solidFill>
                  <a:schemeClr val="accent4"/>
                </a:solidFill>
                <a:latin typeface="Raleway Black" charset="0"/>
                <a:ea typeface="Raleway Black" charset="0"/>
                <a:cs typeface="Raleway Black" charset="0"/>
              </a:rPr>
              <a:t>G</a:t>
            </a:r>
            <a:endParaRPr lang="es-ES_tradnl" sz="14400" b="1" dirty="0">
              <a:solidFill>
                <a:schemeClr val="accent4"/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38897" y="0"/>
            <a:ext cx="8666206" cy="15802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49D28FF3-26A2-4573-8FC4-25B611B2F555}"/>
              </a:ext>
            </a:extLst>
          </p:cNvPr>
          <p:cNvSpPr txBox="1">
            <a:spLocks/>
          </p:cNvSpPr>
          <p:nvPr/>
        </p:nvSpPr>
        <p:spPr>
          <a:xfrm>
            <a:off x="667884" y="1320412"/>
            <a:ext cx="8237219" cy="301189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  <a:hlinkClick r:id="rId3"/>
              </a:rPr>
              <a:t>DGL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09A8ED-17F3-47CB-952F-A6B8E93E9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4" y="1826258"/>
            <a:ext cx="7612372" cy="33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15311</TotalTime>
  <Words>252</Words>
  <Application>Microsoft Office PowerPoint</Application>
  <PresentationFormat>如螢幕大小 (16:9)</PresentationFormat>
  <Paragraphs>84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FontAwesome</vt:lpstr>
      <vt:lpstr>Lato</vt:lpstr>
      <vt:lpstr>Lato Regular</vt:lpstr>
      <vt:lpstr>Raleway</vt:lpstr>
      <vt:lpstr>Raleway Black</vt:lpstr>
      <vt:lpstr>Raleway Light</vt:lpstr>
      <vt:lpstr>Arial</vt:lpstr>
      <vt:lpstr>Calibri</vt:lpstr>
      <vt:lpstr>Calibri Light</vt:lpstr>
      <vt:lpstr>Cambria Math</vt:lpstr>
      <vt:lpstr>Diseño personalizado</vt:lpstr>
      <vt:lpstr>Clear whitout slide number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鎮豪 楊</cp:lastModifiedBy>
  <cp:revision>528</cp:revision>
  <dcterms:created xsi:type="dcterms:W3CDTF">2016-05-27T21:17:44Z</dcterms:created>
  <dcterms:modified xsi:type="dcterms:W3CDTF">2021-04-22T09:36:21Z</dcterms:modified>
</cp:coreProperties>
</file>