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6"/>
  </p:notesMasterIdLst>
  <p:sldIdLst>
    <p:sldId id="260" r:id="rId2"/>
    <p:sldId id="261" r:id="rId3"/>
    <p:sldId id="298" r:id="rId4"/>
    <p:sldId id="300" r:id="rId5"/>
    <p:sldId id="263" r:id="rId6"/>
    <p:sldId id="257" r:id="rId7"/>
    <p:sldId id="301" r:id="rId8"/>
    <p:sldId id="303" r:id="rId9"/>
    <p:sldId id="302" r:id="rId10"/>
    <p:sldId id="285" r:id="rId11"/>
    <p:sldId id="286" r:id="rId12"/>
    <p:sldId id="289" r:id="rId13"/>
    <p:sldId id="29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00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>
      <p:cViewPr varScale="1">
        <p:scale>
          <a:sx n="112" d="100"/>
          <a:sy n="112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1559496" y="2348880"/>
            <a:ext cx="928903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</a:t>
            </a:r>
            <a:r>
              <a:rPr lang="en-US" altLang="ko-KR" sz="35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NETNet</a:t>
            </a: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”</a:t>
            </a:r>
            <a:endParaRPr lang="en-US" altLang="ko-KR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 명 화</a:t>
            </a:r>
            <a:endParaRPr lang="ko-KR" altLang="en-US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3362476" y="3167390"/>
            <a:ext cx="5467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+mj-ea"/>
              </a:rPr>
              <a:t>Single-Shot Detector: </a:t>
            </a:r>
            <a:r>
              <a:rPr lang="en-US" altLang="ko-KR" sz="2800" b="1" dirty="0" err="1">
                <a:latin typeface="+mj-ea"/>
              </a:rPr>
              <a:t>NETNet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44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>
                <a:latin typeface="+mj-ea"/>
                <a:ea typeface="+mj-ea"/>
              </a:rPr>
              <a:t> Single-Shot Detector: </a:t>
            </a:r>
            <a:r>
              <a:rPr lang="en-US" altLang="ko-KR" sz="2000" b="1" dirty="0" err="1" smtClean="0">
                <a:latin typeface="+mj-ea"/>
                <a:ea typeface="+mj-ea"/>
              </a:rPr>
              <a:t>NETNet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86332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9" y="1252233"/>
            <a:ext cx="1107912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036455" y="3167390"/>
            <a:ext cx="211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Experiment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841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 smtClean="0">
                <a:latin typeface="+mj-ea"/>
                <a:ea typeface="+mj-ea"/>
              </a:rPr>
              <a:t> Experiment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159796"/>
            <a:ext cx="4824536" cy="1844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0" y="3111891"/>
            <a:ext cx="6212809" cy="30530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33" y="1328245"/>
            <a:ext cx="5725324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Introduction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NET Mechanism</a:t>
            </a: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03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  <a:latin typeface="+mj-ea"/>
              </a:rPr>
              <a:t>Single-Shot Detector: </a:t>
            </a:r>
            <a:r>
              <a:rPr lang="en-US" altLang="ko-KR" sz="20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NETNet</a:t>
            </a:r>
            <a:endParaRPr lang="en-US" altLang="ko-KR" sz="2000" b="1" dirty="0" smtClean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04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Experiment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942554" y="3167390"/>
            <a:ext cx="23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Introduction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44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</a:rPr>
              <a:t>Introduction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296" y="1401414"/>
            <a:ext cx="7821122" cy="44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558771" y="3167390"/>
            <a:ext cx="307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NET Mechanism 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NET Mechanism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-143" y="1022334"/>
            <a:ext cx="3071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Basic Feature Pyramid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77" y="3048218"/>
            <a:ext cx="8640960" cy="11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</a:rPr>
              <a:t>NET Mechanism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0" y="1027219"/>
            <a:ext cx="335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Neighbor Erasing Module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700808"/>
            <a:ext cx="10801200" cy="40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</a:rPr>
              <a:t>NET Mechanism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0" y="1027219"/>
            <a:ext cx="3359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Neighbor Erasing Module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28" y="1779580"/>
            <a:ext cx="5277587" cy="3715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28" y="2427432"/>
            <a:ext cx="2896004" cy="466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28" y="3057952"/>
            <a:ext cx="5249008" cy="724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6" y="4032136"/>
            <a:ext cx="4296375" cy="371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6" y="4722222"/>
            <a:ext cx="3267531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36" y="5487483"/>
            <a:ext cx="477269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</a:rPr>
              <a:t>NET Mechanism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0" y="1027219"/>
            <a:ext cx="400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Neighbor </a:t>
            </a:r>
            <a:r>
              <a:rPr lang="en-US" altLang="ko-KR" sz="2000" dirty="0" smtClean="0">
                <a:solidFill>
                  <a:schemeClr val="bg1"/>
                </a:solidFill>
              </a:rPr>
              <a:t>Transferri</a:t>
            </a:r>
            <a:r>
              <a:rPr lang="en-US" altLang="ko-KR" sz="2000" dirty="0" smtClean="0">
                <a:solidFill>
                  <a:schemeClr val="bg1"/>
                </a:solidFill>
              </a:rPr>
              <a:t>ng Module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43" y="3252563"/>
            <a:ext cx="413442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6353</TotalTime>
  <Words>79</Words>
  <Application>Microsoft Office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휴먼엑스포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jmh</cp:lastModifiedBy>
  <cp:revision>349</cp:revision>
  <dcterms:created xsi:type="dcterms:W3CDTF">2019-10-26T07:36:38Z</dcterms:created>
  <dcterms:modified xsi:type="dcterms:W3CDTF">2020-09-22T02:12:25Z</dcterms:modified>
</cp:coreProperties>
</file>