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60" r:id="rId2"/>
    <p:sldId id="261" r:id="rId3"/>
    <p:sldId id="263" r:id="rId4"/>
    <p:sldId id="257" r:id="rId5"/>
    <p:sldId id="285" r:id="rId6"/>
    <p:sldId id="287" r:id="rId7"/>
    <p:sldId id="289" r:id="rId8"/>
    <p:sldId id="290" r:id="rId9"/>
    <p:sldId id="291" r:id="rId10"/>
    <p:sldId id="286" r:id="rId11"/>
    <p:sldId id="288" r:id="rId12"/>
    <p:sldId id="29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62222" autoAdjust="0"/>
  </p:normalViewPr>
  <p:slideViewPr>
    <p:cSldViewPr>
      <p:cViewPr varScale="1">
        <p:scale>
          <a:sx n="75" d="100"/>
          <a:sy n="75" d="100"/>
        </p:scale>
        <p:origin x="147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이전까지의 </a:t>
            </a:r>
            <a:r>
              <a:rPr lang="en-US" altLang="ko-KR" smtClean="0"/>
              <a:t>Face</a:t>
            </a:r>
            <a:r>
              <a:rPr lang="en-US" altLang="ko-KR" baseline="0" smtClean="0"/>
              <a:t> detector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가지 방법</a:t>
            </a:r>
            <a:r>
              <a:rPr lang="en-US" altLang="ko-KR" baseline="0" smtClean="0"/>
              <a:t>(one-stage, two-stage)</a:t>
            </a:r>
          </a:p>
          <a:p>
            <a:r>
              <a:rPr lang="ko-KR" altLang="en-US" baseline="0" smtClean="0"/>
              <a:t>최근까지 계속해서 다양한 방법으로 눈부신 성능 향상을 이루고 있지만</a:t>
            </a:r>
            <a:r>
              <a:rPr lang="en-US" altLang="ko-KR" baseline="0" smtClean="0"/>
              <a:t>, 3</a:t>
            </a:r>
            <a:r>
              <a:rPr lang="ko-KR" altLang="en-US" baseline="0" smtClean="0"/>
              <a:t>가지 측면의 문제를 가지고 있음</a:t>
            </a:r>
            <a:endParaRPr lang="en-US" altLang="ko-KR" baseline="0" smtClean="0"/>
          </a:p>
          <a:p>
            <a:pPr marL="228600" indent="-228600">
              <a:buAutoNum type="arabicParenR"/>
            </a:pPr>
            <a:r>
              <a:rPr lang="en-US" altLang="ko-KR" baseline="0" smtClean="0"/>
              <a:t>Feature Learning</a:t>
            </a:r>
          </a:p>
          <a:p>
            <a:pPr marL="0" indent="0"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초기의 </a:t>
            </a:r>
            <a:r>
              <a:rPr lang="en-US" altLang="ko-KR" baseline="0" smtClean="0"/>
              <a:t>feature extraction </a:t>
            </a:r>
            <a:r>
              <a:rPr lang="ko-KR" altLang="en-US" baseline="0" smtClean="0"/>
              <a:t>방법은 수작업을 이용</a:t>
            </a:r>
            <a:endParaRPr lang="en-US" altLang="ko-KR" baseline="0" smtClean="0"/>
          </a:p>
          <a:p>
            <a:pPr marL="0" indent="0">
              <a:buNone/>
            </a:pPr>
            <a:r>
              <a:rPr lang="en-US" altLang="ko-KR" baseline="0" smtClean="0"/>
              <a:t>     - CNN</a:t>
            </a:r>
            <a:r>
              <a:rPr lang="ko-KR" altLang="en-US" baseline="0" smtClean="0"/>
              <a:t>이 등장하면서 </a:t>
            </a:r>
            <a:r>
              <a:rPr lang="en-US" altLang="ko-KR" baseline="0" smtClean="0"/>
              <a:t>selective search </a:t>
            </a:r>
            <a:r>
              <a:rPr lang="ko-KR" altLang="en-US" baseline="0" smtClean="0"/>
              <a:t>알고리즘을 이용하여 </a:t>
            </a:r>
            <a:r>
              <a:rPr lang="en-US" altLang="ko-KR" baseline="0" smtClean="0"/>
              <a:t>feature pyrami</a:t>
            </a:r>
            <a:r>
              <a:rPr lang="ko-KR" altLang="en-US" baseline="0" smtClean="0"/>
              <a:t>를 구축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속도가 느리며 메모리 비효율 문제</a:t>
            </a:r>
            <a:endParaRPr lang="en-US" altLang="ko-KR" baseline="0" smtClean="0"/>
          </a:p>
          <a:p>
            <a:pPr marL="0" indent="0">
              <a:buNone/>
            </a:pPr>
            <a:r>
              <a:rPr lang="en-US" altLang="ko-KR" baseline="0" smtClean="0"/>
              <a:t>     - Faster R-CNN</a:t>
            </a:r>
            <a:r>
              <a:rPr lang="ko-KR" altLang="en-US" baseline="0" smtClean="0"/>
              <a:t>부터는 </a:t>
            </a:r>
            <a:r>
              <a:rPr lang="en-US" altLang="ko-KR" baseline="0" smtClean="0"/>
              <a:t>RPN</a:t>
            </a:r>
            <a:r>
              <a:rPr lang="ko-KR" altLang="en-US" baseline="0" smtClean="0"/>
              <a:t>을 사용하여 분류</a:t>
            </a:r>
            <a:endParaRPr lang="en-US" altLang="ko-KR" baseline="0" smtClean="0"/>
          </a:p>
          <a:p>
            <a:pPr marL="0" indent="0"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최근에는 </a:t>
            </a:r>
            <a:r>
              <a:rPr lang="en-US" altLang="ko-KR" baseline="0" smtClean="0"/>
              <a:t>multi-scale </a:t>
            </a:r>
            <a:r>
              <a:rPr lang="ko-KR" altLang="en-US" baseline="0" smtClean="0"/>
              <a:t>방식으로 물체를 탐지하기 위해 연구되고 있음</a:t>
            </a:r>
            <a:endParaRPr lang="en-US" altLang="ko-KR" baseline="0" smtClean="0"/>
          </a:p>
          <a:p>
            <a:pPr marL="0" indent="0">
              <a:buNone/>
            </a:pPr>
            <a:r>
              <a:rPr lang="en-US" altLang="ko-KR" baseline="0" smtClean="0"/>
              <a:t>     - FPN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top-down </a:t>
            </a:r>
            <a:r>
              <a:rPr lang="ko-KR" altLang="en-US" baseline="0" smtClean="0"/>
              <a:t>방식으로 </a:t>
            </a:r>
            <a:r>
              <a:rPr lang="en-US" altLang="ko-KR" baseline="0" smtClean="0"/>
              <a:t>high-level</a:t>
            </a:r>
            <a:r>
              <a:rPr lang="ko-KR" altLang="en-US" baseline="0" smtClean="0"/>
              <a:t>의 모든 스케일마다 의미있는 정보들을 통합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정확도의 향상은 되었지만 현재 </a:t>
            </a:r>
            <a:r>
              <a:rPr lang="en-US" altLang="ko-KR" baseline="0" smtClean="0"/>
              <a:t>layer</a:t>
            </a:r>
            <a:r>
              <a:rPr lang="ko-KR" altLang="en-US" baseline="0" smtClean="0"/>
              <a:t>의 정보들은 고려하지 않음</a:t>
            </a:r>
            <a:r>
              <a:rPr lang="en-US" altLang="ko-KR" baseline="0" smtClean="0"/>
              <a:t>.</a:t>
            </a:r>
          </a:p>
          <a:p>
            <a:pPr marL="0" indent="0"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본 논문에서는 </a:t>
            </a:r>
            <a:r>
              <a:rPr lang="en-US" altLang="ko-KR" baseline="0" smtClean="0"/>
              <a:t>context </a:t>
            </a:r>
            <a:r>
              <a:rPr lang="ko-KR" altLang="en-US" baseline="0" smtClean="0"/>
              <a:t>간의 관계를 중요하게 생각해</a:t>
            </a:r>
            <a:r>
              <a:rPr lang="en-US" altLang="ko-KR" baseline="0" smtClean="0"/>
              <a:t>, feature sementic</a:t>
            </a:r>
            <a:r>
              <a:rPr lang="ko-KR" altLang="en-US" baseline="0" smtClean="0"/>
              <a:t>을 강화한 </a:t>
            </a:r>
            <a:r>
              <a:rPr lang="en-US" altLang="ko-KR" baseline="0" smtClean="0"/>
              <a:t>multi-level</a:t>
            </a:r>
            <a:r>
              <a:rPr lang="ko-KR" altLang="en-US" baseline="0" smtClean="0"/>
              <a:t>에서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확장된 </a:t>
            </a:r>
            <a:r>
              <a:rPr lang="en-US" altLang="ko-KR" baseline="0" smtClean="0"/>
              <a:t>FEM</a:t>
            </a:r>
            <a:r>
              <a:rPr lang="ko-KR" altLang="en-US" baseline="0" smtClean="0"/>
              <a:t>을 제안한다</a:t>
            </a:r>
            <a:r>
              <a:rPr lang="en-US" altLang="ko-KR" baseline="0" smtClean="0"/>
              <a:t>.</a:t>
            </a:r>
          </a:p>
          <a:p>
            <a:pPr marL="0" indent="0">
              <a:buNone/>
            </a:pPr>
            <a:endParaRPr lang="en-US" altLang="ko-KR" baseline="0" smtClean="0"/>
          </a:p>
          <a:p>
            <a:pPr marL="228600" indent="-228600">
              <a:buFont typeface="+mj-lt"/>
              <a:buAutoNum type="arabicParenR" startAt="2"/>
            </a:pPr>
            <a:r>
              <a:rPr lang="en-US" altLang="ko-KR" baseline="0" smtClean="0"/>
              <a:t>Loss Design</a:t>
            </a:r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일반적으로 </a:t>
            </a:r>
            <a:r>
              <a:rPr lang="en-US" altLang="ko-KR" baseline="0" smtClean="0"/>
              <a:t>objective loss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classification loss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box regression loss</a:t>
            </a:r>
            <a:r>
              <a:rPr lang="ko-KR" altLang="en-US" baseline="0" smtClean="0"/>
              <a:t>의 합</a:t>
            </a:r>
            <a:endParaRPr lang="en-US" altLang="ko-KR" baseline="0" smtClean="0"/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smooth L1 loss</a:t>
            </a:r>
            <a:r>
              <a:rPr lang="ko-KR" altLang="en-US" baseline="0" smtClean="0"/>
              <a:t>를 제안하여 </a:t>
            </a:r>
            <a:r>
              <a:rPr lang="en-US" altLang="ko-KR" baseline="0" smtClean="0"/>
              <a:t>gradient</a:t>
            </a:r>
            <a:r>
              <a:rPr lang="ko-KR" altLang="en-US" baseline="0" smtClean="0"/>
              <a:t>가 튀는 것을 방지</a:t>
            </a:r>
            <a:r>
              <a:rPr lang="en-US" altLang="ko-KR" baseline="0" smtClean="0"/>
              <a:t>,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focal loss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제안하여 클래스 불균형 문제를 해소하려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</a:t>
            </a:r>
            <a:endParaRPr lang="en-US" altLang="ko-KR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FANet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계층적인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FPN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만들어 </a:t>
            </a:r>
            <a:r>
              <a:rPr lang="en-US" altLang="ko-KR" smtClean="0"/>
              <a:t>hierarchy loss</a:t>
            </a:r>
            <a:r>
              <a:rPr lang="ko-KR" altLang="en-US" smtClean="0"/>
              <a:t>를 방지함</a:t>
            </a:r>
            <a:r>
              <a:rPr lang="en-US" altLang="ko-KR" smtClean="0"/>
              <a:t>. </a:t>
            </a:r>
            <a:r>
              <a:rPr lang="ko-KR" altLang="en-US" smtClean="0"/>
              <a:t>하지만 여기서 사용되는 </a:t>
            </a:r>
            <a:r>
              <a:rPr lang="en-US" altLang="ko-KR" smtClean="0"/>
              <a:t>anchor</a:t>
            </a:r>
            <a:r>
              <a:rPr lang="ko-KR" altLang="en-US" smtClean="0"/>
              <a:t>는 </a:t>
            </a:r>
            <a:r>
              <a:rPr lang="en-US" altLang="ko-KR" smtClean="0"/>
              <a:t>two-stage</a:t>
            </a:r>
            <a:r>
              <a:rPr lang="ko-KR" altLang="en-US" smtClean="0"/>
              <a:t>의 서로 다른 </a:t>
            </a:r>
            <a:r>
              <a:rPr lang="en-US" altLang="ko-KR" smtClean="0"/>
              <a:t>stage</a:t>
            </a:r>
            <a:r>
              <a:rPr lang="ko-KR" altLang="en-US" smtClean="0"/>
              <a:t>에서 같은 사이즈를 유지해야 함</a:t>
            </a:r>
            <a:r>
              <a:rPr lang="en-US" altLang="ko-KR" smtClean="0"/>
              <a:t>.</a:t>
            </a:r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본 논문에서는 </a:t>
            </a:r>
            <a:r>
              <a:rPr lang="en-US" altLang="ko-KR" baseline="0" smtClean="0"/>
              <a:t>feature</a:t>
            </a:r>
            <a:r>
              <a:rPr lang="ko-KR" altLang="en-US" baseline="0" smtClean="0"/>
              <a:t>가 촉진할 수 있도록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서로 다른 </a:t>
            </a:r>
            <a:r>
              <a:rPr lang="en-US" altLang="ko-KR" baseline="0" smtClean="0"/>
              <a:t>stage</a:t>
            </a:r>
            <a:r>
              <a:rPr lang="ko-KR" altLang="en-US" baseline="0" smtClean="0"/>
              <a:t>에서 서로 다른 </a:t>
            </a:r>
            <a:r>
              <a:rPr lang="en-US" altLang="ko-KR" baseline="0" smtClean="0"/>
              <a:t>anchor </a:t>
            </a:r>
            <a:r>
              <a:rPr lang="ko-KR" altLang="en-US" baseline="0" smtClean="0"/>
              <a:t>사이즈를 적절하게 고르는 방법인 </a:t>
            </a:r>
            <a:r>
              <a:rPr lang="en-US" altLang="ko-KR" baseline="0" smtClean="0"/>
              <a:t>PAL</a:t>
            </a:r>
            <a:r>
              <a:rPr lang="ko-KR" altLang="en-US" baseline="0" smtClean="0"/>
              <a:t>을 제안한다</a:t>
            </a:r>
            <a:r>
              <a:rPr lang="en-US" altLang="ko-KR" baseline="0" smtClean="0"/>
              <a:t>.</a:t>
            </a:r>
          </a:p>
          <a:p>
            <a:pPr marL="0" indent="0">
              <a:buFont typeface="+mj-lt"/>
              <a:buNone/>
            </a:pPr>
            <a:endParaRPr lang="en-US" altLang="ko-KR" baseline="0" smtClean="0"/>
          </a:p>
          <a:p>
            <a:pPr marL="228600" indent="-228600">
              <a:buFont typeface="+mj-lt"/>
              <a:buAutoNum type="arabicParenR" startAt="3"/>
            </a:pPr>
            <a:r>
              <a:rPr lang="en-US" altLang="ko-KR" baseline="0" smtClean="0"/>
              <a:t>Anchor Matching</a:t>
            </a:r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대다수의 </a:t>
            </a:r>
            <a:r>
              <a:rPr lang="en-US" altLang="ko-KR" baseline="0" smtClean="0"/>
              <a:t>detection </a:t>
            </a:r>
            <a:r>
              <a:rPr lang="ko-KR" altLang="en-US" baseline="0" smtClean="0"/>
              <a:t>모델들은 </a:t>
            </a:r>
            <a:r>
              <a:rPr lang="en-US" altLang="ko-KR" baseline="0" smtClean="0"/>
              <a:t>robust</a:t>
            </a:r>
            <a:r>
              <a:rPr lang="ko-KR" altLang="en-US" baseline="0" smtClean="0"/>
              <a:t>한 모델로 만들기 위해 </a:t>
            </a:r>
            <a:r>
              <a:rPr lang="en-US" altLang="ko-KR" baseline="0" smtClean="0"/>
              <a:t>data augmentation</a:t>
            </a:r>
            <a:r>
              <a:rPr lang="ko-KR" altLang="en-US" baseline="0" smtClean="0"/>
              <a:t>을 사용한다</a:t>
            </a:r>
            <a:r>
              <a:rPr lang="en-US" altLang="ko-KR" baseline="0" smtClean="0"/>
              <a:t>.</a:t>
            </a:r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하지만 이러한 방법들은 특정하게 빛 반사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뒤집기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다수의 폐색된 얼굴 </a:t>
            </a:r>
            <a:r>
              <a:rPr lang="en-US" altLang="ko-KR" baseline="0" smtClean="0"/>
              <a:t>crop </a:t>
            </a:r>
            <a:r>
              <a:rPr lang="ko-KR" altLang="en-US" baseline="0" smtClean="0"/>
              <a:t>등을 하기 때문에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random samplin</a:t>
            </a:r>
            <a:r>
              <a:rPr lang="ko-KR" altLang="en-US" baseline="0" smtClean="0"/>
              <a:t>을 무시한다</a:t>
            </a:r>
            <a:r>
              <a:rPr lang="en-US" altLang="ko-KR" baseline="0" smtClean="0"/>
              <a:t>.</a:t>
            </a:r>
          </a:p>
          <a:p>
            <a:pPr marL="0" indent="0">
              <a:buFont typeface="+mj-lt"/>
              <a:buNone/>
            </a:pPr>
            <a:r>
              <a:rPr lang="en-US" altLang="ko-KR" baseline="0" smtClean="0"/>
              <a:t>     - </a:t>
            </a:r>
            <a:r>
              <a:rPr lang="ko-KR" altLang="en-US" baseline="0" smtClean="0"/>
              <a:t>본 논문에서는 </a:t>
            </a:r>
            <a:r>
              <a:rPr lang="en-US" altLang="ko-KR" baseline="0" smtClean="0"/>
              <a:t>anchor </a:t>
            </a:r>
            <a:r>
              <a:rPr lang="ko-KR" altLang="en-US" baseline="0" smtClean="0"/>
              <a:t>매칭을 위한 더 나은 데이터 초기화를 위해 </a:t>
            </a:r>
            <a:r>
              <a:rPr lang="en-US" altLang="ko-KR" baseline="0" smtClean="0"/>
              <a:t>anchor </a:t>
            </a:r>
            <a:r>
              <a:rPr lang="ko-KR" altLang="en-US" baseline="0" smtClean="0"/>
              <a:t>할당을 합치는 </a:t>
            </a:r>
            <a:r>
              <a:rPr lang="en-US" altLang="ko-KR" baseline="0" smtClean="0"/>
              <a:t>IAM</a:t>
            </a:r>
            <a:r>
              <a:rPr lang="ko-KR" altLang="en-US" baseline="0" smtClean="0"/>
              <a:t>을 제안한다</a:t>
            </a:r>
            <a:r>
              <a:rPr lang="en-US" altLang="ko-KR" baseline="0" smtClean="0"/>
              <a:t>.</a:t>
            </a:r>
          </a:p>
          <a:p>
            <a:pPr marL="0" indent="0">
              <a:buFont typeface="+mj-lt"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그림에서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of1, of2, of3, of4, of5, of6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ef1, ef2, ef3, ef4, ef5, ef6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원래 크기와 동일한 크기이며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second shot detection 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구성하기 위해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공급된다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S3FD, PyramidBox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확대를 하고 난 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 비율 간격의 원칙을 만족하는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stride, 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 가지 사이즈가 불필요한 새로운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 전략을 활용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DSFD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더욱 유연하고 강건함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게다가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원본과 강화된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서로 다른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Shot progressive anchor Loss(FSL)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Shot progressive anchor Loss(SSL)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명칭함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feature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더욱 차별화되고 강건하게 만들어줄 수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서로 다른 차원의 정보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(original neuron cell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non-local neuron cell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현재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포함한다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그림은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그린 것으로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FPN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RFB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모티브된 것이다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convolutional kernel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정규화시킨다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그리고나서 상위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up-sample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현재 요소로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제품을 수행한다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확장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포함한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하위 네트워크에 따라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나눈다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0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작은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high-level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큰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탐지하는데 용이한 점에서 모티브를 얻어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first shot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작은 사이즈의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second shot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큰 사이즈의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Second Shot anchor-based multi-task Loss function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다음과 같다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레벨에서 강화된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비교했을 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original 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더 적은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sementic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포함한다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더 적은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감지하고 분류한다는 것을 알았다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적은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세트의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Shot multi-task Loss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제안한다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작은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변수로 설정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Progressive Anchor Loss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다음과 같다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매칭 방법은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실측값간에 양방향이다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augmentation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중에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디자인과 얼굴 샘플링은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 잘 초기화하기 위해 가능한 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일치시키기 위해 협력한다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이산적인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스케일과 연속적인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스케일간의 모순점을 해결하고자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40%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확률을 가진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S_input * S_face / S_anchor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식에 의한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augmentation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positive 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증가시키고 학습을 안정화시켜 결과를 향상시킬 수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그림과 같이 기존의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matching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방법과 같은 스케일에서 비교했을 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IAM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더 작은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임계값을 사용한다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1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기능을 통해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성능 향상을 이뤘다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 차별적이고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Enhance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face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presentation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향상시켰다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점진적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한 보조 손실 함수는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다른 스케일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feature map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훈련하는 데 사용된다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easy, medium, hard face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동시에 향상시켰다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matching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 나은 초기화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 face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제공해준다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1451484" y="2170964"/>
            <a:ext cx="928903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“DSFD: Dual Shot Face Detector”</a:t>
            </a:r>
            <a:endParaRPr lang="en-US" altLang="ko-KR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 명 화</a:t>
            </a:r>
            <a:endParaRPr lang="ko-KR" altLang="en-US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953899" y="3167390"/>
            <a:ext cx="22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</a:rPr>
              <a:t>Experiments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234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Experiments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12" y="1386776"/>
            <a:ext cx="7865889" cy="45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Experiments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1" y="1318718"/>
            <a:ext cx="1076475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Introduction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Dual Shot Face Detector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Experiments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942550" y="3167390"/>
            <a:ext cx="23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Introduction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Introduction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982" y="1585743"/>
            <a:ext cx="8667750" cy="412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31504" y="1400940"/>
            <a:ext cx="4248472" cy="1379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mtClean="0"/>
              <a:t>Feature Learning</a:t>
            </a:r>
          </a:p>
          <a:p>
            <a:pPr marL="742950" lvl="1" indent="-285750" algn="just">
              <a:buFontTx/>
              <a:buChar char="-"/>
            </a:pPr>
            <a:r>
              <a:rPr lang="ko-KR" altLang="en-US" sz="1400" smtClean="0"/>
              <a:t>수작업으로 </a:t>
            </a:r>
            <a:r>
              <a:rPr lang="en-US" altLang="ko-KR" sz="1400" smtClean="0"/>
              <a:t>feature extraction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Selective search </a:t>
            </a:r>
            <a:r>
              <a:rPr lang="ko-KR" altLang="en-US" sz="1400" smtClean="0"/>
              <a:t>알고리즘</a:t>
            </a:r>
            <a:endParaRPr lang="en-US" altLang="ko-KR" sz="1400"/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Single-scale, multi-scale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FPN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31504" y="2957911"/>
            <a:ext cx="4255247" cy="1379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altLang="ko-KR" smtClean="0"/>
              <a:t>Loss Design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/>
              <a:t>C</a:t>
            </a:r>
            <a:r>
              <a:rPr lang="en-US" altLang="ko-KR" sz="1400" smtClean="0"/>
              <a:t>lassification loss + box regression loss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Smooth L1 Loss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Focal Loss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Hierarchy Loss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31504" y="4527727"/>
            <a:ext cx="4255247" cy="13799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mtClean="0"/>
              <a:t>3. Anchor Matching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400" smtClean="0"/>
              <a:t>Data augmentation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8242" y="1400940"/>
            <a:ext cx="4310286" cy="137998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FEM(Feature Enhance Module)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4400" y="2964333"/>
            <a:ext cx="4297969" cy="137998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PAL(Progressive Anchor Loss)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38804" y="4527727"/>
            <a:ext cx="4309160" cy="137998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IAM(Improved Anchor Matching)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6095857" y="1844824"/>
            <a:ext cx="288175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095856" y="3330291"/>
            <a:ext cx="288175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95855" y="4893685"/>
            <a:ext cx="288175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4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3924932" y="3167390"/>
            <a:ext cx="4342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</a:rPr>
              <a:t>Dual Shot Face Detector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23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Dual Shot Face Detector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6" y="1540023"/>
            <a:ext cx="8292802" cy="4215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360" y="127377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</a:rPr>
              <a:t>Pipeline of DSFD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Dual Shot Face Detector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335360" y="127377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Feature </a:t>
            </a:r>
            <a:r>
              <a:rPr lang="en-US" altLang="ko-KR" sz="2000">
                <a:solidFill>
                  <a:schemeClr val="bg1"/>
                </a:solidFill>
              </a:rPr>
              <a:t>Enhance </a:t>
            </a:r>
            <a:r>
              <a:rPr lang="en-US" altLang="ko-KR" sz="2000" smtClean="0">
                <a:solidFill>
                  <a:schemeClr val="bg1"/>
                </a:solidFill>
              </a:rPr>
              <a:t>Module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" y="1791740"/>
            <a:ext cx="6115904" cy="3677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00" y="3230215"/>
            <a:ext cx="531569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Dual Shot Face Detector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335360" y="127377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Progressive Anchor Loss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037588"/>
            <a:ext cx="6144482" cy="2524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45" y="2035203"/>
            <a:ext cx="4666602" cy="1256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45" y="3291908"/>
            <a:ext cx="4499909" cy="1210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797152"/>
            <a:ext cx="4259684" cy="5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Dual Shot Face Detector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335360" y="12737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Improved Anchor Matching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98" y="1711861"/>
            <a:ext cx="5352317" cy="43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6131</TotalTime>
  <Words>906</Words>
  <Application>Microsoft Office PowerPoint</Application>
  <PresentationFormat>와이드스크린</PresentationFormat>
  <Paragraphs>106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휴먼엑스포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jmh</cp:lastModifiedBy>
  <cp:revision>320</cp:revision>
  <dcterms:created xsi:type="dcterms:W3CDTF">2019-10-26T07:36:38Z</dcterms:created>
  <dcterms:modified xsi:type="dcterms:W3CDTF">2020-10-21T11:59:45Z</dcterms:modified>
</cp:coreProperties>
</file>