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50333" autoAdjust="0"/>
  </p:normalViewPr>
  <p:slideViewPr>
    <p:cSldViewPr snapToGrid="0">
      <p:cViewPr varScale="1">
        <p:scale>
          <a:sx n="111" d="100"/>
          <a:sy n="111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C8D80-79AE-477D-B045-8EAFE32DF695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32E45-253D-4CD5-AEE2-4ED5FB993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6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97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22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9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7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21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2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9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4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1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5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32E45-253D-4CD5-AEE2-4ED5FB993D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1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5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0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4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7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3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6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7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402D-F62B-4346-AFA9-10A7111BAECE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A821-7D17-420A-85A6-D6919FB1D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Image Classification 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지 명 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2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MobileNet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071562"/>
            <a:ext cx="10382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45" y="180975"/>
            <a:ext cx="9934575" cy="6496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001" y="1947333"/>
            <a:ext cx="2285999" cy="499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0001" y="4062412"/>
            <a:ext cx="3835399" cy="499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0001" y="6177492"/>
            <a:ext cx="3081866" cy="4995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09" y="316442"/>
            <a:ext cx="7320492" cy="57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5. </a:t>
            </a:r>
            <a:r>
              <a:rPr lang="en-US" altLang="ko-KR" dirty="0" err="1" smtClean="0"/>
              <a:t>ResNext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84" y="166320"/>
            <a:ext cx="6343650" cy="63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8729133" cy="10219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6. Residual Attention Network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606582"/>
            <a:ext cx="4499162" cy="60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" y="502023"/>
            <a:ext cx="11097232" cy="59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149" y="377637"/>
            <a:ext cx="7718856" cy="61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24" y="345701"/>
            <a:ext cx="10775671" cy="57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8729133" cy="10219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DenseNet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190625"/>
            <a:ext cx="102584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5775"/>
            <a:ext cx="102108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0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45492" y="838730"/>
            <a:ext cx="3860800" cy="648228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1003" y="2483907"/>
            <a:ext cx="612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Introduction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err="1" smtClean="0"/>
              <a:t>Xception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SqueezeNet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MobileNet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ResNext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Residual Attention </a:t>
            </a:r>
            <a:r>
              <a:rPr lang="en-US" altLang="ko-KR" dirty="0" smtClean="0"/>
              <a:t>Network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DenseNet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00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69" y="280269"/>
            <a:ext cx="6315075" cy="2105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95" y="2596640"/>
            <a:ext cx="73628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3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790700"/>
            <a:ext cx="9820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1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6" y="0"/>
            <a:ext cx="11170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91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708"/>
            <a:ext cx="12192000" cy="29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8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0213" y="2490788"/>
            <a:ext cx="373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5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7267" y="1625600"/>
            <a:ext cx="1094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설계의 역사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LeNet</a:t>
            </a:r>
            <a:r>
              <a:rPr lang="en-US" altLang="ko-KR" dirty="0" smtClean="0"/>
              <a:t> -&gt; feature extraction</a:t>
            </a:r>
            <a:r>
              <a:rPr lang="ko-KR" altLang="en-US" dirty="0" smtClean="0"/>
              <a:t>을 위한 간단한 </a:t>
            </a:r>
            <a:r>
              <a:rPr lang="en-US" altLang="ko-KR" dirty="0" smtClean="0"/>
              <a:t>convolution + sub sampling</a:t>
            </a:r>
            <a:r>
              <a:rPr lang="ko-KR" altLang="en-US" dirty="0" smtClean="0"/>
              <a:t>을 위한 </a:t>
            </a:r>
            <a:r>
              <a:rPr lang="en-US" altLang="ko-KR" dirty="0" smtClean="0"/>
              <a:t>max pooling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r>
              <a:rPr lang="en-US" altLang="ko-KR" dirty="0" err="1" smtClean="0"/>
              <a:t>AlexNet</a:t>
            </a:r>
            <a:r>
              <a:rPr lang="en-US" altLang="ko-KR" dirty="0" smtClean="0"/>
              <a:t> -&gt; max pooling </a:t>
            </a:r>
            <a:r>
              <a:rPr lang="ko-KR" altLang="en-US" dirty="0" smtClean="0"/>
              <a:t>사이에는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이 여러 번 반복</a:t>
            </a:r>
            <a:endParaRPr lang="en-US" altLang="ko-KR" dirty="0"/>
          </a:p>
          <a:p>
            <a:r>
              <a:rPr lang="en-US" altLang="ko-KR" dirty="0" err="1" smtClean="0"/>
              <a:t>VGGNet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네트워크의 깊이를 점점 깊게</a:t>
            </a:r>
            <a:r>
              <a:rPr lang="en-US" altLang="ko-KR" dirty="0" smtClean="0"/>
              <a:t>…, convolution filter</a:t>
            </a:r>
            <a:r>
              <a:rPr lang="ko-KR" altLang="en-US" dirty="0" smtClean="0"/>
              <a:t>의 사이즈를 작게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번 반복</a:t>
            </a:r>
            <a:endParaRPr lang="en-US" altLang="ko-KR" dirty="0" smtClean="0"/>
          </a:p>
          <a:p>
            <a:r>
              <a:rPr lang="en-US" altLang="ko-KR" dirty="0" err="1" smtClean="0"/>
              <a:t>GoogLeNet</a:t>
            </a:r>
            <a:r>
              <a:rPr lang="en-US" altLang="ko-KR" dirty="0" smtClean="0"/>
              <a:t> -&gt; NIN</a:t>
            </a:r>
            <a:r>
              <a:rPr lang="ko-KR" altLang="en-US" dirty="0" smtClean="0"/>
              <a:t>에서 영감을 받으며 새로운 구조인 </a:t>
            </a:r>
            <a:r>
              <a:rPr lang="en-US" altLang="ko-KR" dirty="0" smtClean="0"/>
              <a:t>Inception </a:t>
            </a:r>
            <a:r>
              <a:rPr lang="ko-KR" altLang="en-US" dirty="0" smtClean="0"/>
              <a:t>등장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8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14" y="574007"/>
            <a:ext cx="9158817" cy="6102976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746" y="291660"/>
            <a:ext cx="8332788" cy="60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4762"/>
            <a:ext cx="100298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10067" y="0"/>
            <a:ext cx="7078133" cy="73183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SqueezeNet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12" y="1230313"/>
            <a:ext cx="11302191" cy="40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57150"/>
            <a:ext cx="94869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09" y="306813"/>
            <a:ext cx="9106958" cy="64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110</Words>
  <Application>Microsoft Office PowerPoint</Application>
  <PresentationFormat>와이드스크린</PresentationFormat>
  <Paragraphs>39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Image Classification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3</dc:title>
  <dc:creator>jmh</dc:creator>
  <cp:lastModifiedBy>jmh</cp:lastModifiedBy>
  <cp:revision>32</cp:revision>
  <dcterms:created xsi:type="dcterms:W3CDTF">2020-08-17T13:57:40Z</dcterms:created>
  <dcterms:modified xsi:type="dcterms:W3CDTF">2020-08-19T15:48:50Z</dcterms:modified>
</cp:coreProperties>
</file>