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8"/>
  </p:notesMasterIdLst>
  <p:sldIdLst>
    <p:sldId id="260" r:id="rId2"/>
    <p:sldId id="261" r:id="rId3"/>
    <p:sldId id="263" r:id="rId4"/>
    <p:sldId id="257" r:id="rId5"/>
    <p:sldId id="293" r:id="rId6"/>
    <p:sldId id="294" r:id="rId7"/>
    <p:sldId id="289" r:id="rId8"/>
    <p:sldId id="290" r:id="rId9"/>
    <p:sldId id="291" r:id="rId10"/>
    <p:sldId id="292" r:id="rId11"/>
    <p:sldId id="295" r:id="rId12"/>
    <p:sldId id="285" r:id="rId13"/>
    <p:sldId id="286" r:id="rId14"/>
    <p:sldId id="287" r:id="rId15"/>
    <p:sldId id="288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00"/>
    <a:srgbClr val="7E6000"/>
    <a:srgbClr val="8E6C00"/>
    <a:srgbClr val="FFFF00"/>
    <a:srgbClr val="FFCC00"/>
    <a:srgbClr val="FFFF66"/>
    <a:srgbClr val="B08600"/>
    <a:srgbClr val="FFD24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>
      <p:cViewPr varScale="1">
        <p:scale>
          <a:sx n="112" d="100"/>
          <a:sy n="112" d="100"/>
        </p:scale>
        <p:origin x="132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12" Type="http://schemas.openxmlformats.org/officeDocument/2006/relationships/image" Target="../media/image3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pen-mmlab/mmdetection/tree/mas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2855640" y="2348880"/>
            <a:ext cx="691276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</a:t>
            </a:r>
            <a:r>
              <a:rPr lang="en-US" altLang="ko-KR" sz="35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mmdetection</a:t>
            </a: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사용법 및 결과</a:t>
            </a: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</a:t>
            </a:r>
            <a:endParaRPr lang="en-US" altLang="ko-KR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㈜롯데정보통신 프로젝트</a:t>
            </a:r>
            <a:r>
              <a:rPr lang="en-US" altLang="ko-KR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지명화</a:t>
            </a:r>
            <a:endParaRPr lang="ko-KR" altLang="en-US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툴 사용법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119336" y="1124744"/>
            <a:ext cx="29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모델 생성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74" y="1104186"/>
            <a:ext cx="7145147" cy="5062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988840"/>
            <a:ext cx="46291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3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툴 사용법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119336" y="1124744"/>
            <a:ext cx="29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</a:rPr>
              <a:t>모델 훈련 </a:t>
            </a:r>
            <a:r>
              <a:rPr lang="en-US" altLang="ko-KR" dirty="0" smtClean="0">
                <a:solidFill>
                  <a:schemeClr val="bg1"/>
                </a:solidFill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</a:rPr>
              <a:t>추론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772816"/>
            <a:ext cx="6472165" cy="4135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5" y="1772816"/>
            <a:ext cx="5346041" cy="27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016752" y="316739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j-ea"/>
              </a:rPr>
              <a:t>Mmdetection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사용 결과</a:t>
            </a:r>
            <a:endParaRPr lang="en-US" altLang="ko-KR" sz="2800" b="1" dirty="0" smtClean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7033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사용 결과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17" name="TextBox 16"/>
          <p:cNvSpPr txBox="1"/>
          <p:nvPr/>
        </p:nvSpPr>
        <p:spPr>
          <a:xfrm>
            <a:off x="2776636" y="1133612"/>
            <a:ext cx="604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One stage </a:t>
            </a:r>
            <a:r>
              <a:rPr lang="ko-KR" altLang="en-US" dirty="0" smtClean="0">
                <a:solidFill>
                  <a:schemeClr val="bg1"/>
                </a:solidFill>
              </a:rPr>
              <a:t>기법              </a:t>
            </a:r>
            <a:r>
              <a:rPr lang="en-US" altLang="ko-KR" dirty="0" smtClean="0">
                <a:solidFill>
                  <a:schemeClr val="bg1"/>
                </a:solidFill>
              </a:rPr>
              <a:t>vs             Two stage </a:t>
            </a:r>
            <a:r>
              <a:rPr lang="ko-KR" altLang="en-US" dirty="0" smtClean="0">
                <a:solidFill>
                  <a:schemeClr val="bg1"/>
                </a:solidFill>
              </a:rPr>
              <a:t>기법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397879"/>
            <a:ext cx="4313556" cy="12486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9" y="1727393"/>
            <a:ext cx="2823880" cy="264194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79" y="1716831"/>
            <a:ext cx="2736304" cy="264194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3" y="4385983"/>
            <a:ext cx="4176464" cy="12724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56134" y="573868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SSD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9188" y="573868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Faster R-CNN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9496" y="2348880"/>
            <a:ext cx="792088" cy="144016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59496" y="2735716"/>
            <a:ext cx="792088" cy="144016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57345" y="3021677"/>
            <a:ext cx="792088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55194" y="3168619"/>
            <a:ext cx="792088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55194" y="3552529"/>
            <a:ext cx="940406" cy="141945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55194" y="3818990"/>
            <a:ext cx="940406" cy="141945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대괄호 40"/>
          <p:cNvSpPr/>
          <p:nvPr/>
        </p:nvSpPr>
        <p:spPr>
          <a:xfrm>
            <a:off x="1076132" y="2420888"/>
            <a:ext cx="479062" cy="386836"/>
          </a:xfrm>
          <a:prstGeom prst="leftBracket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대괄호 41"/>
          <p:cNvSpPr/>
          <p:nvPr/>
        </p:nvSpPr>
        <p:spPr>
          <a:xfrm>
            <a:off x="1092520" y="3086854"/>
            <a:ext cx="427746" cy="126122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대괄호 42"/>
          <p:cNvSpPr/>
          <p:nvPr/>
        </p:nvSpPr>
        <p:spPr>
          <a:xfrm>
            <a:off x="1076132" y="3584015"/>
            <a:ext cx="427746" cy="336740"/>
          </a:xfrm>
          <a:prstGeom prst="leftBracket">
            <a:avLst/>
          </a:prstGeom>
          <a:ln w="28575">
            <a:solidFill>
              <a:srgbClr val="7E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359696" y="2336596"/>
            <a:ext cx="864096" cy="156300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359696" y="2735716"/>
            <a:ext cx="864096" cy="144016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9696" y="3014845"/>
            <a:ext cx="864096" cy="150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359696" y="3138467"/>
            <a:ext cx="864096" cy="150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321541" y="3552528"/>
            <a:ext cx="886682" cy="141946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18952" y="3824128"/>
            <a:ext cx="886682" cy="133560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824192" y="2348880"/>
            <a:ext cx="864096" cy="156300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24192" y="2742052"/>
            <a:ext cx="864096" cy="144016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24192" y="3034612"/>
            <a:ext cx="864096" cy="150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824192" y="3158234"/>
            <a:ext cx="864096" cy="150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840840" y="3560377"/>
            <a:ext cx="886682" cy="141946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838251" y="3831977"/>
            <a:ext cx="886682" cy="133560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5" y="1092668"/>
            <a:ext cx="2323318" cy="166754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2356" y="1092668"/>
            <a:ext cx="2451842" cy="169252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5958" y="1106644"/>
            <a:ext cx="1697365" cy="284267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1206" y="3979375"/>
            <a:ext cx="1734641" cy="217035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1358" y="1104058"/>
            <a:ext cx="1721341" cy="287447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7649" y="3978627"/>
            <a:ext cx="1833085" cy="212929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6745" y="1083214"/>
            <a:ext cx="1705919" cy="280534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0734" y="1083214"/>
            <a:ext cx="1584628" cy="28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사용 결과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5" y="1323357"/>
            <a:ext cx="3448050" cy="3190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5" y="4514232"/>
            <a:ext cx="5162550" cy="152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3" y="4485657"/>
            <a:ext cx="5086350" cy="1552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84" y="1313832"/>
            <a:ext cx="3457575" cy="32004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071664" y="2072390"/>
            <a:ext cx="1080120" cy="17790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71664" y="2559210"/>
            <a:ext cx="1080120" cy="164673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71664" y="2881947"/>
            <a:ext cx="1080120" cy="150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71664" y="3052665"/>
            <a:ext cx="1080120" cy="138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88692" y="3547837"/>
            <a:ext cx="1063092" cy="130764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71664" y="3706180"/>
            <a:ext cx="1080120" cy="150568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760296" y="2072389"/>
            <a:ext cx="1080120" cy="17790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64794" y="2559209"/>
            <a:ext cx="1075622" cy="153651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760296" y="2876234"/>
            <a:ext cx="1080120" cy="176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760296" y="3042078"/>
            <a:ext cx="1080120" cy="15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760296" y="3543737"/>
            <a:ext cx="1080120" cy="134864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760296" y="3696914"/>
            <a:ext cx="1080120" cy="159834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439816" y="28574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Cascade R-CNN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45977" y="2799081"/>
            <a:ext cx="200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Dynamic R-CNN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사용 결과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07" y="4597685"/>
            <a:ext cx="5105400" cy="1495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07" y="1385983"/>
            <a:ext cx="3390900" cy="31527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871864" y="2088685"/>
            <a:ext cx="1080120" cy="17790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71864" y="2575505"/>
            <a:ext cx="1080120" cy="164673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71864" y="2898242"/>
            <a:ext cx="1080120" cy="150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71864" y="3068960"/>
            <a:ext cx="1080120" cy="138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88892" y="3564410"/>
            <a:ext cx="1063092" cy="163885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88892" y="3728294"/>
            <a:ext cx="1080120" cy="204762"/>
          </a:xfrm>
          <a:prstGeom prst="rect">
            <a:avLst/>
          </a:prstGeom>
          <a:noFill/>
          <a:ln w="38100">
            <a:solidFill>
              <a:srgbClr val="8E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39416" y="153468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DetectoRS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</a:rPr>
              <a:t>감사합니다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4991065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툴 사용법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02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mmdetection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사용 결과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016752" y="316739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latin typeface="+mj-ea"/>
              </a:rPr>
              <a:t>Mmdetection</a:t>
            </a:r>
            <a:r>
              <a:rPr lang="en-US" altLang="ko-KR" sz="2800" b="1" dirty="0" smtClean="0">
                <a:latin typeface="+mj-ea"/>
              </a:rPr>
              <a:t> </a:t>
            </a:r>
            <a:r>
              <a:rPr lang="ko-KR" altLang="en-US" sz="2800" b="1" dirty="0" smtClean="0">
                <a:latin typeface="+mj-ea"/>
              </a:rPr>
              <a:t>툴 사용법</a:t>
            </a:r>
            <a:endParaRPr lang="en-US" altLang="ko-KR" sz="2800" b="1" dirty="0" smtClean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툴 사용법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119336" y="1124744"/>
            <a:ext cx="29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13" y="1494076"/>
            <a:ext cx="6650330" cy="4764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448" y="1124744"/>
            <a:ext cx="722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hlinkClick r:id="rId4"/>
              </a:rPr>
              <a:t>github.com/open-</a:t>
            </a:r>
            <a:r>
              <a:rPr lang="en-US" altLang="ko-KR" dirty="0" err="1" smtClean="0">
                <a:solidFill>
                  <a:srgbClr val="002060"/>
                </a:solidFill>
                <a:hlinkClick r:id="rId4"/>
              </a:rPr>
              <a:t>mmlab</a:t>
            </a:r>
            <a:r>
              <a:rPr lang="en-US" altLang="ko-KR" dirty="0" smtClean="0">
                <a:solidFill>
                  <a:srgbClr val="002060"/>
                </a:solidFill>
                <a:hlinkClick r:id="rId4"/>
              </a:rPr>
              <a:t>/</a:t>
            </a:r>
            <a:r>
              <a:rPr lang="en-US" altLang="ko-KR" dirty="0" err="1" smtClean="0">
                <a:solidFill>
                  <a:srgbClr val="002060"/>
                </a:solidFill>
                <a:hlinkClick r:id="rId4"/>
              </a:rPr>
              <a:t>mmdetection</a:t>
            </a:r>
            <a:r>
              <a:rPr lang="en-US" altLang="ko-KR" dirty="0" smtClean="0">
                <a:solidFill>
                  <a:srgbClr val="002060"/>
                </a:solidFill>
                <a:hlinkClick r:id="rId4"/>
              </a:rPr>
              <a:t>/tree/master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0176" y="2535491"/>
            <a:ext cx="405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git</a:t>
            </a:r>
            <a:r>
              <a:rPr lang="en-US" altLang="ko-KR" dirty="0" smtClean="0">
                <a:solidFill>
                  <a:schemeClr val="bg1"/>
                </a:solidFill>
              </a:rPr>
              <a:t> clone –b </a:t>
            </a:r>
            <a:r>
              <a:rPr lang="en-US" altLang="ko-KR" dirty="0">
                <a:solidFill>
                  <a:schemeClr val="bg1"/>
                </a:solidFill>
              </a:rPr>
              <a:t>v2.4.0 https://github.com/open-mmlab/mmdetection.git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5560" y="2924944"/>
            <a:ext cx="2160240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툴 사용법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119336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데이터셋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커스터마이징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36" y="1481926"/>
            <a:ext cx="5520748" cy="431437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499518"/>
            <a:ext cx="5780941" cy="477668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9376" y="2882230"/>
            <a:ext cx="2016224" cy="2880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7" idx="3"/>
            <a:endCxn id="12" idx="1"/>
          </p:cNvCxnSpPr>
          <p:nvPr/>
        </p:nvCxnSpPr>
        <p:spPr>
          <a:xfrm>
            <a:off x="2495600" y="3026246"/>
            <a:ext cx="3991436" cy="6128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" y="1124744"/>
            <a:ext cx="3986763" cy="378036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" y="2229604"/>
            <a:ext cx="4618036" cy="37916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타원 24"/>
          <p:cNvSpPr/>
          <p:nvPr/>
        </p:nvSpPr>
        <p:spPr>
          <a:xfrm>
            <a:off x="6672064" y="3639111"/>
            <a:ext cx="720080" cy="248747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682678" y="3860841"/>
            <a:ext cx="720080" cy="248747"/>
          </a:xfrm>
          <a:prstGeom prst="ellipse">
            <a:avLst/>
          </a:prstGeom>
          <a:noFill/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툴 사용법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119336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데이터셋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커스터마이징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194324"/>
            <a:ext cx="3956765" cy="49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툴 사용법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119336" y="1124744"/>
            <a:ext cx="29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모델 생성 </a:t>
            </a:r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309410"/>
            <a:ext cx="2933700" cy="479107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499518"/>
            <a:ext cx="5780941" cy="47766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368" y="1916832"/>
            <a:ext cx="201622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5" idx="3"/>
            <a:endCxn id="9" idx="1"/>
          </p:cNvCxnSpPr>
          <p:nvPr/>
        </p:nvCxnSpPr>
        <p:spPr>
          <a:xfrm>
            <a:off x="2423592" y="2060848"/>
            <a:ext cx="5184576" cy="164410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886954" y="1412776"/>
            <a:ext cx="936104" cy="35074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947906" y="3212976"/>
            <a:ext cx="1532469" cy="28803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882490" y="3390253"/>
            <a:ext cx="936104" cy="28807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929292" y="5305055"/>
            <a:ext cx="936104" cy="28807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9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툴 사용법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119336" y="1124744"/>
            <a:ext cx="29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모델 생성 </a:t>
            </a:r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130079"/>
            <a:ext cx="4464496" cy="138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57" y="2130079"/>
            <a:ext cx="4487714" cy="138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3552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en-US" altLang="ko-KR" dirty="0" err="1" smtClean="0">
                <a:solidFill>
                  <a:schemeClr val="bg1"/>
                </a:solidFill>
              </a:rPr>
              <a:t>base_.datasets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7704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en-US" altLang="ko-KR" dirty="0" err="1" smtClean="0">
                <a:solidFill>
                  <a:schemeClr val="bg1"/>
                </a:solidFill>
              </a:rPr>
              <a:t>base_.models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1824" y="375299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_</a:t>
            </a:r>
            <a:r>
              <a:rPr lang="en-US" altLang="ko-KR" dirty="0" err="1" smtClean="0">
                <a:solidFill>
                  <a:schemeClr val="bg1"/>
                </a:solidFill>
              </a:rPr>
              <a:t>base_.schedule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4240181"/>
            <a:ext cx="2264271" cy="8856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51" y="1117856"/>
            <a:ext cx="4146390" cy="5060099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279576" y="2070140"/>
            <a:ext cx="576064" cy="85480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200346" y="1969601"/>
            <a:ext cx="648072" cy="1070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38" y="1127353"/>
            <a:ext cx="3425020" cy="5066294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9" name="모서리가 둥근 직사각형 18"/>
          <p:cNvSpPr/>
          <p:nvPr/>
        </p:nvSpPr>
        <p:spPr>
          <a:xfrm>
            <a:off x="8004605" y="2824929"/>
            <a:ext cx="576064" cy="60407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6953435" y="2564904"/>
            <a:ext cx="864096" cy="11880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9" grpId="0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latin typeface="+mj-ea"/>
                <a:ea typeface="+mj-ea"/>
              </a:rPr>
              <a:t>mmdetection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툴 사용법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119336" y="1124744"/>
            <a:ext cx="29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모델 생성 </a:t>
            </a:r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71" y="2199676"/>
            <a:ext cx="3421869" cy="22393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덧셈 기호 4"/>
          <p:cNvSpPr/>
          <p:nvPr/>
        </p:nvSpPr>
        <p:spPr>
          <a:xfrm>
            <a:off x="5632909" y="2505364"/>
            <a:ext cx="1224136" cy="1293262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64152" y="19624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datasets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8168" y="300092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models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205" y="403637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schedules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7568" y="178333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default_runtime.py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6739</TotalTime>
  <Words>178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휴먼엑스포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jmh</cp:lastModifiedBy>
  <cp:revision>327</cp:revision>
  <dcterms:created xsi:type="dcterms:W3CDTF">2019-10-26T07:36:38Z</dcterms:created>
  <dcterms:modified xsi:type="dcterms:W3CDTF">2020-10-02T12:14:15Z</dcterms:modified>
</cp:coreProperties>
</file>