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22" autoAdjust="0"/>
  </p:normalViewPr>
  <p:slideViewPr>
    <p:cSldViewPr>
      <p:cViewPr>
        <p:scale>
          <a:sx n="33" d="100"/>
          <a:sy n="33" d="100"/>
        </p:scale>
        <p:origin x="246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33668-A72D-48AE-9298-5B7E7FF7F9D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DA90E-512A-4E26-A8E4-59B9D8A84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5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팀 고경수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고나경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발표 시작하도록 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4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Support Vector Classifier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다음과 같은 최적화 문제의 해로 정의됩니다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여기서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커질수록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margin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넓어지게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커질수록 점선 사이 거리가 멀어져 개별 관측치에 지나치게 민감하지 않고 대부분의 관측치를 잘 분류할 수 있도록 해줍니다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일부 관측치는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오분류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2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여기서 모델의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하이퍼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파라미터인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0.1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부터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사이의 값으로 조절하며 다양한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값을 적용해 보았습니다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해보다 보니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C=0.4, 0.5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사이에서 정확도가 높아지는 것으로 보여 세밀하게 조정해보았고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C=0.475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일때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정확도가 가장 높았습니다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이에 따라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 = 0.475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채택하고 테스트 데이터에 적용하여 예측해본 결과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93.01%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정확도를 보였습니다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3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제출했던 모델들의 결정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 제출에서는 표제어추출은 사용하지 않았습니다</a:t>
            </a:r>
            <a:r>
              <a:rPr lang="en-US" altLang="ko-KR" dirty="0"/>
              <a:t>. </a:t>
            </a:r>
            <a:r>
              <a:rPr lang="en-US" altLang="ko-KR" dirty="0" err="1"/>
              <a:t>Tfidf</a:t>
            </a:r>
            <a:r>
              <a:rPr lang="ko-KR" altLang="en-US" dirty="0"/>
              <a:t>의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로 해주었고 모델의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en-US" altLang="ko-KR" dirty="0"/>
              <a:t>C</a:t>
            </a:r>
            <a:r>
              <a:rPr lang="ko-KR" altLang="en-US" dirty="0"/>
              <a:t>는 디폴트 값인 </a:t>
            </a:r>
            <a:r>
              <a:rPr lang="en-US" altLang="ko-KR" dirty="0"/>
              <a:t>1</a:t>
            </a:r>
            <a:r>
              <a:rPr lang="ko-KR" altLang="en-US" dirty="0"/>
              <a:t>로 사용하였습니다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 제출의 경우 </a:t>
            </a:r>
            <a:r>
              <a:rPr lang="en-US" altLang="ko-KR" dirty="0"/>
              <a:t>MBTI</a:t>
            </a:r>
            <a:r>
              <a:rPr lang="ko-KR" altLang="en-US" dirty="0"/>
              <a:t>의 특성 </a:t>
            </a:r>
            <a:r>
              <a:rPr lang="en-US" altLang="ko-KR" dirty="0"/>
              <a:t>4</a:t>
            </a:r>
            <a:r>
              <a:rPr lang="ko-KR" altLang="en-US" dirty="0"/>
              <a:t>가지를 각각 예측하는 방법이라 제외하였고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세번쨰</a:t>
            </a:r>
            <a:r>
              <a:rPr lang="ko-KR" altLang="en-US" dirty="0"/>
              <a:t> 제출의 경우 </a:t>
            </a:r>
            <a:r>
              <a:rPr lang="en-US" altLang="ko-KR" dirty="0" err="1"/>
              <a:t>Tfidf</a:t>
            </a:r>
            <a:r>
              <a:rPr lang="ko-KR" altLang="en-US" dirty="0"/>
              <a:t>의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모델의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0.1</a:t>
            </a:r>
            <a:r>
              <a:rPr lang="ko-KR" altLang="en-US" dirty="0"/>
              <a:t>로 해주었는데 </a:t>
            </a:r>
            <a:r>
              <a:rPr lang="en-US" altLang="ko-KR" dirty="0"/>
              <a:t>validation</a:t>
            </a:r>
            <a:r>
              <a:rPr lang="ko-KR" altLang="en-US" dirty="0"/>
              <a:t>에선 개선이 있었으나 </a:t>
            </a:r>
            <a:r>
              <a:rPr lang="en-US" altLang="ko-KR" dirty="0"/>
              <a:t>test </a:t>
            </a:r>
            <a:r>
              <a:rPr lang="ko-KR" altLang="en-US" dirty="0"/>
              <a:t>데이터에서는 약간 성능이 떨어졌습니다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네번째 제출의 경우</a:t>
            </a:r>
            <a:r>
              <a:rPr lang="en-US" altLang="ko-KR" dirty="0"/>
              <a:t>, </a:t>
            </a:r>
            <a:r>
              <a:rPr lang="ko-KR" altLang="en-US" dirty="0"/>
              <a:t>표제어추출 기능을 사용하고 모델의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0.475</a:t>
            </a:r>
            <a:r>
              <a:rPr lang="ko-KR" altLang="en-US" dirty="0"/>
              <a:t>로 해주었는데</a:t>
            </a:r>
            <a:r>
              <a:rPr lang="en-US" altLang="ko-KR" dirty="0"/>
              <a:t>, validation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데이터 모두 개선되었습니다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90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 활용 아이디어를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설명드리기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앞서 코드 시연을 해보도록 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마지막으로 모델 활용 아이디어입니다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저희가 생각해본 아이디어는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MBTI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기반한 영화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드라마 추천 시스템입니다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해당하는 작품에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별점을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내줌과 동시에 어느 정도 글자수 이상의 감상평을 남기면 이를 바탕으로 저희의 모델로 사용자의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MBTI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예측합니다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별점과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예측된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MBTI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통해 동일한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MBTI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가진 다른 사용자들이 재미있게 봤던 영화나 드라마를 추천해줍니다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r>
              <a:rPr lang="ko-KR" altLang="en-US" dirty="0" err="1"/>
              <a:t>예를들어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en-US" altLang="ko-KR" dirty="0"/>
              <a:t>MBTI</a:t>
            </a:r>
            <a:r>
              <a:rPr lang="ko-KR" altLang="en-US" dirty="0"/>
              <a:t>가 </a:t>
            </a:r>
            <a:r>
              <a:rPr lang="en-US" altLang="ko-KR" dirty="0"/>
              <a:t>INTJ</a:t>
            </a:r>
            <a:r>
              <a:rPr lang="ko-KR" altLang="en-US" dirty="0"/>
              <a:t>로 예측이 되었고</a:t>
            </a:r>
            <a:r>
              <a:rPr lang="en-US" altLang="ko-KR" dirty="0"/>
              <a:t>, </a:t>
            </a:r>
            <a:r>
              <a:rPr lang="ko-KR" altLang="en-US" dirty="0"/>
              <a:t>범죄 영화에 높은 </a:t>
            </a:r>
            <a:r>
              <a:rPr lang="ko-KR" altLang="en-US" dirty="0" err="1"/>
              <a:t>별점을</a:t>
            </a:r>
            <a:r>
              <a:rPr lang="ko-KR" altLang="en-US" dirty="0"/>
              <a:t> 준 사용자라면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INTJ </a:t>
            </a:r>
            <a:r>
              <a:rPr lang="ko-KR" altLang="en-US" dirty="0"/>
              <a:t>사용자들이 재미있게 봤던 범죄 영화 선호장르를 추천해주는 식으로 실생활에 적용이 가능 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목차는 다음과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첫번째로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train, test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소개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두번째로 데이터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전처리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네번째에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예측방식을 두가지로 나누어서 소개하고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마지막에 모델 활용 아이디어를 발표할 예정입니다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첫번째로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train, test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소개입니다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train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데이터의 경우 행이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74357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열이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개로 이루어져 있으며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타입은 모두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범주형자료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이고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결측치는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존재하지 않습니다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Train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8:2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비율로 나누어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Validation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데이터를 만들어주었고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이를 평가지표로 사용하였습니다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앞으로 저희가 말씀드릴 정확도들은 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Validation set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정확도입니다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train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중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'type'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변수의 분포를 살펴보았는데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데이터의 분포가 매우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불균형하였습니다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가장 많은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INTP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23.8%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차지하는데 반해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ESTJ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0.09%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밖에 되지 않았습니다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두번째로 데이터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전처리입니다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저희는 텍스트로 된 데이터를 보고 토큰화와 표제어 추출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벡터화를 고려하였습니다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토큰화는 텍스트를 공백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특수문자 등을 기준으로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여러개의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토큰으로 나누는 방법입니다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저희의 데이터는 문장이 아니라 이미 단어로 나뉘어져 있기 때문에 토큰화는 적용하지 않았습니다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표제어 추출은 단수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복수 형태를 없애고 단어의 원형으로 돌려주는 방법입니다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사용했더니 근소한 차이지만 정확도가 개선이 되어 해당 방법도 사용해 주었습니다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벡터화는 컴퓨터가 문자를 이해할 수 있도록 수치화 해주는 과정입니다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대표적인 방법에는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원핫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인코딩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빈도수 기반 텍스트 벡터화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단어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임베딩이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있는데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중 빈도수 기반 텍스트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벡터화인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TF-IDF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적용해 주었습니다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4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MBTI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예측할 때 두가지 방법을 생각했는데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첫번째는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MBTI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가지 특성을 각각 이진분류한 뒤 마지막에 합치는 방법과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 하나는 처음부터 바로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가지 특성을 한번에 예측하는 방법 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두가지 방식 중 무엇이 더 좋을지 확인해 보기 위해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Validation set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LogisticRegression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모델을 기준으로 비교해보았습니다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첫번쨰로 각각 예측하여 합친 방법은 정확도가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70%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나왔고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9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두번째로 한번에 예측하는 방법은 정확도가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79.6%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나왔습니다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이에 따라서 저희는 한번에 예측하는 방법을 사용하기로 결정하고 다양한 모델에 적용해 보았습니다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RandomForest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모델의 경우는 정확도가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47%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나왔습니다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3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딥러닝 모델의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배치사이즈를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500,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옵티마이저를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아담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Epoch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하고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Early Stopping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적용해주었는데 정확도가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69%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나왔습니다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BERT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 전이학습도 고려하였으나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GPU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한계로 사용하지 못하였습니다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1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Linear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SupportVectorClassifier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경우는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80.2%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나와 더 개선해보기 위하여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배깅방식까지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사용해 보았는데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77%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단일 모델보다 낮게 나왔습니다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다섯가지 모델로 정확도를 비교해보았을 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Linear Support Vector Classifier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성능이 제일 좋아서 이 모델을 사용하기로 결정하였고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하이퍼파라미터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조절을 하기에 앞서 모델의 개념을 더 확실히 알고자 하여 내용 정리를 해보았습니다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44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SupportVectorClassifier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설명드리기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앞서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Maximal margin classifier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설명드리겠습니다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훈련자료와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decision boundary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최소거리를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margin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이라고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Maximal margin classifier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margin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최대화 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hyperplane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decision boundary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선택하는 방법입니다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실제 관측치는 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정확히 구분되지 않는 경우가 더 많습니다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이에 따라 정확히 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구분하지 않는 분류기를 고려하게 되는데 이를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Support Vector Classifier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라고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DA90E-512A-4E26-A8E4-59B9D8A848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4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38.png"/><Relationship Id="rId3" Type="http://schemas.openxmlformats.org/officeDocument/2006/relationships/image" Target="../media/image34.png"/><Relationship Id="rId7" Type="http://schemas.openxmlformats.org/officeDocument/2006/relationships/image" Target="../media/image134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6.png"/><Relationship Id="rId5" Type="http://schemas.openxmlformats.org/officeDocument/2006/relationships/image" Target="../media/image36.png"/><Relationship Id="rId10" Type="http://schemas.openxmlformats.org/officeDocument/2006/relationships/image" Target="../media/image135.png"/><Relationship Id="rId4" Type="http://schemas.openxmlformats.org/officeDocument/2006/relationships/image" Target="../media/image87.png"/><Relationship Id="rId9" Type="http://schemas.openxmlformats.org/officeDocument/2006/relationships/image" Target="../media/image1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" Type="http://schemas.openxmlformats.org/officeDocument/2006/relationships/image" Target="../media/image34.png"/><Relationship Id="rId21" Type="http://schemas.openxmlformats.org/officeDocument/2006/relationships/image" Target="../media/image151.png"/><Relationship Id="rId7" Type="http://schemas.openxmlformats.org/officeDocument/2006/relationships/image" Target="../media/image134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5" Type="http://schemas.openxmlformats.org/officeDocument/2006/relationships/image" Target="../media/image36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87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34.png"/><Relationship Id="rId21" Type="http://schemas.openxmlformats.org/officeDocument/2006/relationships/image" Target="../media/image170.png"/><Relationship Id="rId34" Type="http://schemas.openxmlformats.org/officeDocument/2006/relationships/image" Target="../media/image183.png"/><Relationship Id="rId7" Type="http://schemas.openxmlformats.org/officeDocument/2006/relationships/image" Target="../media/image134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33" Type="http://schemas.openxmlformats.org/officeDocument/2006/relationships/image" Target="../media/image18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29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32" Type="http://schemas.openxmlformats.org/officeDocument/2006/relationships/image" Target="../media/image181.png"/><Relationship Id="rId5" Type="http://schemas.openxmlformats.org/officeDocument/2006/relationships/image" Target="../media/image36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31" Type="http://schemas.openxmlformats.org/officeDocument/2006/relationships/image" Target="../media/image180.png"/><Relationship Id="rId4" Type="http://schemas.openxmlformats.org/officeDocument/2006/relationships/image" Target="../media/image87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Relationship Id="rId30" Type="http://schemas.openxmlformats.org/officeDocument/2006/relationships/image" Target="../media/image179.png"/><Relationship Id="rId35" Type="http://schemas.openxmlformats.org/officeDocument/2006/relationships/image" Target="../media/image184.png"/><Relationship Id="rId8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91.png"/><Relationship Id="rId3" Type="http://schemas.openxmlformats.org/officeDocument/2006/relationships/image" Target="../media/image34.png"/><Relationship Id="rId7" Type="http://schemas.openxmlformats.org/officeDocument/2006/relationships/image" Target="../media/image187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14.png"/><Relationship Id="rId5" Type="http://schemas.openxmlformats.org/officeDocument/2006/relationships/image" Target="../media/image36.png"/><Relationship Id="rId15" Type="http://schemas.openxmlformats.org/officeDocument/2006/relationships/image" Target="../media/image193.png"/><Relationship Id="rId10" Type="http://schemas.openxmlformats.org/officeDocument/2006/relationships/image" Target="../media/image189.png"/><Relationship Id="rId4" Type="http://schemas.openxmlformats.org/officeDocument/2006/relationships/image" Target="../media/image185.png"/><Relationship Id="rId9" Type="http://schemas.openxmlformats.org/officeDocument/2006/relationships/image" Target="../media/image188.png"/><Relationship Id="rId14" Type="http://schemas.openxmlformats.org/officeDocument/2006/relationships/image" Target="../media/image1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34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36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34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36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34.png"/><Relationship Id="rId21" Type="http://schemas.openxmlformats.org/officeDocument/2006/relationships/image" Target="../media/image102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3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34.png"/><Relationship Id="rId7" Type="http://schemas.openxmlformats.org/officeDocument/2006/relationships/image" Target="../media/image106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08.png"/><Relationship Id="rId5" Type="http://schemas.openxmlformats.org/officeDocument/2006/relationships/image" Target="../media/image36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4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17.png"/><Relationship Id="rId18" Type="http://schemas.openxmlformats.org/officeDocument/2006/relationships/image" Target="../media/image120.png"/><Relationship Id="rId3" Type="http://schemas.openxmlformats.org/officeDocument/2006/relationships/image" Target="../media/image116.png"/><Relationship Id="rId21" Type="http://schemas.openxmlformats.org/officeDocument/2006/relationships/image" Target="../media/image122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8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36.png"/><Relationship Id="rId15" Type="http://schemas.openxmlformats.org/officeDocument/2006/relationships/image" Target="../media/image119.png"/><Relationship Id="rId23" Type="http://schemas.openxmlformats.org/officeDocument/2006/relationships/image" Target="../media/image124.png"/><Relationship Id="rId10" Type="http://schemas.openxmlformats.org/officeDocument/2006/relationships/image" Target="../media/image91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4" Type="http://schemas.openxmlformats.org/officeDocument/2006/relationships/image" Target="../media/image118.png"/><Relationship Id="rId22" Type="http://schemas.openxmlformats.org/officeDocument/2006/relationships/image" Target="../media/image1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31.png"/><Relationship Id="rId3" Type="http://schemas.openxmlformats.org/officeDocument/2006/relationships/image" Target="../media/image34.png"/><Relationship Id="rId7" Type="http://schemas.openxmlformats.org/officeDocument/2006/relationships/image" Target="../media/image126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129.png"/><Relationship Id="rId5" Type="http://schemas.openxmlformats.org/officeDocument/2006/relationships/image" Target="../media/image36.png"/><Relationship Id="rId10" Type="http://schemas.openxmlformats.org/officeDocument/2006/relationships/image" Target="../media/image128.png"/><Relationship Id="rId4" Type="http://schemas.openxmlformats.org/officeDocument/2006/relationships/image" Target="../media/image87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4038" y="3491763"/>
            <a:ext cx="2014147" cy="2140432"/>
            <a:chOff x="1284038" y="3491763"/>
            <a:chExt cx="2014147" cy="21404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140000">
              <a:off x="1284038" y="3491763"/>
              <a:ext cx="2014147" cy="21404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0779" y="0"/>
            <a:ext cx="15900913" cy="10554622"/>
            <a:chOff x="3020779" y="0"/>
            <a:chExt cx="15900913" cy="105546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779" y="0"/>
              <a:ext cx="15900913" cy="105546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02860" y="-1203443"/>
            <a:ext cx="3928441" cy="3928441"/>
            <a:chOff x="14502860" y="-1203443"/>
            <a:chExt cx="3928441" cy="39284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02860" y="-1203443"/>
              <a:ext cx="3928441" cy="39284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7671" y="3684042"/>
            <a:ext cx="8700819" cy="18077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318224" y="1613219"/>
            <a:ext cx="1594422" cy="1594422"/>
            <a:chOff x="14318224" y="1613219"/>
            <a:chExt cx="1594422" cy="15944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18224" y="1613219"/>
              <a:ext cx="1594422" cy="15944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3941" y="5569103"/>
            <a:ext cx="4733937" cy="7126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889951" y="8956591"/>
            <a:ext cx="2280411" cy="2280411"/>
            <a:chOff x="3889951" y="8956591"/>
            <a:chExt cx="2280411" cy="22804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860000">
              <a:off x="3889951" y="8956591"/>
              <a:ext cx="2280411" cy="2280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51713" y="1896824"/>
            <a:ext cx="15256605" cy="7703285"/>
            <a:chOff x="2551713" y="1896824"/>
            <a:chExt cx="15256605" cy="77032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50888" y="-1829117"/>
              <a:ext cx="30513210" cy="1540656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1713" y="1896824"/>
              <a:ext cx="15256605" cy="77032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7306" y="1090487"/>
            <a:ext cx="2995810" cy="6452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61238" y="3172997"/>
            <a:ext cx="7563619" cy="15120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70762" y="6644956"/>
            <a:ext cx="8781050" cy="14669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51713" y="2217300"/>
            <a:ext cx="6171429" cy="3603499"/>
            <a:chOff x="2551713" y="2217300"/>
            <a:chExt cx="6171429" cy="36034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1713" y="2217300"/>
              <a:ext cx="6171429" cy="36034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01534" y="5861444"/>
            <a:ext cx="3761963" cy="3439993"/>
            <a:chOff x="3901534" y="5861444"/>
            <a:chExt cx="3761963" cy="34399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534" y="5861444"/>
              <a:ext cx="3761963" cy="34399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51713" y="1896824"/>
            <a:ext cx="15256605" cy="7703285"/>
            <a:chOff x="2551713" y="1896824"/>
            <a:chExt cx="15256605" cy="77032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50888" y="-1829117"/>
              <a:ext cx="30513210" cy="1540656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1713" y="1896824"/>
              <a:ext cx="15256605" cy="77032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7306" y="1090487"/>
            <a:ext cx="4898961" cy="6452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83658" y="2489969"/>
            <a:ext cx="1059324" cy="47979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83658" y="3484941"/>
            <a:ext cx="1102625" cy="4797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3658" y="4464140"/>
            <a:ext cx="1440648" cy="4797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83658" y="5453334"/>
            <a:ext cx="1440648" cy="4797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83658" y="6440489"/>
            <a:ext cx="1097596" cy="4797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83658" y="7425716"/>
            <a:ext cx="1095082" cy="47979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83658" y="8378425"/>
            <a:ext cx="1100390" cy="47979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18325" y="2470921"/>
            <a:ext cx="5040451" cy="54432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823630" y="3450668"/>
            <a:ext cx="5040451" cy="54432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18325" y="4454620"/>
            <a:ext cx="5040451" cy="5443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18325" y="5434820"/>
            <a:ext cx="5040451" cy="54432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818325" y="6430773"/>
            <a:ext cx="5040451" cy="54432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818325" y="7406668"/>
            <a:ext cx="5040451" cy="54432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818325" y="8349858"/>
            <a:ext cx="5040451" cy="5443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00668" y="5262437"/>
            <a:ext cx="1094416" cy="611900"/>
            <a:chOff x="11200668" y="5262437"/>
            <a:chExt cx="1094416" cy="6119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60000">
              <a:off x="11200668" y="5262437"/>
              <a:ext cx="1094416" cy="61190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470190" y="5873683"/>
            <a:ext cx="2672336" cy="4987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31517" y="5161905"/>
            <a:ext cx="3551409" cy="740983"/>
            <a:chOff x="13631517" y="5161905"/>
            <a:chExt cx="3551409" cy="7409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631517" y="5161905"/>
              <a:ext cx="3551409" cy="74098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062192" y="4450811"/>
            <a:ext cx="2209727" cy="544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23999" y="2009181"/>
            <a:ext cx="15256605" cy="7703285"/>
            <a:chOff x="2623999" y="2009181"/>
            <a:chExt cx="15256605" cy="77032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878602" y="-1716760"/>
              <a:ext cx="30513210" cy="1540656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3999" y="2009181"/>
              <a:ext cx="15256605" cy="77032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9020" y="1090487"/>
            <a:ext cx="3077750" cy="6198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47566" y="3731688"/>
            <a:ext cx="15060753" cy="456124"/>
            <a:chOff x="2747566" y="3731688"/>
            <a:chExt cx="15060753" cy="4561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7566" y="3731688"/>
              <a:ext cx="15060753" cy="4561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21925" y="4972863"/>
            <a:ext cx="15060753" cy="456124"/>
            <a:chOff x="2721925" y="4972863"/>
            <a:chExt cx="15060753" cy="4561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1925" y="4972863"/>
              <a:ext cx="15060753" cy="4561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47566" y="6300847"/>
            <a:ext cx="15060753" cy="456124"/>
            <a:chOff x="2747566" y="6300847"/>
            <a:chExt cx="15060753" cy="4561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7566" y="6300847"/>
              <a:ext cx="15060753" cy="456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13377" y="5233598"/>
            <a:ext cx="5150131" cy="347712"/>
            <a:chOff x="1913377" y="5233598"/>
            <a:chExt cx="5150131" cy="3477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913377" y="5233598"/>
              <a:ext cx="5150131" cy="3477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93253" y="4152292"/>
            <a:ext cx="1010539" cy="1010539"/>
            <a:chOff x="3193253" y="4152292"/>
            <a:chExt cx="1010539" cy="10105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93253" y="4152292"/>
              <a:ext cx="1010539" cy="101053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83774" y="4454145"/>
            <a:ext cx="1203473" cy="49404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183183" y="5415133"/>
            <a:ext cx="1010539" cy="1010539"/>
            <a:chOff x="3183183" y="5415133"/>
            <a:chExt cx="1010539" cy="10105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83183" y="5415133"/>
              <a:ext cx="1010539" cy="101053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92753" y="5716982"/>
            <a:ext cx="1203473" cy="4940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173112" y="6680781"/>
            <a:ext cx="1010539" cy="1010539"/>
            <a:chOff x="3173112" y="6680781"/>
            <a:chExt cx="1010539" cy="101053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73112" y="6680781"/>
              <a:ext cx="1010539" cy="101053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82677" y="6982639"/>
            <a:ext cx="1203473" cy="49404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87062" y="3073882"/>
            <a:ext cx="1679761" cy="81502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043669" y="5243122"/>
            <a:ext cx="5150131" cy="347712"/>
            <a:chOff x="4043669" y="5243122"/>
            <a:chExt cx="5150131" cy="34771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043669" y="5243122"/>
              <a:ext cx="5150131" cy="34771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10871" y="4427710"/>
            <a:ext cx="1046318" cy="47616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01347" y="5624763"/>
            <a:ext cx="1046318" cy="47616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620392" y="6947782"/>
            <a:ext cx="1063079" cy="47979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16630" y="2894382"/>
            <a:ext cx="2107653" cy="118014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547662" y="5251781"/>
            <a:ext cx="5150131" cy="347712"/>
            <a:chOff x="6547662" y="5251781"/>
            <a:chExt cx="5150131" cy="3477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6547662" y="5251781"/>
              <a:ext cx="5150131" cy="34771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69868" y="4428068"/>
            <a:ext cx="1278464" cy="47979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69868" y="5615096"/>
            <a:ext cx="1231811" cy="47979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4077" y="6943201"/>
            <a:ext cx="1231811" cy="47979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23681" y="3173855"/>
            <a:ext cx="2483050" cy="49125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710477" y="4421353"/>
            <a:ext cx="1148702" cy="47979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710477" y="5611414"/>
            <a:ext cx="1107637" cy="47979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710477" y="6955544"/>
            <a:ext cx="1317434" cy="47979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3031" y="5337495"/>
            <a:ext cx="5150131" cy="347712"/>
            <a:chOff x="9403031" y="5337495"/>
            <a:chExt cx="5150131" cy="34771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9403031" y="5337495"/>
              <a:ext cx="5150131" cy="34771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936193" y="3227030"/>
            <a:ext cx="2231489" cy="50968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367334" y="4421353"/>
            <a:ext cx="1230833" cy="47979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367334" y="5624620"/>
            <a:ext cx="1150099" cy="47979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367334" y="6939239"/>
            <a:ext cx="1193400" cy="47979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114646" y="5337495"/>
            <a:ext cx="5150131" cy="347712"/>
            <a:chOff x="12114646" y="5337495"/>
            <a:chExt cx="5150131" cy="34771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2114646" y="5337495"/>
              <a:ext cx="5150131" cy="347712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662287" y="3176353"/>
            <a:ext cx="2188886" cy="50968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093430" y="4421353"/>
            <a:ext cx="1403197" cy="479797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5399049" y="5632249"/>
            <a:ext cx="1101812" cy="479797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399049" y="6949849"/>
            <a:ext cx="1095107" cy="47979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252827" y="7783672"/>
            <a:ext cx="1361583" cy="729643"/>
            <a:chOff x="3252827" y="7783672"/>
            <a:chExt cx="1361583" cy="7296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2640000">
              <a:off x="3252827" y="7783672"/>
              <a:ext cx="1361583" cy="729643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440820" y="8445125"/>
            <a:ext cx="2923147" cy="5668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2354" y="364745"/>
            <a:ext cx="5404448" cy="10336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16129" y="2461691"/>
            <a:ext cx="15135837" cy="6919772"/>
            <a:chOff x="2716129" y="2461691"/>
            <a:chExt cx="15135837" cy="69197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738874" y="-885280"/>
              <a:ext cx="30271674" cy="1383954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6129" y="2461691"/>
              <a:ext cx="15135837" cy="69197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46639" y="1408544"/>
            <a:ext cx="3773056" cy="6243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5493" y="2822960"/>
            <a:ext cx="11857097" cy="10998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17714" y="3106756"/>
            <a:ext cx="132710" cy="132710"/>
            <a:chOff x="3017714" y="3106756"/>
            <a:chExt cx="132710" cy="1327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7714" y="3106756"/>
              <a:ext cx="132710" cy="1327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26927" y="4888886"/>
            <a:ext cx="132710" cy="132710"/>
            <a:chOff x="3026927" y="4888886"/>
            <a:chExt cx="132710" cy="1327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6927" y="4888886"/>
              <a:ext cx="132710" cy="13271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15496" y="4599363"/>
            <a:ext cx="11018145" cy="6243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27238" y="6613640"/>
            <a:ext cx="132710" cy="132710"/>
            <a:chOff x="3027238" y="6613640"/>
            <a:chExt cx="132710" cy="1327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7238" y="6613640"/>
              <a:ext cx="132710" cy="1327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15493" y="6352378"/>
            <a:ext cx="3709628" cy="6202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93694" y="5770572"/>
            <a:ext cx="1047988" cy="6396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15496" y="7069715"/>
            <a:ext cx="1842814" cy="155619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78808" y="7340914"/>
            <a:ext cx="4217618" cy="6242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74944" y="6613640"/>
            <a:ext cx="5008768" cy="2190713"/>
            <a:chOff x="11874944" y="6613640"/>
            <a:chExt cx="5008768" cy="219071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74944" y="6613640"/>
              <a:ext cx="5008768" cy="2190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75166"/>
            <a:chOff x="0" y="0"/>
            <a:chExt cx="18285714" cy="29751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9751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064" y="654149"/>
            <a:ext cx="3538707" cy="12338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622" y="4024497"/>
            <a:ext cx="1186574" cy="1208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3809269"/>
            <a:ext cx="727023" cy="234274"/>
            <a:chOff x="952381" y="3809269"/>
            <a:chExt cx="727023" cy="2342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381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1392" y="8292915"/>
            <a:ext cx="1856401" cy="4105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0202" y="5339894"/>
            <a:ext cx="3173889" cy="5780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9086" y="8424326"/>
            <a:ext cx="132710" cy="132710"/>
            <a:chOff x="819086" y="8424326"/>
            <a:chExt cx="132710" cy="1327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086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12306" y="8292915"/>
            <a:ext cx="1221449" cy="4258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00000" y="8424326"/>
            <a:ext cx="132710" cy="132710"/>
            <a:chOff x="4100000" y="8424326"/>
            <a:chExt cx="132710" cy="1327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0000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11792" y="9186222"/>
            <a:ext cx="1788060" cy="4258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99486" y="9317630"/>
            <a:ext cx="132710" cy="132710"/>
            <a:chOff x="4099486" y="9317630"/>
            <a:chExt cx="132710" cy="1327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9486" y="9317630"/>
              <a:ext cx="132710" cy="13271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71382" y="8292915"/>
            <a:ext cx="2698890" cy="9586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59074" y="8424326"/>
            <a:ext cx="132710" cy="132710"/>
            <a:chOff x="7559074" y="8424326"/>
            <a:chExt cx="132710" cy="1327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59074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22477" y="8729449"/>
            <a:ext cx="1527496" cy="4454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95735" y="8424326"/>
            <a:ext cx="132710" cy="132710"/>
            <a:chOff x="11095735" y="8424326"/>
            <a:chExt cx="132710" cy="1327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95735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22468" y="8292915"/>
            <a:ext cx="2736831" cy="42581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095735" y="8860856"/>
            <a:ext cx="132710" cy="132710"/>
            <a:chOff x="11095735" y="8860856"/>
            <a:chExt cx="132710" cy="13271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95735" y="8860856"/>
              <a:ext cx="132710" cy="13271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08001" y="9173277"/>
            <a:ext cx="1335502" cy="42581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095735" y="9304688"/>
            <a:ext cx="132710" cy="132710"/>
            <a:chOff x="11095735" y="9304688"/>
            <a:chExt cx="132710" cy="13271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95735" y="9304688"/>
              <a:ext cx="132710" cy="13271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68477" y="8292915"/>
            <a:ext cx="2307359" cy="41050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556205" y="8424326"/>
            <a:ext cx="132710" cy="132710"/>
            <a:chOff x="14556205" y="8424326"/>
            <a:chExt cx="132710" cy="13271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56205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203326" y="4024498"/>
            <a:ext cx="1211717" cy="120822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308090" y="3809269"/>
            <a:ext cx="727023" cy="234274"/>
            <a:chOff x="4308090" y="3809269"/>
            <a:chExt cx="727023" cy="2342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8090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69992" y="5317677"/>
            <a:ext cx="1941539" cy="57395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59041" y="4024498"/>
            <a:ext cx="1211018" cy="120892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663798" y="3809269"/>
            <a:ext cx="727023" cy="234274"/>
            <a:chOff x="7663798" y="3809269"/>
            <a:chExt cx="727023" cy="23427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3798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44754" y="5317677"/>
            <a:ext cx="2656442" cy="59744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955526" y="4024498"/>
            <a:ext cx="1243145" cy="120822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050717" y="3809269"/>
            <a:ext cx="727023" cy="234274"/>
            <a:chOff x="11050717" y="3809269"/>
            <a:chExt cx="727023" cy="23427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0717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888858" y="5317677"/>
            <a:ext cx="2590729" cy="59744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518098" y="4024498"/>
            <a:ext cx="1200542" cy="121032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603787" y="3809269"/>
            <a:ext cx="727023" cy="234274"/>
            <a:chOff x="14603787" y="3809269"/>
            <a:chExt cx="727023" cy="23427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03787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365715" y="5317677"/>
            <a:ext cx="2580888" cy="57427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790144" y="863171"/>
            <a:ext cx="2128306" cy="2261749"/>
            <a:chOff x="14790144" y="863171"/>
            <a:chExt cx="2128306" cy="226174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790144" y="863171"/>
              <a:ext cx="2128306" cy="226174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308001" y="9589620"/>
            <a:ext cx="3452695" cy="45027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095696" y="9721027"/>
            <a:ext cx="132710" cy="132710"/>
            <a:chOff x="11095696" y="9721027"/>
            <a:chExt cx="132710" cy="13271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95696" y="9721027"/>
              <a:ext cx="132710" cy="132710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293534" y="7903449"/>
            <a:ext cx="2207019" cy="45027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1081268" y="8034860"/>
            <a:ext cx="132710" cy="132710"/>
            <a:chOff x="11081268" y="8034860"/>
            <a:chExt cx="132710" cy="13271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81268" y="8034860"/>
              <a:ext cx="132710" cy="132710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302420" y="8727723"/>
            <a:ext cx="2474211" cy="42581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4099638" y="8859134"/>
            <a:ext cx="132710" cy="132710"/>
            <a:chOff x="4099638" y="8859134"/>
            <a:chExt cx="132710" cy="13271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9638" y="8859134"/>
              <a:ext cx="132710" cy="132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2272" y="0"/>
            <a:ext cx="16153443" cy="10285714"/>
            <a:chOff x="2132272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2272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3669" y="257388"/>
            <a:ext cx="6269571" cy="10405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9381" y="1514335"/>
            <a:ext cx="6663476" cy="8192947"/>
            <a:chOff x="2479381" y="1514335"/>
            <a:chExt cx="6663476" cy="81929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43624" y="-2473405"/>
              <a:ext cx="13326952" cy="1638589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9381" y="1514335"/>
              <a:ext cx="6663476" cy="81929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8884" y="1514335"/>
            <a:ext cx="6743973" cy="8192947"/>
            <a:chOff x="10398884" y="1514335"/>
            <a:chExt cx="6743973" cy="81929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36945" y="-2472092"/>
              <a:ext cx="13487946" cy="1638589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8884" y="1514335"/>
              <a:ext cx="6743973" cy="819294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87668" y="1868564"/>
            <a:ext cx="2345998" cy="5452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87668" y="7860032"/>
            <a:ext cx="2207030" cy="5452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91477" y="2436564"/>
            <a:ext cx="3297816" cy="89617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1477" y="8398515"/>
            <a:ext cx="3297810" cy="5050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68190" y="2632383"/>
            <a:ext cx="4879770" cy="4273672"/>
            <a:chOff x="10468190" y="2632383"/>
            <a:chExt cx="4879770" cy="42736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68190" y="2632383"/>
              <a:ext cx="4879770" cy="42736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93121" y="1663180"/>
            <a:ext cx="1578489" cy="6612078"/>
            <a:chOff x="15293121" y="1663180"/>
            <a:chExt cx="1578489" cy="66120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93121" y="1663180"/>
              <a:ext cx="1578489" cy="661207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05862" y="1895618"/>
            <a:ext cx="1648771" cy="5909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27032" y="3405693"/>
            <a:ext cx="2449632" cy="809565"/>
            <a:chOff x="2727032" y="3405693"/>
            <a:chExt cx="2449632" cy="8095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27032" y="3405693"/>
              <a:ext cx="2449632" cy="8095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87280" y="4307321"/>
            <a:ext cx="5860393" cy="3229196"/>
            <a:chOff x="2687280" y="4307321"/>
            <a:chExt cx="5860393" cy="322919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87280" y="4307321"/>
              <a:ext cx="5860393" cy="322919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11166" y="7709638"/>
            <a:ext cx="1748807" cy="59691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40573" y="8330258"/>
            <a:ext cx="6679719" cy="9344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2272" y="0"/>
            <a:ext cx="16153443" cy="10285714"/>
            <a:chOff x="2132272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2272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3669" y="257388"/>
            <a:ext cx="4219332" cy="1033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9972" y="3286687"/>
            <a:ext cx="15242138" cy="3081374"/>
            <a:chOff x="2459972" y="3286687"/>
            <a:chExt cx="15242138" cy="30813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10816" y="1796281"/>
              <a:ext cx="30484276" cy="616274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9972" y="3286687"/>
              <a:ext cx="15242138" cy="30813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03412" y="3381834"/>
            <a:ext cx="5717341" cy="6452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79381" y="6687631"/>
            <a:ext cx="15242138" cy="3219224"/>
            <a:chOff x="2479381" y="6687631"/>
            <a:chExt cx="15242138" cy="32192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089157" y="5130550"/>
              <a:ext cx="30484276" cy="643844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9381" y="6687631"/>
              <a:ext cx="15242138" cy="32192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77820" y="6917337"/>
            <a:ext cx="6036190" cy="64524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31078" y="4019696"/>
            <a:ext cx="6571050" cy="20731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09499" y="3478816"/>
            <a:ext cx="6171429" cy="763890"/>
            <a:chOff x="10509499" y="3478816"/>
            <a:chExt cx="6171429" cy="763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09499" y="3478816"/>
              <a:ext cx="6171429" cy="763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40005" y="5330922"/>
            <a:ext cx="5949675" cy="970834"/>
            <a:chOff x="10540005" y="5330922"/>
            <a:chExt cx="5949675" cy="9708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40005" y="5330922"/>
              <a:ext cx="5949675" cy="9708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85499" y="4399464"/>
            <a:ext cx="971810" cy="875966"/>
            <a:chOff x="12985499" y="4399464"/>
            <a:chExt cx="971810" cy="87596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340000">
              <a:off x="12985499" y="4399464"/>
              <a:ext cx="971810" cy="87596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98220" y="7566403"/>
            <a:ext cx="11205591" cy="206948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93847" y="1332008"/>
            <a:ext cx="15242138" cy="1725344"/>
            <a:chOff x="2493847" y="1332008"/>
            <a:chExt cx="15242138" cy="172534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5099068" y="497490"/>
              <a:ext cx="30484276" cy="3450689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93847" y="1332008"/>
              <a:ext cx="15242138" cy="172534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87499" y="1548980"/>
            <a:ext cx="13260224" cy="64524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703412" y="2114682"/>
            <a:ext cx="10609164" cy="505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4735" y="163660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38466" y="2083183"/>
            <a:ext cx="7097520" cy="7594937"/>
            <a:chOff x="2638466" y="2083183"/>
            <a:chExt cx="7097520" cy="75949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94478" y="-1598469"/>
              <a:ext cx="14195040" cy="151898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466" y="2083183"/>
              <a:ext cx="7097520" cy="75949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9020" y="1112184"/>
            <a:ext cx="8422758" cy="6198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39101" y="2083183"/>
            <a:ext cx="7498151" cy="7594937"/>
            <a:chOff x="10339101" y="2083183"/>
            <a:chExt cx="7498151" cy="75949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2379" y="-1591932"/>
              <a:ext cx="14996301" cy="1518987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39101" y="2083183"/>
              <a:ext cx="7498151" cy="759493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93068" y="2175545"/>
            <a:ext cx="2178025" cy="73345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06334" y="2928007"/>
            <a:ext cx="3471341" cy="6231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53952" y="4362343"/>
            <a:ext cx="4635952" cy="1887655"/>
            <a:chOff x="2953952" y="4362343"/>
            <a:chExt cx="4635952" cy="18876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53952" y="4362343"/>
              <a:ext cx="4635952" cy="188765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18944" y="3648766"/>
            <a:ext cx="1459112" cy="5496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81753" y="6540868"/>
            <a:ext cx="1584112" cy="5496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77179" y="7354752"/>
            <a:ext cx="4999170" cy="1926479"/>
            <a:chOff x="2877179" y="7354752"/>
            <a:chExt cx="4999170" cy="192647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77179" y="7354752"/>
              <a:ext cx="4999170" cy="192647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28001" y="2240239"/>
            <a:ext cx="1536507" cy="5496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671810" y="2833251"/>
            <a:ext cx="4426300" cy="1704302"/>
            <a:chOff x="10671810" y="2833251"/>
            <a:chExt cx="4426300" cy="170430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71810" y="2833251"/>
              <a:ext cx="4426300" cy="170430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28001" y="4709220"/>
            <a:ext cx="1543810" cy="5496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773097" y="5323810"/>
            <a:ext cx="4325012" cy="1722461"/>
            <a:chOff x="10773097" y="5323810"/>
            <a:chExt cx="4325012" cy="172246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73097" y="5323810"/>
              <a:ext cx="4325012" cy="172246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34096" y="7639211"/>
            <a:ext cx="5797610" cy="5496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71810" y="8187639"/>
            <a:ext cx="6171429" cy="602284"/>
            <a:chOff x="10671810" y="8187639"/>
            <a:chExt cx="6171429" cy="6022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71810" y="8187639"/>
              <a:ext cx="6171429" cy="602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0448" y="1822804"/>
            <a:ext cx="7415737" cy="8028782"/>
            <a:chOff x="2450448" y="1822804"/>
            <a:chExt cx="7415737" cy="80287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36412" y="-2070578"/>
              <a:ext cx="14831474" cy="1605756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0448" y="1822804"/>
              <a:ext cx="7415737" cy="802878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9020" y="1090484"/>
            <a:ext cx="5235296" cy="6198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52302" y="1822804"/>
            <a:ext cx="7613883" cy="8028782"/>
            <a:chOff x="10252302" y="1822804"/>
            <a:chExt cx="7613883" cy="80287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69602" y="-2067345"/>
              <a:ext cx="15227766" cy="1605756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52302" y="1822804"/>
              <a:ext cx="7613883" cy="80287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03032" y="1942727"/>
            <a:ext cx="1839725" cy="61952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13872" y="2479858"/>
            <a:ext cx="3054780" cy="54838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12553" y="3617011"/>
            <a:ext cx="6862698" cy="20901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88337" y="1895108"/>
            <a:ext cx="1839725" cy="61952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99141" y="2427789"/>
            <a:ext cx="3687805" cy="5257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99144" y="3707811"/>
            <a:ext cx="5826561" cy="128728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03032" y="3124476"/>
            <a:ext cx="2140403" cy="6198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03032" y="5819714"/>
            <a:ext cx="1535275" cy="6195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25526" y="6444955"/>
            <a:ext cx="6000159" cy="3190504"/>
            <a:chOff x="2725526" y="6444955"/>
            <a:chExt cx="6000159" cy="31905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25526" y="6444955"/>
              <a:ext cx="6000159" cy="319050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12131" y="5859573"/>
            <a:ext cx="2533215" cy="54335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07023" y="3157483"/>
            <a:ext cx="2140403" cy="61987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88382" y="5214725"/>
            <a:ext cx="1457449" cy="61952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135169" y="5274639"/>
            <a:ext cx="2533215" cy="5433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68335" y="5939571"/>
            <a:ext cx="6565831" cy="3180101"/>
            <a:chOff x="10668335" y="5939571"/>
            <a:chExt cx="6565831" cy="31801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68335" y="5939571"/>
              <a:ext cx="6565831" cy="3180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96439" y="1965221"/>
            <a:ext cx="15111725" cy="7249969"/>
            <a:chOff x="2696439" y="1965221"/>
            <a:chExt cx="15111725" cy="72499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741120" y="-1541459"/>
              <a:ext cx="30223451" cy="1449993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6439" y="1965221"/>
              <a:ext cx="15111725" cy="72499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9020" y="1090484"/>
            <a:ext cx="5235296" cy="6198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04310" y="2997278"/>
            <a:ext cx="1976001" cy="6654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86167" y="3513996"/>
            <a:ext cx="2303332" cy="5982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05576" y="4297034"/>
            <a:ext cx="1981892" cy="6654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84948" y="4967157"/>
            <a:ext cx="3110620" cy="18781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76643" y="6923052"/>
            <a:ext cx="1648999" cy="6654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84329" y="7012799"/>
            <a:ext cx="2763505" cy="5927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74014" y="7616829"/>
            <a:ext cx="8741760" cy="472883"/>
            <a:chOff x="8874014" y="7616829"/>
            <a:chExt cx="8741760" cy="4728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74014" y="7616829"/>
              <a:ext cx="8741760" cy="47288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52158" y="2321088"/>
            <a:ext cx="1560252" cy="6650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07395" y="3218005"/>
            <a:ext cx="5002031" cy="4889066"/>
            <a:chOff x="3207395" y="3218005"/>
            <a:chExt cx="5002031" cy="48890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07395" y="3218005"/>
              <a:ext cx="5002031" cy="48890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395848" cy="10285714"/>
            <a:chOff x="2175580" y="0"/>
            <a:chExt cx="1639584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80" y="0"/>
              <a:ext cx="1639584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0448" y="1822804"/>
            <a:ext cx="7415737" cy="8028782"/>
            <a:chOff x="2450448" y="1822804"/>
            <a:chExt cx="7415737" cy="80287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36412" y="-2070578"/>
              <a:ext cx="14831474" cy="1605756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0448" y="1822804"/>
              <a:ext cx="7415737" cy="802878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9020" y="1090484"/>
            <a:ext cx="5235296" cy="6198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52302" y="1822804"/>
            <a:ext cx="7613883" cy="8028782"/>
            <a:chOff x="10252302" y="1822804"/>
            <a:chExt cx="7613883" cy="80287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69602" y="-2067345"/>
              <a:ext cx="15227766" cy="1605756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52302" y="1822804"/>
              <a:ext cx="7613883" cy="80287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03032" y="1952251"/>
            <a:ext cx="1839725" cy="61952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15207" y="2451286"/>
            <a:ext cx="4630631" cy="5483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59765" y="1990346"/>
            <a:ext cx="1839725" cy="6195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74663" y="2451286"/>
            <a:ext cx="1918069" cy="52575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93745" y="3733207"/>
            <a:ext cx="6438075" cy="130795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03032" y="3219714"/>
            <a:ext cx="2140403" cy="6198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59765" y="5408384"/>
            <a:ext cx="1535275" cy="61952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52613" y="5439220"/>
            <a:ext cx="2533215" cy="5433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97499" y="3157483"/>
            <a:ext cx="2140403" cy="61987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90346" y="5196192"/>
            <a:ext cx="1457449" cy="61952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097846" y="5244943"/>
            <a:ext cx="2533215" cy="5433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69495" y="6055505"/>
            <a:ext cx="6171429" cy="3276735"/>
            <a:chOff x="2769495" y="6055505"/>
            <a:chExt cx="6171429" cy="32767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69495" y="6055505"/>
              <a:ext cx="6171429" cy="32767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57656" y="6178645"/>
            <a:ext cx="6171429" cy="3201882"/>
            <a:chOff x="10957656" y="6178645"/>
            <a:chExt cx="6171429" cy="320188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957656" y="6178645"/>
              <a:ext cx="6171429" cy="320188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83271" y="3664633"/>
            <a:ext cx="6549539" cy="16783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51713" y="1896824"/>
            <a:ext cx="15054073" cy="7703285"/>
            <a:chOff x="2551713" y="1896824"/>
            <a:chExt cx="15054073" cy="77032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849622" y="-1829117"/>
              <a:ext cx="30108146" cy="1540656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1713" y="1896824"/>
              <a:ext cx="15054073" cy="77032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7306" y="1090487"/>
            <a:ext cx="2995810" cy="6452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13062" y="2277601"/>
            <a:ext cx="3202583" cy="3295046"/>
            <a:chOff x="3113062" y="2277601"/>
            <a:chExt cx="3202583" cy="32950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13062" y="2277601"/>
              <a:ext cx="3202583" cy="329504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0345" y="2893781"/>
            <a:ext cx="9388970" cy="15063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16935" y="5906233"/>
            <a:ext cx="3794837" cy="3342821"/>
            <a:chOff x="2816935" y="5906233"/>
            <a:chExt cx="3794837" cy="33428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6935" y="5906233"/>
              <a:ext cx="3794837" cy="334282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92766" y="6456891"/>
            <a:ext cx="10856870" cy="19475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11690" y="7088252"/>
            <a:ext cx="678851" cy="611900"/>
            <a:chOff x="10811690" y="7088252"/>
            <a:chExt cx="678851" cy="6119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340000">
              <a:off x="10811690" y="7088252"/>
              <a:ext cx="678851" cy="611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787</Words>
  <Application>Microsoft Office PowerPoint</Application>
  <PresentationFormat>사용자 지정</PresentationFormat>
  <Paragraphs>78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함초롬바탕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 경수</cp:lastModifiedBy>
  <cp:revision>4</cp:revision>
  <dcterms:created xsi:type="dcterms:W3CDTF">2022-02-25T11:49:47Z</dcterms:created>
  <dcterms:modified xsi:type="dcterms:W3CDTF">2022-02-25T04:22:06Z</dcterms:modified>
</cp:coreProperties>
</file>