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  <p:sldMasterId id="2147483681" r:id="rId5"/>
  </p:sldMasterIdLst>
  <p:notesMasterIdLst>
    <p:notesMasterId r:id="rId8"/>
  </p:notesMasterIdLst>
  <p:sldIdLst>
    <p:sldId id="256" r:id="rId6"/>
    <p:sldId id="276" r:id="rId7"/>
    <p:sldId id="258" r:id="rId9"/>
    <p:sldId id="259" r:id="rId10"/>
    <p:sldId id="266" r:id="rId11"/>
    <p:sldId id="301" r:id="rId12"/>
    <p:sldId id="293" r:id="rId13"/>
    <p:sldId id="316" r:id="rId14"/>
    <p:sldId id="309" r:id="rId15"/>
    <p:sldId id="313" r:id="rId16"/>
    <p:sldId id="312" r:id="rId17"/>
    <p:sldId id="310" r:id="rId18"/>
    <p:sldId id="315" r:id="rId19"/>
    <p:sldId id="311" r:id="rId20"/>
    <p:sldId id="284" r:id="rId21"/>
    <p:sldId id="290" r:id="rId22"/>
    <p:sldId id="285" r:id="rId23"/>
    <p:sldId id="289" r:id="rId24"/>
    <p:sldId id="291" r:id="rId25"/>
    <p:sldId id="294" r:id="rId26"/>
    <p:sldId id="292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282C6-5CBC-43A0-9F9E-6EC7FC335C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45070-CD32-4C80-900A-DD1A1A1E16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45070-CD32-4C80-900A-DD1A1A1E16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45070-CD32-4C80-900A-DD1A1A1E16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45070-CD32-4C80-900A-DD1A1A1E16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45070-CD32-4C80-900A-DD1A1A1E16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45070-CD32-4C80-900A-DD1A1A1E16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45070-CD32-4C80-900A-DD1A1A1E16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45070-CD32-4C80-900A-DD1A1A1E16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45070-CD32-4C80-900A-DD1A1A1E16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282C6-5CBC-43A0-9F9E-6EC7FC335C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jpeg"/><Relationship Id="rId4" Type="http://schemas.openxmlformats.org/officeDocument/2006/relationships/tags" Target="../tags/tag4.xml"/><Relationship Id="rId3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00301"/>
            <a:ext cx="9144000" cy="177165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71950"/>
            <a:ext cx="9144000" cy="857250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8666" y="1998133"/>
            <a:ext cx="9745133" cy="417883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1950" y="228600"/>
            <a:ext cx="538609" cy="3124200"/>
          </a:xfrm>
          <a:prstGeom prst="rect">
            <a:avLst/>
          </a:prstGeom>
          <a:noFill/>
        </p:spPr>
        <p:txBody>
          <a:bodyPr vert="eaVert" wrap="square" rtlCol="0">
            <a:normAutofit fontScale="92500" lnSpcReduction="20000"/>
          </a:bodyPr>
          <a:lstStyle/>
          <a:p>
            <a:r>
              <a:rPr lang="zh-CN" altLang="en-US" sz="2400" dirty="0" smtClean="0">
                <a:solidFill>
                  <a:schemeClr val="tx1">
                    <a:alpha val="26000"/>
                  </a:schemeClr>
                </a:solidFill>
              </a:rPr>
              <a:t>章节</a:t>
            </a:r>
            <a:r>
              <a:rPr lang="zh-CN" altLang="en-US" sz="2800" dirty="0" smtClean="0">
                <a:solidFill>
                  <a:schemeClr val="tx1">
                    <a:alpha val="26000"/>
                  </a:schemeClr>
                </a:solidFill>
              </a:rPr>
              <a:t>过渡</a:t>
            </a:r>
            <a:r>
              <a:rPr lang="zh-CN" altLang="en-US" sz="2400" dirty="0" smtClean="0">
                <a:solidFill>
                  <a:schemeClr val="tx1">
                    <a:alpha val="26000"/>
                  </a:schemeClr>
                </a:solidFill>
              </a:rPr>
              <a:t>页</a:t>
            </a:r>
            <a:endParaRPr lang="zh-CN" altLang="en-US" sz="2400" dirty="0">
              <a:solidFill>
                <a:schemeClr val="tx1">
                  <a:alpha val="26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00648" y="1714499"/>
            <a:ext cx="1828802" cy="18288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6600" b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905250"/>
            <a:ext cx="10515600" cy="1576386"/>
          </a:xfrm>
        </p:spPr>
        <p:txBody>
          <a:bodyPr wrap="square"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5481637"/>
            <a:ext cx="10515600" cy="715964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8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639622"/>
            <a:ext cx="9906000" cy="227197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47800" y="4088073"/>
            <a:ext cx="9906000" cy="227197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24150" y="1885950"/>
            <a:ext cx="6724650" cy="3124200"/>
          </a:xfrm>
          <a:prstGeom prst="rect">
            <a:avLst/>
          </a:prstGeom>
          <a:solidFill>
            <a:schemeClr val="accent1"/>
          </a:solidFill>
          <a:ln w="101600" cap="flat" cmpd="thickThin"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txBody>
          <a:bodyPr rtlCol="0" anchor="ctr">
            <a:normAutofit/>
          </a:bodyPr>
          <a:lstStyle/>
          <a:p>
            <a:pPr algn="ctr"/>
            <a:endParaRPr lang="zh-CN" altLang="en-US" sz="9600" dirty="0">
              <a:solidFill>
                <a:srgbClr val="FFFFFF"/>
              </a:solidFill>
              <a:latin typeface="Arail" charset="0"/>
              <a:ea typeface="Arail" charset="0"/>
              <a:cs typeface="Arai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24150" y="1885950"/>
            <a:ext cx="6724650" cy="3124199"/>
          </a:xfrm>
        </p:spPr>
        <p:txBody>
          <a:bodyPr>
            <a:normAutofit/>
          </a:bodyPr>
          <a:lstStyle>
            <a:lvl1pPr algn="ctr">
              <a:defRPr sz="9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35066" y="365125"/>
            <a:ext cx="171873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576733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0666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1" y="5226050"/>
            <a:ext cx="12175067" cy="760916"/>
          </a:xfrm>
        </p:spPr>
        <p:txBody>
          <a:bodyPr/>
          <a:lstStyle>
            <a:lvl1pPr>
              <a:defRPr sz="4400">
                <a:sym typeface="Arial" panose="020B0604020202020204" pitchFamily="34" charset="0"/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单击此处编辑母版标题样式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6043" y="5938838"/>
            <a:ext cx="12183533" cy="396874"/>
          </a:xfrm>
        </p:spPr>
        <p:txBody>
          <a:bodyPr/>
          <a:lstStyle>
            <a:lvl1pPr marL="0" indent="0" algn="ctr">
              <a:buFontTx/>
              <a:buNone/>
              <a:defRPr sz="2000">
                <a:sym typeface="Arial" panose="020B0604020202020204" pitchFamily="34" charset="0"/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5" name="ksoSlideStyle" descr="#wm#_2_01_100_1110" hidden="1"/>
          <p:cNvSpPr>
            <a:spLocks noChangeArrowheads="1"/>
          </p:cNvSpPr>
          <p:nvPr/>
        </p:nvSpPr>
        <p:spPr bwMode="auto">
          <a:xfrm>
            <a:off x="0" y="0"/>
            <a:ext cx="16933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8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spcBef>
                <a:spcPct val="20000"/>
              </a:spcBef>
              <a:defRPr sz="24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spcBef>
                <a:spcPct val="20000"/>
              </a:spcBef>
              <a:defRPr sz="20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spcBef>
                <a:spcPct val="20000"/>
              </a:spcBef>
              <a:defRPr sz="20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 algn="l">
              <a:buFontTx/>
              <a:buChar char="•"/>
            </a:pPr>
            <a:endParaRPr lang="zh-CN" altLang="zh-CN" sz="32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46B-9C8C-4138-BAFE-8EBE512C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2241-D512-4C24-9EAD-401ADC7FAE9C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54000"/>
            <a:ext cx="72961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44" y="482600"/>
            <a:ext cx="6792912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4639"/>
            <a:ext cx="10515600" cy="10112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21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46B-9C8C-4138-BAFE-8EBE512C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2241-D512-4C24-9EAD-401ADC7FAE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" y="2716214"/>
            <a:ext cx="12191999" cy="907803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" y="3597275"/>
            <a:ext cx="12191999" cy="520700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46B-9C8C-4138-BAFE-8EBE512C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2241-D512-4C24-9EAD-401ADC7FAE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3600"/>
            <a:ext cx="10515600" cy="101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02000"/>
            <a:ext cx="5253000" cy="45973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0400" y="1602000"/>
            <a:ext cx="5243400" cy="45973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46B-9C8C-4138-BAFE-8EBE512C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2241-D512-4C24-9EAD-401ADC7FAE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46B-9C8C-4138-BAFE-8EBE512C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2241-D512-4C24-9EAD-401ADC7FAE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72000"/>
            <a:ext cx="12192000" cy="763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46B-9C8C-4138-BAFE-8EBE512C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2241-D512-4C24-9EAD-401ADC7FAE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46B-9C8C-4138-BAFE-8EBE512C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2241-D512-4C24-9EAD-401ADC7FAE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222" y="3882034"/>
            <a:ext cx="11438021" cy="7619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34570" y="349468"/>
            <a:ext cx="5122862" cy="3416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4871" y="4682810"/>
            <a:ext cx="10816947" cy="17149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44233"/>
            <a:ext cx="2743200" cy="297530"/>
          </a:xfrm>
        </p:spPr>
        <p:txBody>
          <a:bodyPr/>
          <a:lstStyle/>
          <a:p>
            <a:fld id="{BF26646B-9C8C-4138-BAFE-8EBE512C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44233"/>
            <a:ext cx="4114800" cy="29753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44233"/>
            <a:ext cx="2743200" cy="297530"/>
          </a:xfrm>
        </p:spPr>
        <p:txBody>
          <a:bodyPr/>
          <a:lstStyle/>
          <a:p>
            <a:fld id="{E8702241-D512-4C24-9EAD-401ADC7FAE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19545"/>
            <a:ext cx="2514600" cy="5606619"/>
          </a:xfrm>
        </p:spPr>
        <p:txBody>
          <a:bodyPr vert="eaVert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519545"/>
            <a:ext cx="7797800" cy="5606619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46B-9C8C-4138-BAFE-8EBE512C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2241-D512-4C24-9EAD-401ADC7FAE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46B-9C8C-4138-BAFE-8EBE512C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2241-D512-4C24-9EAD-401ADC7FAE9C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08903"/>
            <a:ext cx="10515600" cy="55750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任意多边形 42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116434 w 12192000"/>
              <a:gd name="connsiteY0" fmla="*/ 5712023 h 6858000"/>
              <a:gd name="connsiteX1" fmla="*/ 10116433 w 12192000"/>
              <a:gd name="connsiteY1" fmla="*/ 5712024 h 6858000"/>
              <a:gd name="connsiteX2" fmla="*/ 10116433 w 12192000"/>
              <a:gd name="connsiteY2" fmla="*/ 5712024 h 6858000"/>
              <a:gd name="connsiteX3" fmla="*/ 11636045 w 12192000"/>
              <a:gd name="connsiteY3" fmla="*/ 5684413 h 6858000"/>
              <a:gd name="connsiteX4" fmla="*/ 11636045 w 12192000"/>
              <a:gd name="connsiteY4" fmla="*/ 5684413 h 6858000"/>
              <a:gd name="connsiteX5" fmla="*/ 11636044 w 12192000"/>
              <a:gd name="connsiteY5" fmla="*/ 5684414 h 6858000"/>
              <a:gd name="connsiteX6" fmla="*/ 3599351 w 12192000"/>
              <a:gd name="connsiteY6" fmla="*/ 5630220 h 6858000"/>
              <a:gd name="connsiteX7" fmla="*/ 3769477 w 12192000"/>
              <a:gd name="connsiteY7" fmla="*/ 5698410 h 6858000"/>
              <a:gd name="connsiteX8" fmla="*/ 3769476 w 12192000"/>
              <a:gd name="connsiteY8" fmla="*/ 5698411 h 6858000"/>
              <a:gd name="connsiteX9" fmla="*/ 3773364 w 12192000"/>
              <a:gd name="connsiteY9" fmla="*/ 6037049 h 6858000"/>
              <a:gd name="connsiteX10" fmla="*/ 3522059 w 12192000"/>
              <a:gd name="connsiteY10" fmla="*/ 6294194 h 6858000"/>
              <a:gd name="connsiteX11" fmla="*/ 3779203 w 12192000"/>
              <a:gd name="connsiteY11" fmla="*/ 6545500 h 6858000"/>
              <a:gd name="connsiteX12" fmla="*/ 3834782 w 12192000"/>
              <a:gd name="connsiteY12" fmla="*/ 6804322 h 6858000"/>
              <a:gd name="connsiteX13" fmla="*/ 3800020 w 12192000"/>
              <a:gd name="connsiteY13" fmla="*/ 6858000 h 6858000"/>
              <a:gd name="connsiteX14" fmla="*/ 3413727 w 12192000"/>
              <a:gd name="connsiteY14" fmla="*/ 6858000 h 6858000"/>
              <a:gd name="connsiteX15" fmla="*/ 3187308 w 12192000"/>
              <a:gd name="connsiteY15" fmla="*/ 6636721 h 6858000"/>
              <a:gd name="connsiteX16" fmla="*/ 2971053 w 12192000"/>
              <a:gd name="connsiteY16" fmla="*/ 6858000 h 6858000"/>
              <a:gd name="connsiteX17" fmla="*/ 2565104 w 12192000"/>
              <a:gd name="connsiteY17" fmla="*/ 6858000 h 6858000"/>
              <a:gd name="connsiteX18" fmla="*/ 2532788 w 12192000"/>
              <a:gd name="connsiteY18" fmla="*/ 6786170 h 6858000"/>
              <a:gd name="connsiteX19" fmla="*/ 2593476 w 12192000"/>
              <a:gd name="connsiteY19" fmla="*/ 6559116 h 6858000"/>
              <a:gd name="connsiteX20" fmla="*/ 2844781 w 12192000"/>
              <a:gd name="connsiteY20" fmla="*/ 6301971 h 6858000"/>
              <a:gd name="connsiteX21" fmla="*/ 2587636 w 12192000"/>
              <a:gd name="connsiteY21" fmla="*/ 6050665 h 6858000"/>
              <a:gd name="connsiteX22" fmla="*/ 2553496 w 12192000"/>
              <a:gd name="connsiteY22" fmla="*/ 5749942 h 6858000"/>
              <a:gd name="connsiteX23" fmla="*/ 2583748 w 12192000"/>
              <a:gd name="connsiteY23" fmla="*/ 5712026 h 6858000"/>
              <a:gd name="connsiteX24" fmla="*/ 2662357 w 12192000"/>
              <a:gd name="connsiteY24" fmla="*/ 5658515 h 6858000"/>
              <a:gd name="connsiteX25" fmla="*/ 2752262 w 12192000"/>
              <a:gd name="connsiteY25" fmla="*/ 5639947 h 6858000"/>
              <a:gd name="connsiteX26" fmla="*/ 2922387 w 12192000"/>
              <a:gd name="connsiteY26" fmla="*/ 5708138 h 6858000"/>
              <a:gd name="connsiteX27" fmla="*/ 3179531 w 12192000"/>
              <a:gd name="connsiteY27" fmla="*/ 5959444 h 6858000"/>
              <a:gd name="connsiteX28" fmla="*/ 3430836 w 12192000"/>
              <a:gd name="connsiteY28" fmla="*/ 5702298 h 6858000"/>
              <a:gd name="connsiteX29" fmla="*/ 3599351 w 12192000"/>
              <a:gd name="connsiteY29" fmla="*/ 5630220 h 6858000"/>
              <a:gd name="connsiteX30" fmla="*/ 372228 w 12192000"/>
              <a:gd name="connsiteY30" fmla="*/ 5630219 h 6858000"/>
              <a:gd name="connsiteX31" fmla="*/ 542353 w 12192000"/>
              <a:gd name="connsiteY31" fmla="*/ 5698410 h 6858000"/>
              <a:gd name="connsiteX32" fmla="*/ 546241 w 12192000"/>
              <a:gd name="connsiteY32" fmla="*/ 6037049 h 6858000"/>
              <a:gd name="connsiteX33" fmla="*/ 294935 w 12192000"/>
              <a:gd name="connsiteY33" fmla="*/ 6294194 h 6858000"/>
              <a:gd name="connsiteX34" fmla="*/ 552080 w 12192000"/>
              <a:gd name="connsiteY34" fmla="*/ 6545500 h 6858000"/>
              <a:gd name="connsiteX35" fmla="*/ 607660 w 12192000"/>
              <a:gd name="connsiteY35" fmla="*/ 6804323 h 6858000"/>
              <a:gd name="connsiteX36" fmla="*/ 572897 w 12192000"/>
              <a:gd name="connsiteY36" fmla="*/ 6858000 h 6858000"/>
              <a:gd name="connsiteX37" fmla="*/ 186604 w 12192000"/>
              <a:gd name="connsiteY37" fmla="*/ 6858000 h 6858000"/>
              <a:gd name="connsiteX38" fmla="*/ 0 w 12192000"/>
              <a:gd name="connsiteY38" fmla="*/ 6675634 h 6858000"/>
              <a:gd name="connsiteX39" fmla="*/ 0 w 12192000"/>
              <a:gd name="connsiteY39" fmla="*/ 5910744 h 6858000"/>
              <a:gd name="connsiteX40" fmla="*/ 203713 w 12192000"/>
              <a:gd name="connsiteY40" fmla="*/ 5702298 h 6858000"/>
              <a:gd name="connsiteX41" fmla="*/ 372228 w 12192000"/>
              <a:gd name="connsiteY41" fmla="*/ 5630219 h 6858000"/>
              <a:gd name="connsiteX42" fmla="*/ 8185013 w 12192000"/>
              <a:gd name="connsiteY42" fmla="*/ 5630217 h 6858000"/>
              <a:gd name="connsiteX43" fmla="*/ 8355139 w 12192000"/>
              <a:gd name="connsiteY43" fmla="*/ 5698407 h 6858000"/>
              <a:gd name="connsiteX44" fmla="*/ 8355138 w 12192000"/>
              <a:gd name="connsiteY44" fmla="*/ 5698408 h 6858000"/>
              <a:gd name="connsiteX45" fmla="*/ 8359027 w 12192000"/>
              <a:gd name="connsiteY45" fmla="*/ 6037048 h 6858000"/>
              <a:gd name="connsiteX46" fmla="*/ 8107721 w 12192000"/>
              <a:gd name="connsiteY46" fmla="*/ 6294192 h 6858000"/>
              <a:gd name="connsiteX47" fmla="*/ 8364865 w 12192000"/>
              <a:gd name="connsiteY47" fmla="*/ 6545497 h 6858000"/>
              <a:gd name="connsiteX48" fmla="*/ 8420445 w 12192000"/>
              <a:gd name="connsiteY48" fmla="*/ 6804320 h 6858000"/>
              <a:gd name="connsiteX49" fmla="*/ 8385680 w 12192000"/>
              <a:gd name="connsiteY49" fmla="*/ 6858000 h 6858000"/>
              <a:gd name="connsiteX50" fmla="*/ 7999391 w 12192000"/>
              <a:gd name="connsiteY50" fmla="*/ 6858000 h 6858000"/>
              <a:gd name="connsiteX51" fmla="*/ 7772970 w 12192000"/>
              <a:gd name="connsiteY51" fmla="*/ 6636719 h 6858000"/>
              <a:gd name="connsiteX52" fmla="*/ 7556713 w 12192000"/>
              <a:gd name="connsiteY52" fmla="*/ 6858000 h 6858000"/>
              <a:gd name="connsiteX53" fmla="*/ 7155965 w 12192000"/>
              <a:gd name="connsiteY53" fmla="*/ 6858000 h 6858000"/>
              <a:gd name="connsiteX54" fmla="*/ 7129515 w 12192000"/>
              <a:gd name="connsiteY54" fmla="*/ 6819143 h 6858000"/>
              <a:gd name="connsiteX55" fmla="*/ 7179137 w 12192000"/>
              <a:gd name="connsiteY55" fmla="*/ 6559113 h 6858000"/>
              <a:gd name="connsiteX56" fmla="*/ 7430442 w 12192000"/>
              <a:gd name="connsiteY56" fmla="*/ 6301969 h 6858000"/>
              <a:gd name="connsiteX57" fmla="*/ 7173297 w 12192000"/>
              <a:gd name="connsiteY57" fmla="*/ 6050663 h 6858000"/>
              <a:gd name="connsiteX58" fmla="*/ 7117718 w 12192000"/>
              <a:gd name="connsiteY58" fmla="*/ 5791840 h 6858000"/>
              <a:gd name="connsiteX59" fmla="*/ 7169409 w 12192000"/>
              <a:gd name="connsiteY59" fmla="*/ 5712023 h 6858000"/>
              <a:gd name="connsiteX60" fmla="*/ 7206620 w 12192000"/>
              <a:gd name="connsiteY60" fmla="*/ 5680909 h 6858000"/>
              <a:gd name="connsiteX61" fmla="*/ 7337923 w 12192000"/>
              <a:gd name="connsiteY61" fmla="*/ 5639944 h 6858000"/>
              <a:gd name="connsiteX62" fmla="*/ 7508047 w 12192000"/>
              <a:gd name="connsiteY62" fmla="*/ 5708136 h 6858000"/>
              <a:gd name="connsiteX63" fmla="*/ 7765193 w 12192000"/>
              <a:gd name="connsiteY63" fmla="*/ 5959441 h 6858000"/>
              <a:gd name="connsiteX64" fmla="*/ 8016499 w 12192000"/>
              <a:gd name="connsiteY64" fmla="*/ 5702296 h 6858000"/>
              <a:gd name="connsiteX65" fmla="*/ 8185013 w 12192000"/>
              <a:gd name="connsiteY65" fmla="*/ 5630217 h 6858000"/>
              <a:gd name="connsiteX66" fmla="*/ 6696651 w 12192000"/>
              <a:gd name="connsiteY66" fmla="*/ 5630217 h 6858000"/>
              <a:gd name="connsiteX67" fmla="*/ 6866776 w 12192000"/>
              <a:gd name="connsiteY67" fmla="*/ 5698408 h 6858000"/>
              <a:gd name="connsiteX68" fmla="*/ 6866776 w 12192000"/>
              <a:gd name="connsiteY68" fmla="*/ 5698408 h 6858000"/>
              <a:gd name="connsiteX69" fmla="*/ 6870664 w 12192000"/>
              <a:gd name="connsiteY69" fmla="*/ 6037048 h 6858000"/>
              <a:gd name="connsiteX70" fmla="*/ 6619358 w 12192000"/>
              <a:gd name="connsiteY70" fmla="*/ 6294192 h 6858000"/>
              <a:gd name="connsiteX71" fmla="*/ 6876503 w 12192000"/>
              <a:gd name="connsiteY71" fmla="*/ 6545497 h 6858000"/>
              <a:gd name="connsiteX72" fmla="*/ 6932083 w 12192000"/>
              <a:gd name="connsiteY72" fmla="*/ 6804320 h 6858000"/>
              <a:gd name="connsiteX73" fmla="*/ 6897319 w 12192000"/>
              <a:gd name="connsiteY73" fmla="*/ 6858000 h 6858000"/>
              <a:gd name="connsiteX74" fmla="*/ 6511028 w 12192000"/>
              <a:gd name="connsiteY74" fmla="*/ 6858000 h 6858000"/>
              <a:gd name="connsiteX75" fmla="*/ 6284608 w 12192000"/>
              <a:gd name="connsiteY75" fmla="*/ 6636719 h 6858000"/>
              <a:gd name="connsiteX76" fmla="*/ 6068352 w 12192000"/>
              <a:gd name="connsiteY76" fmla="*/ 6858000 h 6858000"/>
              <a:gd name="connsiteX77" fmla="*/ 5662407 w 12192000"/>
              <a:gd name="connsiteY77" fmla="*/ 6858000 h 6858000"/>
              <a:gd name="connsiteX78" fmla="*/ 5630090 w 12192000"/>
              <a:gd name="connsiteY78" fmla="*/ 6786167 h 6858000"/>
              <a:gd name="connsiteX79" fmla="*/ 5690776 w 12192000"/>
              <a:gd name="connsiteY79" fmla="*/ 6559114 h 6858000"/>
              <a:gd name="connsiteX80" fmla="*/ 5942082 w 12192000"/>
              <a:gd name="connsiteY80" fmla="*/ 6301969 h 6858000"/>
              <a:gd name="connsiteX81" fmla="*/ 5684939 w 12192000"/>
              <a:gd name="connsiteY81" fmla="*/ 6050663 h 6858000"/>
              <a:gd name="connsiteX82" fmla="*/ 5650796 w 12192000"/>
              <a:gd name="connsiteY82" fmla="*/ 5749939 h 6858000"/>
              <a:gd name="connsiteX83" fmla="*/ 5681049 w 12192000"/>
              <a:gd name="connsiteY83" fmla="*/ 5712024 h 6858000"/>
              <a:gd name="connsiteX84" fmla="*/ 5718260 w 12192000"/>
              <a:gd name="connsiteY84" fmla="*/ 5680909 h 6858000"/>
              <a:gd name="connsiteX85" fmla="*/ 5849562 w 12192000"/>
              <a:gd name="connsiteY85" fmla="*/ 5639945 h 6858000"/>
              <a:gd name="connsiteX86" fmla="*/ 6019687 w 12192000"/>
              <a:gd name="connsiteY86" fmla="*/ 5708135 h 6858000"/>
              <a:gd name="connsiteX87" fmla="*/ 6276831 w 12192000"/>
              <a:gd name="connsiteY87" fmla="*/ 5959441 h 6858000"/>
              <a:gd name="connsiteX88" fmla="*/ 6528137 w 12192000"/>
              <a:gd name="connsiteY88" fmla="*/ 5702296 h 6858000"/>
              <a:gd name="connsiteX89" fmla="*/ 6696651 w 12192000"/>
              <a:gd name="connsiteY89" fmla="*/ 5630217 h 6858000"/>
              <a:gd name="connsiteX90" fmla="*/ 11132038 w 12192000"/>
              <a:gd name="connsiteY90" fmla="*/ 5630217 h 6858000"/>
              <a:gd name="connsiteX91" fmla="*/ 11302163 w 12192000"/>
              <a:gd name="connsiteY91" fmla="*/ 5698407 h 6858000"/>
              <a:gd name="connsiteX92" fmla="*/ 11302163 w 12192000"/>
              <a:gd name="connsiteY92" fmla="*/ 5698408 h 6858000"/>
              <a:gd name="connsiteX93" fmla="*/ 11306051 w 12192000"/>
              <a:gd name="connsiteY93" fmla="*/ 6037047 h 6858000"/>
              <a:gd name="connsiteX94" fmla="*/ 11054744 w 12192000"/>
              <a:gd name="connsiteY94" fmla="*/ 6294192 h 6858000"/>
              <a:gd name="connsiteX95" fmla="*/ 11311890 w 12192000"/>
              <a:gd name="connsiteY95" fmla="*/ 6545497 h 6858000"/>
              <a:gd name="connsiteX96" fmla="*/ 11367470 w 12192000"/>
              <a:gd name="connsiteY96" fmla="*/ 6804320 h 6858000"/>
              <a:gd name="connsiteX97" fmla="*/ 11332706 w 12192000"/>
              <a:gd name="connsiteY97" fmla="*/ 6858000 h 6858000"/>
              <a:gd name="connsiteX98" fmla="*/ 10946417 w 12192000"/>
              <a:gd name="connsiteY98" fmla="*/ 6858000 h 6858000"/>
              <a:gd name="connsiteX99" fmla="*/ 10719995 w 12192000"/>
              <a:gd name="connsiteY99" fmla="*/ 6636720 h 6858000"/>
              <a:gd name="connsiteX100" fmla="*/ 10503738 w 12192000"/>
              <a:gd name="connsiteY100" fmla="*/ 6858000 h 6858000"/>
              <a:gd name="connsiteX101" fmla="*/ 10102990 w 12192000"/>
              <a:gd name="connsiteY101" fmla="*/ 6858000 h 6858000"/>
              <a:gd name="connsiteX102" fmla="*/ 10076539 w 12192000"/>
              <a:gd name="connsiteY102" fmla="*/ 6819143 h 6858000"/>
              <a:gd name="connsiteX103" fmla="*/ 10126161 w 12192000"/>
              <a:gd name="connsiteY103" fmla="*/ 6559113 h 6858000"/>
              <a:gd name="connsiteX104" fmla="*/ 10377467 w 12192000"/>
              <a:gd name="connsiteY104" fmla="*/ 6301969 h 6858000"/>
              <a:gd name="connsiteX105" fmla="*/ 10120323 w 12192000"/>
              <a:gd name="connsiteY105" fmla="*/ 6050663 h 6858000"/>
              <a:gd name="connsiteX106" fmla="*/ 10064743 w 12192000"/>
              <a:gd name="connsiteY106" fmla="*/ 5791840 h 6858000"/>
              <a:gd name="connsiteX107" fmla="*/ 10116433 w 12192000"/>
              <a:gd name="connsiteY107" fmla="*/ 5712024 h 6858000"/>
              <a:gd name="connsiteX108" fmla="*/ 10153644 w 12192000"/>
              <a:gd name="connsiteY108" fmla="*/ 5680909 h 6858000"/>
              <a:gd name="connsiteX109" fmla="*/ 10284948 w 12192000"/>
              <a:gd name="connsiteY109" fmla="*/ 5639944 h 6858000"/>
              <a:gd name="connsiteX110" fmla="*/ 10455073 w 12192000"/>
              <a:gd name="connsiteY110" fmla="*/ 5708135 h 6858000"/>
              <a:gd name="connsiteX111" fmla="*/ 10712217 w 12192000"/>
              <a:gd name="connsiteY111" fmla="*/ 5959442 h 6858000"/>
              <a:gd name="connsiteX112" fmla="*/ 10963524 w 12192000"/>
              <a:gd name="connsiteY112" fmla="*/ 5702296 h 6858000"/>
              <a:gd name="connsiteX113" fmla="*/ 11132038 w 12192000"/>
              <a:gd name="connsiteY113" fmla="*/ 5630217 h 6858000"/>
              <a:gd name="connsiteX114" fmla="*/ 9723893 w 12192000"/>
              <a:gd name="connsiteY114" fmla="*/ 5630217 h 6858000"/>
              <a:gd name="connsiteX115" fmla="*/ 9894018 w 12192000"/>
              <a:gd name="connsiteY115" fmla="*/ 5698407 h 6858000"/>
              <a:gd name="connsiteX116" fmla="*/ 9894017 w 12192000"/>
              <a:gd name="connsiteY116" fmla="*/ 5698408 h 6858000"/>
              <a:gd name="connsiteX117" fmla="*/ 9897906 w 12192000"/>
              <a:gd name="connsiteY117" fmla="*/ 6037047 h 6858000"/>
              <a:gd name="connsiteX118" fmla="*/ 9646600 w 12192000"/>
              <a:gd name="connsiteY118" fmla="*/ 6294192 h 6858000"/>
              <a:gd name="connsiteX119" fmla="*/ 9903745 w 12192000"/>
              <a:gd name="connsiteY119" fmla="*/ 6545498 h 6858000"/>
              <a:gd name="connsiteX120" fmla="*/ 9959325 w 12192000"/>
              <a:gd name="connsiteY120" fmla="*/ 6804320 h 6858000"/>
              <a:gd name="connsiteX121" fmla="*/ 9924561 w 12192000"/>
              <a:gd name="connsiteY121" fmla="*/ 6858000 h 6858000"/>
              <a:gd name="connsiteX122" fmla="*/ 9538271 w 12192000"/>
              <a:gd name="connsiteY122" fmla="*/ 6858000 h 6858000"/>
              <a:gd name="connsiteX123" fmla="*/ 9311850 w 12192000"/>
              <a:gd name="connsiteY123" fmla="*/ 6636719 h 6858000"/>
              <a:gd name="connsiteX124" fmla="*/ 9095593 w 12192000"/>
              <a:gd name="connsiteY124" fmla="*/ 6858000 h 6858000"/>
              <a:gd name="connsiteX125" fmla="*/ 8694845 w 12192000"/>
              <a:gd name="connsiteY125" fmla="*/ 6858000 h 6858000"/>
              <a:gd name="connsiteX126" fmla="*/ 8668394 w 12192000"/>
              <a:gd name="connsiteY126" fmla="*/ 6819143 h 6858000"/>
              <a:gd name="connsiteX127" fmla="*/ 8718016 w 12192000"/>
              <a:gd name="connsiteY127" fmla="*/ 6559113 h 6858000"/>
              <a:gd name="connsiteX128" fmla="*/ 8969322 w 12192000"/>
              <a:gd name="connsiteY128" fmla="*/ 6301969 h 6858000"/>
              <a:gd name="connsiteX129" fmla="*/ 8712178 w 12192000"/>
              <a:gd name="connsiteY129" fmla="*/ 6050663 h 6858000"/>
              <a:gd name="connsiteX130" fmla="*/ 8708289 w 12192000"/>
              <a:gd name="connsiteY130" fmla="*/ 5712023 h 6858000"/>
              <a:gd name="connsiteX131" fmla="*/ 8708288 w 12192000"/>
              <a:gd name="connsiteY131" fmla="*/ 5712023 h 6858000"/>
              <a:gd name="connsiteX132" fmla="*/ 8876803 w 12192000"/>
              <a:gd name="connsiteY132" fmla="*/ 5639945 h 6858000"/>
              <a:gd name="connsiteX133" fmla="*/ 9046928 w 12192000"/>
              <a:gd name="connsiteY133" fmla="*/ 5708135 h 6858000"/>
              <a:gd name="connsiteX134" fmla="*/ 9304072 w 12192000"/>
              <a:gd name="connsiteY134" fmla="*/ 5959441 h 6858000"/>
              <a:gd name="connsiteX135" fmla="*/ 9555379 w 12192000"/>
              <a:gd name="connsiteY135" fmla="*/ 5702296 h 6858000"/>
              <a:gd name="connsiteX136" fmla="*/ 9723893 w 12192000"/>
              <a:gd name="connsiteY136" fmla="*/ 5630217 h 6858000"/>
              <a:gd name="connsiteX137" fmla="*/ 5148047 w 12192000"/>
              <a:gd name="connsiteY137" fmla="*/ 5630217 h 6858000"/>
              <a:gd name="connsiteX138" fmla="*/ 5318172 w 12192000"/>
              <a:gd name="connsiteY138" fmla="*/ 5698408 h 6858000"/>
              <a:gd name="connsiteX139" fmla="*/ 5318171 w 12192000"/>
              <a:gd name="connsiteY139" fmla="*/ 5698408 h 6858000"/>
              <a:gd name="connsiteX140" fmla="*/ 5322059 w 12192000"/>
              <a:gd name="connsiteY140" fmla="*/ 6037047 h 6858000"/>
              <a:gd name="connsiteX141" fmla="*/ 5070754 w 12192000"/>
              <a:gd name="connsiteY141" fmla="*/ 6294192 h 6858000"/>
              <a:gd name="connsiteX142" fmla="*/ 5327899 w 12192000"/>
              <a:gd name="connsiteY142" fmla="*/ 6545499 h 6858000"/>
              <a:gd name="connsiteX143" fmla="*/ 5383479 w 12192000"/>
              <a:gd name="connsiteY143" fmla="*/ 6804320 h 6858000"/>
              <a:gd name="connsiteX144" fmla="*/ 5348714 w 12192000"/>
              <a:gd name="connsiteY144" fmla="*/ 6858000 h 6858000"/>
              <a:gd name="connsiteX145" fmla="*/ 4962425 w 12192000"/>
              <a:gd name="connsiteY145" fmla="*/ 6858000 h 6858000"/>
              <a:gd name="connsiteX146" fmla="*/ 4736005 w 12192000"/>
              <a:gd name="connsiteY146" fmla="*/ 6636720 h 6858000"/>
              <a:gd name="connsiteX147" fmla="*/ 4519747 w 12192000"/>
              <a:gd name="connsiteY147" fmla="*/ 6858000 h 6858000"/>
              <a:gd name="connsiteX148" fmla="*/ 4113804 w 12192000"/>
              <a:gd name="connsiteY148" fmla="*/ 6858000 h 6858000"/>
              <a:gd name="connsiteX149" fmla="*/ 4081487 w 12192000"/>
              <a:gd name="connsiteY149" fmla="*/ 6786168 h 6858000"/>
              <a:gd name="connsiteX150" fmla="*/ 4142175 w 12192000"/>
              <a:gd name="connsiteY150" fmla="*/ 6559114 h 6858000"/>
              <a:gd name="connsiteX151" fmla="*/ 4393476 w 12192000"/>
              <a:gd name="connsiteY151" fmla="*/ 6301969 h 6858000"/>
              <a:gd name="connsiteX152" fmla="*/ 4136336 w 12192000"/>
              <a:gd name="connsiteY152" fmla="*/ 6050663 h 6858000"/>
              <a:gd name="connsiteX153" fmla="*/ 4132447 w 12192000"/>
              <a:gd name="connsiteY153" fmla="*/ 5712023 h 6858000"/>
              <a:gd name="connsiteX154" fmla="*/ 4132446 w 12192000"/>
              <a:gd name="connsiteY154" fmla="*/ 5712024 h 6858000"/>
              <a:gd name="connsiteX155" fmla="*/ 4300955 w 12192000"/>
              <a:gd name="connsiteY155" fmla="*/ 5639945 h 6858000"/>
              <a:gd name="connsiteX156" fmla="*/ 4471082 w 12192000"/>
              <a:gd name="connsiteY156" fmla="*/ 5708135 h 6858000"/>
              <a:gd name="connsiteX157" fmla="*/ 4728227 w 12192000"/>
              <a:gd name="connsiteY157" fmla="*/ 5959442 h 6858000"/>
              <a:gd name="connsiteX158" fmla="*/ 4979532 w 12192000"/>
              <a:gd name="connsiteY158" fmla="*/ 5702297 h 6858000"/>
              <a:gd name="connsiteX159" fmla="*/ 5148047 w 12192000"/>
              <a:gd name="connsiteY159" fmla="*/ 5630217 h 6858000"/>
              <a:gd name="connsiteX160" fmla="*/ 1973537 w 12192000"/>
              <a:gd name="connsiteY160" fmla="*/ 5630217 h 6858000"/>
              <a:gd name="connsiteX161" fmla="*/ 2143662 w 12192000"/>
              <a:gd name="connsiteY161" fmla="*/ 5698407 h 6858000"/>
              <a:gd name="connsiteX162" fmla="*/ 2143662 w 12192000"/>
              <a:gd name="connsiteY162" fmla="*/ 5698408 h 6858000"/>
              <a:gd name="connsiteX163" fmla="*/ 2147550 w 12192000"/>
              <a:gd name="connsiteY163" fmla="*/ 6037047 h 6858000"/>
              <a:gd name="connsiteX164" fmla="*/ 1896244 w 12192000"/>
              <a:gd name="connsiteY164" fmla="*/ 6294192 h 6858000"/>
              <a:gd name="connsiteX165" fmla="*/ 2153388 w 12192000"/>
              <a:gd name="connsiteY165" fmla="*/ 6545498 h 6858000"/>
              <a:gd name="connsiteX166" fmla="*/ 2208969 w 12192000"/>
              <a:gd name="connsiteY166" fmla="*/ 6804321 h 6858000"/>
              <a:gd name="connsiteX167" fmla="*/ 2174205 w 12192000"/>
              <a:gd name="connsiteY167" fmla="*/ 6858000 h 6858000"/>
              <a:gd name="connsiteX168" fmla="*/ 1787914 w 12192000"/>
              <a:gd name="connsiteY168" fmla="*/ 6858000 h 6858000"/>
              <a:gd name="connsiteX169" fmla="*/ 1561494 w 12192000"/>
              <a:gd name="connsiteY169" fmla="*/ 6636720 h 6858000"/>
              <a:gd name="connsiteX170" fmla="*/ 1345239 w 12192000"/>
              <a:gd name="connsiteY170" fmla="*/ 6858000 h 6858000"/>
              <a:gd name="connsiteX171" fmla="*/ 939290 w 12192000"/>
              <a:gd name="connsiteY171" fmla="*/ 6858000 h 6858000"/>
              <a:gd name="connsiteX172" fmla="*/ 906974 w 12192000"/>
              <a:gd name="connsiteY172" fmla="*/ 6786168 h 6858000"/>
              <a:gd name="connsiteX173" fmla="*/ 967660 w 12192000"/>
              <a:gd name="connsiteY173" fmla="*/ 6559113 h 6858000"/>
              <a:gd name="connsiteX174" fmla="*/ 1218966 w 12192000"/>
              <a:gd name="connsiteY174" fmla="*/ 6301969 h 6858000"/>
              <a:gd name="connsiteX175" fmla="*/ 961822 w 12192000"/>
              <a:gd name="connsiteY175" fmla="*/ 6050664 h 6858000"/>
              <a:gd name="connsiteX176" fmla="*/ 927681 w 12192000"/>
              <a:gd name="connsiteY176" fmla="*/ 5749940 h 6858000"/>
              <a:gd name="connsiteX177" fmla="*/ 957932 w 12192000"/>
              <a:gd name="connsiteY177" fmla="*/ 5712023 h 6858000"/>
              <a:gd name="connsiteX178" fmla="*/ 957933 w 12192000"/>
              <a:gd name="connsiteY178" fmla="*/ 5712024 h 6858000"/>
              <a:gd name="connsiteX179" fmla="*/ 1036541 w 12192000"/>
              <a:gd name="connsiteY179" fmla="*/ 5658513 h 6858000"/>
              <a:gd name="connsiteX180" fmla="*/ 1126447 w 12192000"/>
              <a:gd name="connsiteY180" fmla="*/ 5639945 h 6858000"/>
              <a:gd name="connsiteX181" fmla="*/ 1296572 w 12192000"/>
              <a:gd name="connsiteY181" fmla="*/ 5708135 h 6858000"/>
              <a:gd name="connsiteX182" fmla="*/ 1553717 w 12192000"/>
              <a:gd name="connsiteY182" fmla="*/ 5959442 h 6858000"/>
              <a:gd name="connsiteX183" fmla="*/ 1805023 w 12192000"/>
              <a:gd name="connsiteY183" fmla="*/ 5702296 h 6858000"/>
              <a:gd name="connsiteX184" fmla="*/ 1973537 w 12192000"/>
              <a:gd name="connsiteY184" fmla="*/ 5630217 h 6858000"/>
              <a:gd name="connsiteX185" fmla="*/ 11804558 w 12192000"/>
              <a:gd name="connsiteY185" fmla="*/ 5612335 h 6858000"/>
              <a:gd name="connsiteX186" fmla="*/ 11974684 w 12192000"/>
              <a:gd name="connsiteY186" fmla="*/ 5680525 h 6858000"/>
              <a:gd name="connsiteX187" fmla="*/ 12192000 w 12192000"/>
              <a:gd name="connsiteY187" fmla="*/ 5892906 h 6858000"/>
              <a:gd name="connsiteX188" fmla="*/ 12192000 w 12192000"/>
              <a:gd name="connsiteY188" fmla="*/ 6657820 h 6858000"/>
              <a:gd name="connsiteX189" fmla="*/ 11996365 w 12192000"/>
              <a:gd name="connsiteY189" fmla="*/ 6858000 h 6858000"/>
              <a:gd name="connsiteX190" fmla="*/ 11641395 w 12192000"/>
              <a:gd name="connsiteY190" fmla="*/ 6858000 h 6858000"/>
              <a:gd name="connsiteX191" fmla="*/ 11596149 w 12192000"/>
              <a:gd name="connsiteY191" fmla="*/ 6791533 h 6858000"/>
              <a:gd name="connsiteX192" fmla="*/ 11645772 w 12192000"/>
              <a:gd name="connsiteY192" fmla="*/ 6531503 h 6858000"/>
              <a:gd name="connsiteX193" fmla="*/ 11897078 w 12192000"/>
              <a:gd name="connsiteY193" fmla="*/ 6274359 h 6858000"/>
              <a:gd name="connsiteX194" fmla="*/ 11639934 w 12192000"/>
              <a:gd name="connsiteY194" fmla="*/ 6023053 h 6858000"/>
              <a:gd name="connsiteX195" fmla="*/ 11584354 w 12192000"/>
              <a:gd name="connsiteY195" fmla="*/ 5764230 h 6858000"/>
              <a:gd name="connsiteX196" fmla="*/ 11636045 w 12192000"/>
              <a:gd name="connsiteY196" fmla="*/ 5684413 h 6858000"/>
              <a:gd name="connsiteX197" fmla="*/ 11673255 w 12192000"/>
              <a:gd name="connsiteY197" fmla="*/ 5653299 h 6858000"/>
              <a:gd name="connsiteX198" fmla="*/ 11804558 w 12192000"/>
              <a:gd name="connsiteY198" fmla="*/ 5612335 h 6858000"/>
              <a:gd name="connsiteX199" fmla="*/ 8721904 w 12192000"/>
              <a:gd name="connsiteY199" fmla="*/ 5470113 h 6858000"/>
              <a:gd name="connsiteX200" fmla="*/ 8721905 w 12192000"/>
              <a:gd name="connsiteY200" fmla="*/ 5470113 h 6858000"/>
              <a:gd name="connsiteX201" fmla="*/ 8721905 w 12192000"/>
              <a:gd name="connsiteY201" fmla="*/ 5470114 h 6858000"/>
              <a:gd name="connsiteX202" fmla="*/ 4132447 w 12192000"/>
              <a:gd name="connsiteY202" fmla="*/ 4284384 h 6858000"/>
              <a:gd name="connsiteX203" fmla="*/ 4132447 w 12192000"/>
              <a:gd name="connsiteY203" fmla="*/ 4284385 h 6858000"/>
              <a:gd name="connsiteX204" fmla="*/ 4132446 w 12192000"/>
              <a:gd name="connsiteY204" fmla="*/ 4284385 h 6858000"/>
              <a:gd name="connsiteX205" fmla="*/ 10116434 w 12192000"/>
              <a:gd name="connsiteY205" fmla="*/ 4284384 h 6858000"/>
              <a:gd name="connsiteX206" fmla="*/ 10116434 w 12192000"/>
              <a:gd name="connsiteY206" fmla="*/ 4284384 h 6858000"/>
              <a:gd name="connsiteX207" fmla="*/ 10116433 w 12192000"/>
              <a:gd name="connsiteY207" fmla="*/ 4284385 h 6858000"/>
              <a:gd name="connsiteX208" fmla="*/ 3599352 w 12192000"/>
              <a:gd name="connsiteY208" fmla="*/ 4202580 h 6858000"/>
              <a:gd name="connsiteX209" fmla="*/ 3769476 w 12192000"/>
              <a:gd name="connsiteY209" fmla="*/ 4270771 h 6858000"/>
              <a:gd name="connsiteX210" fmla="*/ 3773364 w 12192000"/>
              <a:gd name="connsiteY210" fmla="*/ 4609411 h 6858000"/>
              <a:gd name="connsiteX211" fmla="*/ 3522059 w 12192000"/>
              <a:gd name="connsiteY211" fmla="*/ 4866556 h 6858000"/>
              <a:gd name="connsiteX212" fmla="*/ 3779203 w 12192000"/>
              <a:gd name="connsiteY212" fmla="*/ 5117861 h 6858000"/>
              <a:gd name="connsiteX213" fmla="*/ 3783092 w 12192000"/>
              <a:gd name="connsiteY213" fmla="*/ 5456501 h 6858000"/>
              <a:gd name="connsiteX214" fmla="*/ 3783091 w 12192000"/>
              <a:gd name="connsiteY214" fmla="*/ 5456500 h 6858000"/>
              <a:gd name="connsiteX215" fmla="*/ 3444452 w 12192000"/>
              <a:gd name="connsiteY215" fmla="*/ 5460389 h 6858000"/>
              <a:gd name="connsiteX216" fmla="*/ 3187308 w 12192000"/>
              <a:gd name="connsiteY216" fmla="*/ 5209082 h 6858000"/>
              <a:gd name="connsiteX217" fmla="*/ 2936003 w 12192000"/>
              <a:gd name="connsiteY217" fmla="*/ 5466226 h 6858000"/>
              <a:gd name="connsiteX218" fmla="*/ 2677179 w 12192000"/>
              <a:gd name="connsiteY218" fmla="*/ 5521807 h 6858000"/>
              <a:gd name="connsiteX219" fmla="*/ 2597363 w 12192000"/>
              <a:gd name="connsiteY219" fmla="*/ 5470115 h 6858000"/>
              <a:gd name="connsiteX220" fmla="*/ 2566248 w 12192000"/>
              <a:gd name="connsiteY220" fmla="*/ 5432904 h 6858000"/>
              <a:gd name="connsiteX221" fmla="*/ 2593476 w 12192000"/>
              <a:gd name="connsiteY221" fmla="*/ 5131477 h 6858000"/>
              <a:gd name="connsiteX222" fmla="*/ 2844781 w 12192000"/>
              <a:gd name="connsiteY222" fmla="*/ 4874332 h 6858000"/>
              <a:gd name="connsiteX223" fmla="*/ 2587636 w 12192000"/>
              <a:gd name="connsiteY223" fmla="*/ 4623026 h 6858000"/>
              <a:gd name="connsiteX224" fmla="*/ 2553496 w 12192000"/>
              <a:gd name="connsiteY224" fmla="*/ 4322303 h 6858000"/>
              <a:gd name="connsiteX225" fmla="*/ 2583749 w 12192000"/>
              <a:gd name="connsiteY225" fmla="*/ 4284387 h 6858000"/>
              <a:gd name="connsiteX226" fmla="*/ 2662357 w 12192000"/>
              <a:gd name="connsiteY226" fmla="*/ 4230877 h 6858000"/>
              <a:gd name="connsiteX227" fmla="*/ 2752262 w 12192000"/>
              <a:gd name="connsiteY227" fmla="*/ 4212308 h 6858000"/>
              <a:gd name="connsiteX228" fmla="*/ 2922387 w 12192000"/>
              <a:gd name="connsiteY228" fmla="*/ 4280498 h 6858000"/>
              <a:gd name="connsiteX229" fmla="*/ 3179530 w 12192000"/>
              <a:gd name="connsiteY229" fmla="*/ 4531804 h 6858000"/>
              <a:gd name="connsiteX230" fmla="*/ 3430836 w 12192000"/>
              <a:gd name="connsiteY230" fmla="*/ 4274659 h 6858000"/>
              <a:gd name="connsiteX231" fmla="*/ 3599352 w 12192000"/>
              <a:gd name="connsiteY231" fmla="*/ 4202580 h 6858000"/>
              <a:gd name="connsiteX232" fmla="*/ 372228 w 12192000"/>
              <a:gd name="connsiteY232" fmla="*/ 4202580 h 6858000"/>
              <a:gd name="connsiteX233" fmla="*/ 542353 w 12192000"/>
              <a:gd name="connsiteY233" fmla="*/ 4270770 h 6858000"/>
              <a:gd name="connsiteX234" fmla="*/ 542353 w 12192000"/>
              <a:gd name="connsiteY234" fmla="*/ 4270771 h 6858000"/>
              <a:gd name="connsiteX235" fmla="*/ 546241 w 12192000"/>
              <a:gd name="connsiteY235" fmla="*/ 4609410 h 6858000"/>
              <a:gd name="connsiteX236" fmla="*/ 294935 w 12192000"/>
              <a:gd name="connsiteY236" fmla="*/ 4866555 h 6858000"/>
              <a:gd name="connsiteX237" fmla="*/ 552079 w 12192000"/>
              <a:gd name="connsiteY237" fmla="*/ 5117861 h 6858000"/>
              <a:gd name="connsiteX238" fmla="*/ 555969 w 12192000"/>
              <a:gd name="connsiteY238" fmla="*/ 5456501 h 6858000"/>
              <a:gd name="connsiteX239" fmla="*/ 555967 w 12192000"/>
              <a:gd name="connsiteY239" fmla="*/ 5456500 h 6858000"/>
              <a:gd name="connsiteX240" fmla="*/ 217329 w 12192000"/>
              <a:gd name="connsiteY240" fmla="*/ 5460389 h 6858000"/>
              <a:gd name="connsiteX241" fmla="*/ 0 w 12192000"/>
              <a:gd name="connsiteY241" fmla="*/ 5247994 h 6858000"/>
              <a:gd name="connsiteX242" fmla="*/ 0 w 12192000"/>
              <a:gd name="connsiteY242" fmla="*/ 4483106 h 6858000"/>
              <a:gd name="connsiteX243" fmla="*/ 203714 w 12192000"/>
              <a:gd name="connsiteY243" fmla="*/ 4274659 h 6858000"/>
              <a:gd name="connsiteX244" fmla="*/ 372228 w 12192000"/>
              <a:gd name="connsiteY244" fmla="*/ 4202580 h 6858000"/>
              <a:gd name="connsiteX245" fmla="*/ 11132038 w 12192000"/>
              <a:gd name="connsiteY245" fmla="*/ 4202578 h 6858000"/>
              <a:gd name="connsiteX246" fmla="*/ 11302163 w 12192000"/>
              <a:gd name="connsiteY246" fmla="*/ 4270769 h 6858000"/>
              <a:gd name="connsiteX247" fmla="*/ 11306050 w 12192000"/>
              <a:gd name="connsiteY247" fmla="*/ 4609408 h 6858000"/>
              <a:gd name="connsiteX248" fmla="*/ 11054745 w 12192000"/>
              <a:gd name="connsiteY248" fmla="*/ 4866552 h 6858000"/>
              <a:gd name="connsiteX249" fmla="*/ 11311890 w 12192000"/>
              <a:gd name="connsiteY249" fmla="*/ 5117858 h 6858000"/>
              <a:gd name="connsiteX250" fmla="*/ 11315779 w 12192000"/>
              <a:gd name="connsiteY250" fmla="*/ 5456498 h 6858000"/>
              <a:gd name="connsiteX251" fmla="*/ 11315778 w 12192000"/>
              <a:gd name="connsiteY251" fmla="*/ 5456497 h 6858000"/>
              <a:gd name="connsiteX252" fmla="*/ 10977139 w 12192000"/>
              <a:gd name="connsiteY252" fmla="*/ 5460387 h 6858000"/>
              <a:gd name="connsiteX253" fmla="*/ 10719994 w 12192000"/>
              <a:gd name="connsiteY253" fmla="*/ 5209080 h 6858000"/>
              <a:gd name="connsiteX254" fmla="*/ 10468689 w 12192000"/>
              <a:gd name="connsiteY254" fmla="*/ 5466225 h 6858000"/>
              <a:gd name="connsiteX255" fmla="*/ 10130049 w 12192000"/>
              <a:gd name="connsiteY255" fmla="*/ 5470113 h 6858000"/>
              <a:gd name="connsiteX256" fmla="*/ 10130049 w 12192000"/>
              <a:gd name="connsiteY256" fmla="*/ 5470113 h 6858000"/>
              <a:gd name="connsiteX257" fmla="*/ 10126161 w 12192000"/>
              <a:gd name="connsiteY257" fmla="*/ 5131474 h 6858000"/>
              <a:gd name="connsiteX258" fmla="*/ 10377467 w 12192000"/>
              <a:gd name="connsiteY258" fmla="*/ 4874330 h 6858000"/>
              <a:gd name="connsiteX259" fmla="*/ 10120323 w 12192000"/>
              <a:gd name="connsiteY259" fmla="*/ 4623023 h 6858000"/>
              <a:gd name="connsiteX260" fmla="*/ 10064743 w 12192000"/>
              <a:gd name="connsiteY260" fmla="*/ 4364201 h 6858000"/>
              <a:gd name="connsiteX261" fmla="*/ 10116434 w 12192000"/>
              <a:gd name="connsiteY261" fmla="*/ 4284384 h 6858000"/>
              <a:gd name="connsiteX262" fmla="*/ 10153644 w 12192000"/>
              <a:gd name="connsiteY262" fmla="*/ 4253269 h 6858000"/>
              <a:gd name="connsiteX263" fmla="*/ 10284948 w 12192000"/>
              <a:gd name="connsiteY263" fmla="*/ 4212306 h 6858000"/>
              <a:gd name="connsiteX264" fmla="*/ 10455073 w 12192000"/>
              <a:gd name="connsiteY264" fmla="*/ 4280496 h 6858000"/>
              <a:gd name="connsiteX265" fmla="*/ 10712217 w 12192000"/>
              <a:gd name="connsiteY265" fmla="*/ 4531802 h 6858000"/>
              <a:gd name="connsiteX266" fmla="*/ 10963524 w 12192000"/>
              <a:gd name="connsiteY266" fmla="*/ 4274657 h 6858000"/>
              <a:gd name="connsiteX267" fmla="*/ 11132038 w 12192000"/>
              <a:gd name="connsiteY267" fmla="*/ 4202578 h 6858000"/>
              <a:gd name="connsiteX268" fmla="*/ 5148047 w 12192000"/>
              <a:gd name="connsiteY268" fmla="*/ 4202578 h 6858000"/>
              <a:gd name="connsiteX269" fmla="*/ 5318173 w 12192000"/>
              <a:gd name="connsiteY269" fmla="*/ 4270768 h 6858000"/>
              <a:gd name="connsiteX270" fmla="*/ 5318172 w 12192000"/>
              <a:gd name="connsiteY270" fmla="*/ 4270768 h 6858000"/>
              <a:gd name="connsiteX271" fmla="*/ 5322059 w 12192000"/>
              <a:gd name="connsiteY271" fmla="*/ 4609409 h 6858000"/>
              <a:gd name="connsiteX272" fmla="*/ 5070754 w 12192000"/>
              <a:gd name="connsiteY272" fmla="*/ 4866553 h 6858000"/>
              <a:gd name="connsiteX273" fmla="*/ 5327899 w 12192000"/>
              <a:gd name="connsiteY273" fmla="*/ 5117859 h 6858000"/>
              <a:gd name="connsiteX274" fmla="*/ 5331787 w 12192000"/>
              <a:gd name="connsiteY274" fmla="*/ 5456498 h 6858000"/>
              <a:gd name="connsiteX275" fmla="*/ 5331787 w 12192000"/>
              <a:gd name="connsiteY275" fmla="*/ 5456498 h 6858000"/>
              <a:gd name="connsiteX276" fmla="*/ 4993148 w 12192000"/>
              <a:gd name="connsiteY276" fmla="*/ 5460386 h 6858000"/>
              <a:gd name="connsiteX277" fmla="*/ 4736004 w 12192000"/>
              <a:gd name="connsiteY277" fmla="*/ 5209081 h 6858000"/>
              <a:gd name="connsiteX278" fmla="*/ 4484698 w 12192000"/>
              <a:gd name="connsiteY278" fmla="*/ 5466224 h 6858000"/>
              <a:gd name="connsiteX279" fmla="*/ 4183978 w 12192000"/>
              <a:gd name="connsiteY279" fmla="*/ 5500366 h 6858000"/>
              <a:gd name="connsiteX280" fmla="*/ 4146062 w 12192000"/>
              <a:gd name="connsiteY280" fmla="*/ 5470114 h 6858000"/>
              <a:gd name="connsiteX281" fmla="*/ 4114947 w 12192000"/>
              <a:gd name="connsiteY281" fmla="*/ 5432902 h 6858000"/>
              <a:gd name="connsiteX282" fmla="*/ 4142174 w 12192000"/>
              <a:gd name="connsiteY282" fmla="*/ 5131475 h 6858000"/>
              <a:gd name="connsiteX283" fmla="*/ 4393475 w 12192000"/>
              <a:gd name="connsiteY283" fmla="*/ 4874330 h 6858000"/>
              <a:gd name="connsiteX284" fmla="*/ 4136335 w 12192000"/>
              <a:gd name="connsiteY284" fmla="*/ 4623024 h 6858000"/>
              <a:gd name="connsiteX285" fmla="*/ 4080756 w 12192000"/>
              <a:gd name="connsiteY285" fmla="*/ 4364201 h 6858000"/>
              <a:gd name="connsiteX286" fmla="*/ 4132447 w 12192000"/>
              <a:gd name="connsiteY286" fmla="*/ 4284385 h 6858000"/>
              <a:gd name="connsiteX287" fmla="*/ 4169657 w 12192000"/>
              <a:gd name="connsiteY287" fmla="*/ 4253270 h 6858000"/>
              <a:gd name="connsiteX288" fmla="*/ 4300955 w 12192000"/>
              <a:gd name="connsiteY288" fmla="*/ 4212306 h 6858000"/>
              <a:gd name="connsiteX289" fmla="*/ 4471082 w 12192000"/>
              <a:gd name="connsiteY289" fmla="*/ 4280497 h 6858000"/>
              <a:gd name="connsiteX290" fmla="*/ 4728227 w 12192000"/>
              <a:gd name="connsiteY290" fmla="*/ 4531803 h 6858000"/>
              <a:gd name="connsiteX291" fmla="*/ 4979532 w 12192000"/>
              <a:gd name="connsiteY291" fmla="*/ 4274656 h 6858000"/>
              <a:gd name="connsiteX292" fmla="*/ 5148047 w 12192000"/>
              <a:gd name="connsiteY292" fmla="*/ 4202578 h 6858000"/>
              <a:gd name="connsiteX293" fmla="*/ 1973537 w 12192000"/>
              <a:gd name="connsiteY293" fmla="*/ 4202578 h 6858000"/>
              <a:gd name="connsiteX294" fmla="*/ 2143662 w 12192000"/>
              <a:gd name="connsiteY294" fmla="*/ 4270769 h 6858000"/>
              <a:gd name="connsiteX295" fmla="*/ 2143661 w 12192000"/>
              <a:gd name="connsiteY295" fmla="*/ 4270769 h 6858000"/>
              <a:gd name="connsiteX296" fmla="*/ 2147550 w 12192000"/>
              <a:gd name="connsiteY296" fmla="*/ 4609409 h 6858000"/>
              <a:gd name="connsiteX297" fmla="*/ 1896244 w 12192000"/>
              <a:gd name="connsiteY297" fmla="*/ 4866554 h 6858000"/>
              <a:gd name="connsiteX298" fmla="*/ 2153388 w 12192000"/>
              <a:gd name="connsiteY298" fmla="*/ 5117859 h 6858000"/>
              <a:gd name="connsiteX299" fmla="*/ 2157278 w 12192000"/>
              <a:gd name="connsiteY299" fmla="*/ 5456499 h 6858000"/>
              <a:gd name="connsiteX300" fmla="*/ 2157278 w 12192000"/>
              <a:gd name="connsiteY300" fmla="*/ 5456498 h 6858000"/>
              <a:gd name="connsiteX301" fmla="*/ 1818637 w 12192000"/>
              <a:gd name="connsiteY301" fmla="*/ 5460387 h 6858000"/>
              <a:gd name="connsiteX302" fmla="*/ 1561494 w 12192000"/>
              <a:gd name="connsiteY302" fmla="*/ 5209081 h 6858000"/>
              <a:gd name="connsiteX303" fmla="*/ 1310190 w 12192000"/>
              <a:gd name="connsiteY303" fmla="*/ 5466225 h 6858000"/>
              <a:gd name="connsiteX304" fmla="*/ 1051365 w 12192000"/>
              <a:gd name="connsiteY304" fmla="*/ 5521805 h 6858000"/>
              <a:gd name="connsiteX305" fmla="*/ 971549 w 12192000"/>
              <a:gd name="connsiteY305" fmla="*/ 5470114 h 6858000"/>
              <a:gd name="connsiteX306" fmla="*/ 940433 w 12192000"/>
              <a:gd name="connsiteY306" fmla="*/ 5432902 h 6858000"/>
              <a:gd name="connsiteX307" fmla="*/ 967660 w 12192000"/>
              <a:gd name="connsiteY307" fmla="*/ 5131475 h 6858000"/>
              <a:gd name="connsiteX308" fmla="*/ 1218966 w 12192000"/>
              <a:gd name="connsiteY308" fmla="*/ 4874330 h 6858000"/>
              <a:gd name="connsiteX309" fmla="*/ 961822 w 12192000"/>
              <a:gd name="connsiteY309" fmla="*/ 4623024 h 6858000"/>
              <a:gd name="connsiteX310" fmla="*/ 927680 w 12192000"/>
              <a:gd name="connsiteY310" fmla="*/ 4322300 h 6858000"/>
              <a:gd name="connsiteX311" fmla="*/ 957933 w 12192000"/>
              <a:gd name="connsiteY311" fmla="*/ 4284384 h 6858000"/>
              <a:gd name="connsiteX312" fmla="*/ 1036541 w 12192000"/>
              <a:gd name="connsiteY312" fmla="*/ 4230875 h 6858000"/>
              <a:gd name="connsiteX313" fmla="*/ 1126447 w 12192000"/>
              <a:gd name="connsiteY313" fmla="*/ 4212306 h 6858000"/>
              <a:gd name="connsiteX314" fmla="*/ 1296572 w 12192000"/>
              <a:gd name="connsiteY314" fmla="*/ 4280497 h 6858000"/>
              <a:gd name="connsiteX315" fmla="*/ 1553716 w 12192000"/>
              <a:gd name="connsiteY315" fmla="*/ 4531802 h 6858000"/>
              <a:gd name="connsiteX316" fmla="*/ 1805023 w 12192000"/>
              <a:gd name="connsiteY316" fmla="*/ 4274657 h 6858000"/>
              <a:gd name="connsiteX317" fmla="*/ 1973537 w 12192000"/>
              <a:gd name="connsiteY317" fmla="*/ 4202578 h 6858000"/>
              <a:gd name="connsiteX318" fmla="*/ 9723893 w 12192000"/>
              <a:gd name="connsiteY318" fmla="*/ 4202578 h 6858000"/>
              <a:gd name="connsiteX319" fmla="*/ 9894018 w 12192000"/>
              <a:gd name="connsiteY319" fmla="*/ 4270768 h 6858000"/>
              <a:gd name="connsiteX320" fmla="*/ 9897906 w 12192000"/>
              <a:gd name="connsiteY320" fmla="*/ 4609408 h 6858000"/>
              <a:gd name="connsiteX321" fmla="*/ 9646600 w 12192000"/>
              <a:gd name="connsiteY321" fmla="*/ 4866553 h 6858000"/>
              <a:gd name="connsiteX322" fmla="*/ 9903745 w 12192000"/>
              <a:gd name="connsiteY322" fmla="*/ 5117859 h 6858000"/>
              <a:gd name="connsiteX323" fmla="*/ 9907634 w 12192000"/>
              <a:gd name="connsiteY323" fmla="*/ 5456498 h 6858000"/>
              <a:gd name="connsiteX324" fmla="*/ 9907633 w 12192000"/>
              <a:gd name="connsiteY324" fmla="*/ 5456498 h 6858000"/>
              <a:gd name="connsiteX325" fmla="*/ 9568994 w 12192000"/>
              <a:gd name="connsiteY325" fmla="*/ 5460386 h 6858000"/>
              <a:gd name="connsiteX326" fmla="*/ 9311850 w 12192000"/>
              <a:gd name="connsiteY326" fmla="*/ 5209080 h 6858000"/>
              <a:gd name="connsiteX327" fmla="*/ 9060543 w 12192000"/>
              <a:gd name="connsiteY327" fmla="*/ 5466224 h 6858000"/>
              <a:gd name="connsiteX328" fmla="*/ 8759820 w 12192000"/>
              <a:gd name="connsiteY328" fmla="*/ 5500365 h 6858000"/>
              <a:gd name="connsiteX329" fmla="*/ 8721905 w 12192000"/>
              <a:gd name="connsiteY329" fmla="*/ 5470113 h 6858000"/>
              <a:gd name="connsiteX330" fmla="*/ 8668394 w 12192000"/>
              <a:gd name="connsiteY330" fmla="*/ 5391505 h 6858000"/>
              <a:gd name="connsiteX331" fmla="*/ 8718016 w 12192000"/>
              <a:gd name="connsiteY331" fmla="*/ 5131474 h 6858000"/>
              <a:gd name="connsiteX332" fmla="*/ 8969321 w 12192000"/>
              <a:gd name="connsiteY332" fmla="*/ 4874330 h 6858000"/>
              <a:gd name="connsiteX333" fmla="*/ 8712178 w 12192000"/>
              <a:gd name="connsiteY333" fmla="*/ 4623024 h 6858000"/>
              <a:gd name="connsiteX334" fmla="*/ 8708289 w 12192000"/>
              <a:gd name="connsiteY334" fmla="*/ 4284384 h 6858000"/>
              <a:gd name="connsiteX335" fmla="*/ 8708288 w 12192000"/>
              <a:gd name="connsiteY335" fmla="*/ 4284384 h 6858000"/>
              <a:gd name="connsiteX336" fmla="*/ 8876803 w 12192000"/>
              <a:gd name="connsiteY336" fmla="*/ 4212306 h 6858000"/>
              <a:gd name="connsiteX337" fmla="*/ 9046928 w 12192000"/>
              <a:gd name="connsiteY337" fmla="*/ 4280496 h 6858000"/>
              <a:gd name="connsiteX338" fmla="*/ 9304072 w 12192000"/>
              <a:gd name="connsiteY338" fmla="*/ 4531802 h 6858000"/>
              <a:gd name="connsiteX339" fmla="*/ 9555378 w 12192000"/>
              <a:gd name="connsiteY339" fmla="*/ 4274657 h 6858000"/>
              <a:gd name="connsiteX340" fmla="*/ 9723893 w 12192000"/>
              <a:gd name="connsiteY340" fmla="*/ 4202578 h 6858000"/>
              <a:gd name="connsiteX341" fmla="*/ 8185014 w 12192000"/>
              <a:gd name="connsiteY341" fmla="*/ 4202578 h 6858000"/>
              <a:gd name="connsiteX342" fmla="*/ 8355138 w 12192000"/>
              <a:gd name="connsiteY342" fmla="*/ 4270769 h 6858000"/>
              <a:gd name="connsiteX343" fmla="*/ 8355138 w 12192000"/>
              <a:gd name="connsiteY343" fmla="*/ 4270769 h 6858000"/>
              <a:gd name="connsiteX344" fmla="*/ 8359027 w 12192000"/>
              <a:gd name="connsiteY344" fmla="*/ 4609408 h 6858000"/>
              <a:gd name="connsiteX345" fmla="*/ 8107721 w 12192000"/>
              <a:gd name="connsiteY345" fmla="*/ 4866553 h 6858000"/>
              <a:gd name="connsiteX346" fmla="*/ 8364865 w 12192000"/>
              <a:gd name="connsiteY346" fmla="*/ 5117859 h 6858000"/>
              <a:gd name="connsiteX347" fmla="*/ 8368754 w 12192000"/>
              <a:gd name="connsiteY347" fmla="*/ 5456498 h 6858000"/>
              <a:gd name="connsiteX348" fmla="*/ 8368753 w 12192000"/>
              <a:gd name="connsiteY348" fmla="*/ 5456497 h 6858000"/>
              <a:gd name="connsiteX349" fmla="*/ 8030114 w 12192000"/>
              <a:gd name="connsiteY349" fmla="*/ 5460386 h 6858000"/>
              <a:gd name="connsiteX350" fmla="*/ 7772969 w 12192000"/>
              <a:gd name="connsiteY350" fmla="*/ 5209080 h 6858000"/>
              <a:gd name="connsiteX351" fmla="*/ 7521664 w 12192000"/>
              <a:gd name="connsiteY351" fmla="*/ 5466225 h 6858000"/>
              <a:gd name="connsiteX352" fmla="*/ 7220941 w 12192000"/>
              <a:gd name="connsiteY352" fmla="*/ 5500365 h 6858000"/>
              <a:gd name="connsiteX353" fmla="*/ 7183025 w 12192000"/>
              <a:gd name="connsiteY353" fmla="*/ 5470113 h 6858000"/>
              <a:gd name="connsiteX354" fmla="*/ 7129515 w 12192000"/>
              <a:gd name="connsiteY354" fmla="*/ 5391505 h 6858000"/>
              <a:gd name="connsiteX355" fmla="*/ 7179137 w 12192000"/>
              <a:gd name="connsiteY355" fmla="*/ 5131475 h 6858000"/>
              <a:gd name="connsiteX356" fmla="*/ 7430442 w 12192000"/>
              <a:gd name="connsiteY356" fmla="*/ 4874330 h 6858000"/>
              <a:gd name="connsiteX357" fmla="*/ 7173298 w 12192000"/>
              <a:gd name="connsiteY357" fmla="*/ 4623023 h 6858000"/>
              <a:gd name="connsiteX358" fmla="*/ 7117718 w 12192000"/>
              <a:gd name="connsiteY358" fmla="*/ 4364201 h 6858000"/>
              <a:gd name="connsiteX359" fmla="*/ 7169408 w 12192000"/>
              <a:gd name="connsiteY359" fmla="*/ 4284385 h 6858000"/>
              <a:gd name="connsiteX360" fmla="*/ 7206620 w 12192000"/>
              <a:gd name="connsiteY360" fmla="*/ 4253269 h 6858000"/>
              <a:gd name="connsiteX361" fmla="*/ 7337923 w 12192000"/>
              <a:gd name="connsiteY361" fmla="*/ 4212306 h 6858000"/>
              <a:gd name="connsiteX362" fmla="*/ 7508048 w 12192000"/>
              <a:gd name="connsiteY362" fmla="*/ 4280496 h 6858000"/>
              <a:gd name="connsiteX363" fmla="*/ 7765193 w 12192000"/>
              <a:gd name="connsiteY363" fmla="*/ 4531802 h 6858000"/>
              <a:gd name="connsiteX364" fmla="*/ 8016500 w 12192000"/>
              <a:gd name="connsiteY364" fmla="*/ 4274657 h 6858000"/>
              <a:gd name="connsiteX365" fmla="*/ 8185014 w 12192000"/>
              <a:gd name="connsiteY365" fmla="*/ 4202578 h 6858000"/>
              <a:gd name="connsiteX366" fmla="*/ 6696652 w 12192000"/>
              <a:gd name="connsiteY366" fmla="*/ 4202578 h 6858000"/>
              <a:gd name="connsiteX367" fmla="*/ 6866776 w 12192000"/>
              <a:gd name="connsiteY367" fmla="*/ 4270769 h 6858000"/>
              <a:gd name="connsiteX368" fmla="*/ 6866776 w 12192000"/>
              <a:gd name="connsiteY368" fmla="*/ 4270770 h 6858000"/>
              <a:gd name="connsiteX369" fmla="*/ 6870665 w 12192000"/>
              <a:gd name="connsiteY369" fmla="*/ 4609408 h 6858000"/>
              <a:gd name="connsiteX370" fmla="*/ 6619359 w 12192000"/>
              <a:gd name="connsiteY370" fmla="*/ 4866553 h 6858000"/>
              <a:gd name="connsiteX371" fmla="*/ 6876503 w 12192000"/>
              <a:gd name="connsiteY371" fmla="*/ 5117859 h 6858000"/>
              <a:gd name="connsiteX372" fmla="*/ 6880392 w 12192000"/>
              <a:gd name="connsiteY372" fmla="*/ 5456498 h 6858000"/>
              <a:gd name="connsiteX373" fmla="*/ 6880391 w 12192000"/>
              <a:gd name="connsiteY373" fmla="*/ 5456497 h 6858000"/>
              <a:gd name="connsiteX374" fmla="*/ 6541752 w 12192000"/>
              <a:gd name="connsiteY374" fmla="*/ 5460386 h 6858000"/>
              <a:gd name="connsiteX375" fmla="*/ 6284607 w 12192000"/>
              <a:gd name="connsiteY375" fmla="*/ 5209081 h 6858000"/>
              <a:gd name="connsiteX376" fmla="*/ 6033304 w 12192000"/>
              <a:gd name="connsiteY376" fmla="*/ 5466224 h 6858000"/>
              <a:gd name="connsiteX377" fmla="*/ 5732581 w 12192000"/>
              <a:gd name="connsiteY377" fmla="*/ 5500366 h 6858000"/>
              <a:gd name="connsiteX378" fmla="*/ 5694665 w 12192000"/>
              <a:gd name="connsiteY378" fmla="*/ 5470113 h 6858000"/>
              <a:gd name="connsiteX379" fmla="*/ 5663552 w 12192000"/>
              <a:gd name="connsiteY379" fmla="*/ 5432902 h 6858000"/>
              <a:gd name="connsiteX380" fmla="*/ 5690776 w 12192000"/>
              <a:gd name="connsiteY380" fmla="*/ 5131475 h 6858000"/>
              <a:gd name="connsiteX381" fmla="*/ 5942082 w 12192000"/>
              <a:gd name="connsiteY381" fmla="*/ 4874330 h 6858000"/>
              <a:gd name="connsiteX382" fmla="*/ 5684938 w 12192000"/>
              <a:gd name="connsiteY382" fmla="*/ 4623024 h 6858000"/>
              <a:gd name="connsiteX383" fmla="*/ 5650797 w 12192000"/>
              <a:gd name="connsiteY383" fmla="*/ 4322300 h 6858000"/>
              <a:gd name="connsiteX384" fmla="*/ 5681050 w 12192000"/>
              <a:gd name="connsiteY384" fmla="*/ 4284384 h 6858000"/>
              <a:gd name="connsiteX385" fmla="*/ 5718259 w 12192000"/>
              <a:gd name="connsiteY385" fmla="*/ 4253269 h 6858000"/>
              <a:gd name="connsiteX386" fmla="*/ 5849562 w 12192000"/>
              <a:gd name="connsiteY386" fmla="*/ 4212306 h 6858000"/>
              <a:gd name="connsiteX387" fmla="*/ 6019688 w 12192000"/>
              <a:gd name="connsiteY387" fmla="*/ 4280497 h 6858000"/>
              <a:gd name="connsiteX388" fmla="*/ 6276831 w 12192000"/>
              <a:gd name="connsiteY388" fmla="*/ 4531802 h 6858000"/>
              <a:gd name="connsiteX389" fmla="*/ 6528138 w 12192000"/>
              <a:gd name="connsiteY389" fmla="*/ 4274657 h 6858000"/>
              <a:gd name="connsiteX390" fmla="*/ 6696652 w 12192000"/>
              <a:gd name="connsiteY390" fmla="*/ 4202578 h 6858000"/>
              <a:gd name="connsiteX391" fmla="*/ 11804558 w 12192000"/>
              <a:gd name="connsiteY391" fmla="*/ 4184696 h 6858000"/>
              <a:gd name="connsiteX392" fmla="*/ 11974683 w 12192000"/>
              <a:gd name="connsiteY392" fmla="*/ 4252886 h 6858000"/>
              <a:gd name="connsiteX393" fmla="*/ 12192000 w 12192000"/>
              <a:gd name="connsiteY393" fmla="*/ 4465268 h 6858000"/>
              <a:gd name="connsiteX394" fmla="*/ 12192000 w 12192000"/>
              <a:gd name="connsiteY394" fmla="*/ 5230182 h 6858000"/>
              <a:gd name="connsiteX395" fmla="*/ 11988300 w 12192000"/>
              <a:gd name="connsiteY395" fmla="*/ 5438614 h 6858000"/>
              <a:gd name="connsiteX396" fmla="*/ 11649659 w 12192000"/>
              <a:gd name="connsiteY396" fmla="*/ 5442503 h 6858000"/>
              <a:gd name="connsiteX397" fmla="*/ 11649661 w 12192000"/>
              <a:gd name="connsiteY397" fmla="*/ 5442503 h 6858000"/>
              <a:gd name="connsiteX398" fmla="*/ 11645771 w 12192000"/>
              <a:gd name="connsiteY398" fmla="*/ 5103864 h 6858000"/>
              <a:gd name="connsiteX399" fmla="*/ 11897078 w 12192000"/>
              <a:gd name="connsiteY399" fmla="*/ 4846720 h 6858000"/>
              <a:gd name="connsiteX400" fmla="*/ 11639933 w 12192000"/>
              <a:gd name="connsiteY400" fmla="*/ 4595414 h 6858000"/>
              <a:gd name="connsiteX401" fmla="*/ 11636045 w 12192000"/>
              <a:gd name="connsiteY401" fmla="*/ 4256774 h 6858000"/>
              <a:gd name="connsiteX402" fmla="*/ 11636044 w 12192000"/>
              <a:gd name="connsiteY402" fmla="*/ 4256775 h 6858000"/>
              <a:gd name="connsiteX403" fmla="*/ 11804558 w 12192000"/>
              <a:gd name="connsiteY403" fmla="*/ 4184696 h 6858000"/>
              <a:gd name="connsiteX404" fmla="*/ 372228 w 12192000"/>
              <a:gd name="connsiteY404" fmla="*/ 2774949 h 6858000"/>
              <a:gd name="connsiteX405" fmla="*/ 542353 w 12192000"/>
              <a:gd name="connsiteY405" fmla="*/ 2843138 h 6858000"/>
              <a:gd name="connsiteX406" fmla="*/ 546241 w 12192000"/>
              <a:gd name="connsiteY406" fmla="*/ 3181779 h 6858000"/>
              <a:gd name="connsiteX407" fmla="*/ 294935 w 12192000"/>
              <a:gd name="connsiteY407" fmla="*/ 3438916 h 6858000"/>
              <a:gd name="connsiteX408" fmla="*/ 552079 w 12192000"/>
              <a:gd name="connsiteY408" fmla="*/ 3690222 h 6858000"/>
              <a:gd name="connsiteX409" fmla="*/ 555969 w 12192000"/>
              <a:gd name="connsiteY409" fmla="*/ 4028861 h 6858000"/>
              <a:gd name="connsiteX410" fmla="*/ 555967 w 12192000"/>
              <a:gd name="connsiteY410" fmla="*/ 4028861 h 6858000"/>
              <a:gd name="connsiteX411" fmla="*/ 217328 w 12192000"/>
              <a:gd name="connsiteY411" fmla="*/ 4032749 h 6858000"/>
              <a:gd name="connsiteX412" fmla="*/ 0 w 12192000"/>
              <a:gd name="connsiteY412" fmla="*/ 3820355 h 6858000"/>
              <a:gd name="connsiteX413" fmla="*/ 0 w 12192000"/>
              <a:gd name="connsiteY413" fmla="*/ 3055474 h 6858000"/>
              <a:gd name="connsiteX414" fmla="*/ 203714 w 12192000"/>
              <a:gd name="connsiteY414" fmla="*/ 2847028 h 6858000"/>
              <a:gd name="connsiteX415" fmla="*/ 372228 w 12192000"/>
              <a:gd name="connsiteY415" fmla="*/ 2774949 h 6858000"/>
              <a:gd name="connsiteX416" fmla="*/ 1973536 w 12192000"/>
              <a:gd name="connsiteY416" fmla="*/ 2774947 h 6858000"/>
              <a:gd name="connsiteX417" fmla="*/ 2143662 w 12192000"/>
              <a:gd name="connsiteY417" fmla="*/ 2843137 h 6858000"/>
              <a:gd name="connsiteX418" fmla="*/ 2143661 w 12192000"/>
              <a:gd name="connsiteY418" fmla="*/ 2843138 h 6858000"/>
              <a:gd name="connsiteX419" fmla="*/ 2147550 w 12192000"/>
              <a:gd name="connsiteY419" fmla="*/ 3181775 h 6858000"/>
              <a:gd name="connsiteX420" fmla="*/ 1896244 w 12192000"/>
              <a:gd name="connsiteY420" fmla="*/ 3438914 h 6858000"/>
              <a:gd name="connsiteX421" fmla="*/ 2153389 w 12192000"/>
              <a:gd name="connsiteY421" fmla="*/ 3690220 h 6858000"/>
              <a:gd name="connsiteX422" fmla="*/ 2157277 w 12192000"/>
              <a:gd name="connsiteY422" fmla="*/ 4028859 h 6858000"/>
              <a:gd name="connsiteX423" fmla="*/ 1818637 w 12192000"/>
              <a:gd name="connsiteY423" fmla="*/ 4032747 h 6858000"/>
              <a:gd name="connsiteX424" fmla="*/ 1561494 w 12192000"/>
              <a:gd name="connsiteY424" fmla="*/ 3781441 h 6858000"/>
              <a:gd name="connsiteX425" fmla="*/ 1310190 w 12192000"/>
              <a:gd name="connsiteY425" fmla="*/ 4038585 h 6858000"/>
              <a:gd name="connsiteX426" fmla="*/ 1051366 w 12192000"/>
              <a:gd name="connsiteY426" fmla="*/ 4094165 h 6858000"/>
              <a:gd name="connsiteX427" fmla="*/ 971549 w 12192000"/>
              <a:gd name="connsiteY427" fmla="*/ 4042475 h 6858000"/>
              <a:gd name="connsiteX428" fmla="*/ 971548 w 12192000"/>
              <a:gd name="connsiteY428" fmla="*/ 4042474 h 6858000"/>
              <a:gd name="connsiteX429" fmla="*/ 940434 w 12192000"/>
              <a:gd name="connsiteY429" fmla="*/ 4005263 h 6858000"/>
              <a:gd name="connsiteX430" fmla="*/ 967661 w 12192000"/>
              <a:gd name="connsiteY430" fmla="*/ 3703835 h 6858000"/>
              <a:gd name="connsiteX431" fmla="*/ 1218966 w 12192000"/>
              <a:gd name="connsiteY431" fmla="*/ 3446691 h 6858000"/>
              <a:gd name="connsiteX432" fmla="*/ 961821 w 12192000"/>
              <a:gd name="connsiteY432" fmla="*/ 3195392 h 6858000"/>
              <a:gd name="connsiteX433" fmla="*/ 927680 w 12192000"/>
              <a:gd name="connsiteY433" fmla="*/ 2894669 h 6858000"/>
              <a:gd name="connsiteX434" fmla="*/ 957933 w 12192000"/>
              <a:gd name="connsiteY434" fmla="*/ 2856755 h 6858000"/>
              <a:gd name="connsiteX435" fmla="*/ 1036541 w 12192000"/>
              <a:gd name="connsiteY435" fmla="*/ 2803244 h 6858000"/>
              <a:gd name="connsiteX436" fmla="*/ 1126447 w 12192000"/>
              <a:gd name="connsiteY436" fmla="*/ 2784673 h 6858000"/>
              <a:gd name="connsiteX437" fmla="*/ 1296572 w 12192000"/>
              <a:gd name="connsiteY437" fmla="*/ 2852866 h 6858000"/>
              <a:gd name="connsiteX438" fmla="*/ 1553716 w 12192000"/>
              <a:gd name="connsiteY438" fmla="*/ 3104170 h 6858000"/>
              <a:gd name="connsiteX439" fmla="*/ 1805022 w 12192000"/>
              <a:gd name="connsiteY439" fmla="*/ 2847029 h 6858000"/>
              <a:gd name="connsiteX440" fmla="*/ 1973536 w 12192000"/>
              <a:gd name="connsiteY440" fmla="*/ 2774947 h 6858000"/>
              <a:gd name="connsiteX441" fmla="*/ 3599352 w 12192000"/>
              <a:gd name="connsiteY441" fmla="*/ 2774947 h 6858000"/>
              <a:gd name="connsiteX442" fmla="*/ 3769476 w 12192000"/>
              <a:gd name="connsiteY442" fmla="*/ 2843138 h 6858000"/>
              <a:gd name="connsiteX443" fmla="*/ 3769476 w 12192000"/>
              <a:gd name="connsiteY443" fmla="*/ 2843139 h 6858000"/>
              <a:gd name="connsiteX444" fmla="*/ 3773364 w 12192000"/>
              <a:gd name="connsiteY444" fmla="*/ 3181777 h 6858000"/>
              <a:gd name="connsiteX445" fmla="*/ 3522059 w 12192000"/>
              <a:gd name="connsiteY445" fmla="*/ 3438917 h 6858000"/>
              <a:gd name="connsiteX446" fmla="*/ 3779203 w 12192000"/>
              <a:gd name="connsiteY446" fmla="*/ 3690222 h 6858000"/>
              <a:gd name="connsiteX447" fmla="*/ 3783092 w 12192000"/>
              <a:gd name="connsiteY447" fmla="*/ 4028862 h 6858000"/>
              <a:gd name="connsiteX448" fmla="*/ 3783092 w 12192000"/>
              <a:gd name="connsiteY448" fmla="*/ 4028860 h 6858000"/>
              <a:gd name="connsiteX449" fmla="*/ 3444452 w 12192000"/>
              <a:gd name="connsiteY449" fmla="*/ 4032750 h 6858000"/>
              <a:gd name="connsiteX450" fmla="*/ 3187308 w 12192000"/>
              <a:gd name="connsiteY450" fmla="*/ 3781443 h 6858000"/>
              <a:gd name="connsiteX451" fmla="*/ 2936002 w 12192000"/>
              <a:gd name="connsiteY451" fmla="*/ 4038587 h 6858000"/>
              <a:gd name="connsiteX452" fmla="*/ 2635280 w 12192000"/>
              <a:gd name="connsiteY452" fmla="*/ 4072729 h 6858000"/>
              <a:gd name="connsiteX453" fmla="*/ 2597364 w 12192000"/>
              <a:gd name="connsiteY453" fmla="*/ 4042477 h 6858000"/>
              <a:gd name="connsiteX454" fmla="*/ 2597365 w 12192000"/>
              <a:gd name="connsiteY454" fmla="*/ 4042476 h 6858000"/>
              <a:gd name="connsiteX455" fmla="*/ 2597363 w 12192000"/>
              <a:gd name="connsiteY455" fmla="*/ 4042476 h 6858000"/>
              <a:gd name="connsiteX456" fmla="*/ 2566248 w 12192000"/>
              <a:gd name="connsiteY456" fmla="*/ 4005265 h 6858000"/>
              <a:gd name="connsiteX457" fmla="*/ 2593476 w 12192000"/>
              <a:gd name="connsiteY457" fmla="*/ 3703837 h 6858000"/>
              <a:gd name="connsiteX458" fmla="*/ 2844781 w 12192000"/>
              <a:gd name="connsiteY458" fmla="*/ 3446693 h 6858000"/>
              <a:gd name="connsiteX459" fmla="*/ 2587637 w 12192000"/>
              <a:gd name="connsiteY459" fmla="*/ 3195392 h 6858000"/>
              <a:gd name="connsiteX460" fmla="*/ 2583749 w 12192000"/>
              <a:gd name="connsiteY460" fmla="*/ 2856755 h 6858000"/>
              <a:gd name="connsiteX461" fmla="*/ 2583747 w 12192000"/>
              <a:gd name="connsiteY461" fmla="*/ 2856755 h 6858000"/>
              <a:gd name="connsiteX462" fmla="*/ 2752262 w 12192000"/>
              <a:gd name="connsiteY462" fmla="*/ 2784675 h 6858000"/>
              <a:gd name="connsiteX463" fmla="*/ 2922387 w 12192000"/>
              <a:gd name="connsiteY463" fmla="*/ 2852868 h 6858000"/>
              <a:gd name="connsiteX464" fmla="*/ 3179531 w 12192000"/>
              <a:gd name="connsiteY464" fmla="*/ 3104172 h 6858000"/>
              <a:gd name="connsiteX465" fmla="*/ 3430836 w 12192000"/>
              <a:gd name="connsiteY465" fmla="*/ 2847029 h 6858000"/>
              <a:gd name="connsiteX466" fmla="*/ 3599352 w 12192000"/>
              <a:gd name="connsiteY466" fmla="*/ 2774947 h 6858000"/>
              <a:gd name="connsiteX467" fmla="*/ 5148048 w 12192000"/>
              <a:gd name="connsiteY467" fmla="*/ 2774943 h 6858000"/>
              <a:gd name="connsiteX468" fmla="*/ 5318172 w 12192000"/>
              <a:gd name="connsiteY468" fmla="*/ 2843135 h 6858000"/>
              <a:gd name="connsiteX469" fmla="*/ 5318172 w 12192000"/>
              <a:gd name="connsiteY469" fmla="*/ 2843137 h 6858000"/>
              <a:gd name="connsiteX470" fmla="*/ 5322060 w 12192000"/>
              <a:gd name="connsiteY470" fmla="*/ 3181773 h 6858000"/>
              <a:gd name="connsiteX471" fmla="*/ 5070754 w 12192000"/>
              <a:gd name="connsiteY471" fmla="*/ 3438915 h 6858000"/>
              <a:gd name="connsiteX472" fmla="*/ 5327899 w 12192000"/>
              <a:gd name="connsiteY472" fmla="*/ 3690220 h 6858000"/>
              <a:gd name="connsiteX473" fmla="*/ 5331787 w 12192000"/>
              <a:gd name="connsiteY473" fmla="*/ 4028860 h 6858000"/>
              <a:gd name="connsiteX474" fmla="*/ 5331786 w 12192000"/>
              <a:gd name="connsiteY474" fmla="*/ 4028858 h 6858000"/>
              <a:gd name="connsiteX475" fmla="*/ 4993148 w 12192000"/>
              <a:gd name="connsiteY475" fmla="*/ 4032748 h 6858000"/>
              <a:gd name="connsiteX476" fmla="*/ 4736005 w 12192000"/>
              <a:gd name="connsiteY476" fmla="*/ 3781441 h 6858000"/>
              <a:gd name="connsiteX477" fmla="*/ 4484699 w 12192000"/>
              <a:gd name="connsiteY477" fmla="*/ 4038585 h 6858000"/>
              <a:gd name="connsiteX478" fmla="*/ 4183979 w 12192000"/>
              <a:gd name="connsiteY478" fmla="*/ 4072726 h 6858000"/>
              <a:gd name="connsiteX479" fmla="*/ 4146062 w 12192000"/>
              <a:gd name="connsiteY479" fmla="*/ 4042473 h 6858000"/>
              <a:gd name="connsiteX480" fmla="*/ 4092552 w 12192000"/>
              <a:gd name="connsiteY480" fmla="*/ 3963866 h 6858000"/>
              <a:gd name="connsiteX481" fmla="*/ 4142174 w 12192000"/>
              <a:gd name="connsiteY481" fmla="*/ 3703835 h 6858000"/>
              <a:gd name="connsiteX482" fmla="*/ 4393476 w 12192000"/>
              <a:gd name="connsiteY482" fmla="*/ 3446691 h 6858000"/>
              <a:gd name="connsiteX483" fmla="*/ 4136335 w 12192000"/>
              <a:gd name="connsiteY483" fmla="*/ 3195389 h 6858000"/>
              <a:gd name="connsiteX484" fmla="*/ 4132447 w 12192000"/>
              <a:gd name="connsiteY484" fmla="*/ 2856751 h 6858000"/>
              <a:gd name="connsiteX485" fmla="*/ 4132446 w 12192000"/>
              <a:gd name="connsiteY485" fmla="*/ 2856751 h 6858000"/>
              <a:gd name="connsiteX486" fmla="*/ 4300955 w 12192000"/>
              <a:gd name="connsiteY486" fmla="*/ 2784672 h 6858000"/>
              <a:gd name="connsiteX487" fmla="*/ 4471081 w 12192000"/>
              <a:gd name="connsiteY487" fmla="*/ 2852863 h 6858000"/>
              <a:gd name="connsiteX488" fmla="*/ 4728227 w 12192000"/>
              <a:gd name="connsiteY488" fmla="*/ 3104169 h 6858000"/>
              <a:gd name="connsiteX489" fmla="*/ 4979532 w 12192000"/>
              <a:gd name="connsiteY489" fmla="*/ 2847023 h 6858000"/>
              <a:gd name="connsiteX490" fmla="*/ 5148048 w 12192000"/>
              <a:gd name="connsiteY490" fmla="*/ 2774943 h 6858000"/>
              <a:gd name="connsiteX491" fmla="*/ 6696652 w 12192000"/>
              <a:gd name="connsiteY491" fmla="*/ 2774943 h 6858000"/>
              <a:gd name="connsiteX492" fmla="*/ 6866777 w 12192000"/>
              <a:gd name="connsiteY492" fmla="*/ 2843133 h 6858000"/>
              <a:gd name="connsiteX493" fmla="*/ 6866776 w 12192000"/>
              <a:gd name="connsiteY493" fmla="*/ 2843135 h 6858000"/>
              <a:gd name="connsiteX494" fmla="*/ 6870665 w 12192000"/>
              <a:gd name="connsiteY494" fmla="*/ 3181772 h 6858000"/>
              <a:gd name="connsiteX495" fmla="*/ 6619359 w 12192000"/>
              <a:gd name="connsiteY495" fmla="*/ 3438914 h 6858000"/>
              <a:gd name="connsiteX496" fmla="*/ 6876503 w 12192000"/>
              <a:gd name="connsiteY496" fmla="*/ 3690220 h 6858000"/>
              <a:gd name="connsiteX497" fmla="*/ 6880392 w 12192000"/>
              <a:gd name="connsiteY497" fmla="*/ 4028859 h 6858000"/>
              <a:gd name="connsiteX498" fmla="*/ 6880391 w 12192000"/>
              <a:gd name="connsiteY498" fmla="*/ 4028859 h 6858000"/>
              <a:gd name="connsiteX499" fmla="*/ 6541752 w 12192000"/>
              <a:gd name="connsiteY499" fmla="*/ 4032747 h 6858000"/>
              <a:gd name="connsiteX500" fmla="*/ 6284607 w 12192000"/>
              <a:gd name="connsiteY500" fmla="*/ 3781442 h 6858000"/>
              <a:gd name="connsiteX501" fmla="*/ 6033304 w 12192000"/>
              <a:gd name="connsiteY501" fmla="*/ 4038585 h 6858000"/>
              <a:gd name="connsiteX502" fmla="*/ 5732582 w 12192000"/>
              <a:gd name="connsiteY502" fmla="*/ 4072726 h 6858000"/>
              <a:gd name="connsiteX503" fmla="*/ 5694666 w 12192000"/>
              <a:gd name="connsiteY503" fmla="*/ 4042474 h 6858000"/>
              <a:gd name="connsiteX504" fmla="*/ 5641155 w 12192000"/>
              <a:gd name="connsiteY504" fmla="*/ 3963866 h 6858000"/>
              <a:gd name="connsiteX505" fmla="*/ 5690776 w 12192000"/>
              <a:gd name="connsiteY505" fmla="*/ 3703834 h 6858000"/>
              <a:gd name="connsiteX506" fmla="*/ 5942082 w 12192000"/>
              <a:gd name="connsiteY506" fmla="*/ 3446691 h 6858000"/>
              <a:gd name="connsiteX507" fmla="*/ 5684938 w 12192000"/>
              <a:gd name="connsiteY507" fmla="*/ 3195388 h 6858000"/>
              <a:gd name="connsiteX508" fmla="*/ 5650797 w 12192000"/>
              <a:gd name="connsiteY508" fmla="*/ 2894665 h 6858000"/>
              <a:gd name="connsiteX509" fmla="*/ 5681050 w 12192000"/>
              <a:gd name="connsiteY509" fmla="*/ 2856751 h 6858000"/>
              <a:gd name="connsiteX510" fmla="*/ 5718260 w 12192000"/>
              <a:gd name="connsiteY510" fmla="*/ 2825635 h 6858000"/>
              <a:gd name="connsiteX511" fmla="*/ 5849562 w 12192000"/>
              <a:gd name="connsiteY511" fmla="*/ 2784671 h 6858000"/>
              <a:gd name="connsiteX512" fmla="*/ 6019688 w 12192000"/>
              <a:gd name="connsiteY512" fmla="*/ 2852862 h 6858000"/>
              <a:gd name="connsiteX513" fmla="*/ 6276830 w 12192000"/>
              <a:gd name="connsiteY513" fmla="*/ 3104167 h 6858000"/>
              <a:gd name="connsiteX514" fmla="*/ 6528138 w 12192000"/>
              <a:gd name="connsiteY514" fmla="*/ 2847024 h 6858000"/>
              <a:gd name="connsiteX515" fmla="*/ 6696652 w 12192000"/>
              <a:gd name="connsiteY515" fmla="*/ 2774943 h 6858000"/>
              <a:gd name="connsiteX516" fmla="*/ 8185014 w 12192000"/>
              <a:gd name="connsiteY516" fmla="*/ 2774942 h 6858000"/>
              <a:gd name="connsiteX517" fmla="*/ 8355138 w 12192000"/>
              <a:gd name="connsiteY517" fmla="*/ 2843133 h 6858000"/>
              <a:gd name="connsiteX518" fmla="*/ 8355138 w 12192000"/>
              <a:gd name="connsiteY518" fmla="*/ 2843133 h 6858000"/>
              <a:gd name="connsiteX519" fmla="*/ 8359027 w 12192000"/>
              <a:gd name="connsiteY519" fmla="*/ 3181772 h 6858000"/>
              <a:gd name="connsiteX520" fmla="*/ 8107721 w 12192000"/>
              <a:gd name="connsiteY520" fmla="*/ 3438914 h 6858000"/>
              <a:gd name="connsiteX521" fmla="*/ 8364865 w 12192000"/>
              <a:gd name="connsiteY521" fmla="*/ 3690220 h 6858000"/>
              <a:gd name="connsiteX522" fmla="*/ 8368754 w 12192000"/>
              <a:gd name="connsiteY522" fmla="*/ 4028859 h 6858000"/>
              <a:gd name="connsiteX523" fmla="*/ 8368753 w 12192000"/>
              <a:gd name="connsiteY523" fmla="*/ 4028858 h 6858000"/>
              <a:gd name="connsiteX524" fmla="*/ 8030114 w 12192000"/>
              <a:gd name="connsiteY524" fmla="*/ 4032747 h 6858000"/>
              <a:gd name="connsiteX525" fmla="*/ 7772969 w 12192000"/>
              <a:gd name="connsiteY525" fmla="*/ 3781442 h 6858000"/>
              <a:gd name="connsiteX526" fmla="*/ 7521665 w 12192000"/>
              <a:gd name="connsiteY526" fmla="*/ 4038585 h 6858000"/>
              <a:gd name="connsiteX527" fmla="*/ 7220941 w 12192000"/>
              <a:gd name="connsiteY527" fmla="*/ 4072726 h 6858000"/>
              <a:gd name="connsiteX528" fmla="*/ 7183025 w 12192000"/>
              <a:gd name="connsiteY528" fmla="*/ 4042474 h 6858000"/>
              <a:gd name="connsiteX529" fmla="*/ 7129514 w 12192000"/>
              <a:gd name="connsiteY529" fmla="*/ 3963866 h 6858000"/>
              <a:gd name="connsiteX530" fmla="*/ 7179137 w 12192000"/>
              <a:gd name="connsiteY530" fmla="*/ 3703835 h 6858000"/>
              <a:gd name="connsiteX531" fmla="*/ 7430443 w 12192000"/>
              <a:gd name="connsiteY531" fmla="*/ 3446691 h 6858000"/>
              <a:gd name="connsiteX532" fmla="*/ 7173298 w 12192000"/>
              <a:gd name="connsiteY532" fmla="*/ 3195387 h 6858000"/>
              <a:gd name="connsiteX533" fmla="*/ 7117718 w 12192000"/>
              <a:gd name="connsiteY533" fmla="*/ 2936566 h 6858000"/>
              <a:gd name="connsiteX534" fmla="*/ 7169409 w 12192000"/>
              <a:gd name="connsiteY534" fmla="*/ 2856749 h 6858000"/>
              <a:gd name="connsiteX535" fmla="*/ 7206621 w 12192000"/>
              <a:gd name="connsiteY535" fmla="*/ 2825634 h 6858000"/>
              <a:gd name="connsiteX536" fmla="*/ 7337923 w 12192000"/>
              <a:gd name="connsiteY536" fmla="*/ 2784670 h 6858000"/>
              <a:gd name="connsiteX537" fmla="*/ 7508048 w 12192000"/>
              <a:gd name="connsiteY537" fmla="*/ 2852860 h 6858000"/>
              <a:gd name="connsiteX538" fmla="*/ 7765193 w 12192000"/>
              <a:gd name="connsiteY538" fmla="*/ 3104166 h 6858000"/>
              <a:gd name="connsiteX539" fmla="*/ 8016499 w 12192000"/>
              <a:gd name="connsiteY539" fmla="*/ 2847022 h 6858000"/>
              <a:gd name="connsiteX540" fmla="*/ 8185014 w 12192000"/>
              <a:gd name="connsiteY540" fmla="*/ 2774942 h 6858000"/>
              <a:gd name="connsiteX541" fmla="*/ 9723893 w 12192000"/>
              <a:gd name="connsiteY541" fmla="*/ 2774940 h 6858000"/>
              <a:gd name="connsiteX542" fmla="*/ 9894018 w 12192000"/>
              <a:gd name="connsiteY542" fmla="*/ 2843131 h 6858000"/>
              <a:gd name="connsiteX543" fmla="*/ 9894018 w 12192000"/>
              <a:gd name="connsiteY543" fmla="*/ 2843132 h 6858000"/>
              <a:gd name="connsiteX544" fmla="*/ 9897906 w 12192000"/>
              <a:gd name="connsiteY544" fmla="*/ 3181771 h 6858000"/>
              <a:gd name="connsiteX545" fmla="*/ 9646600 w 12192000"/>
              <a:gd name="connsiteY545" fmla="*/ 3438914 h 6858000"/>
              <a:gd name="connsiteX546" fmla="*/ 9903745 w 12192000"/>
              <a:gd name="connsiteY546" fmla="*/ 3690220 h 6858000"/>
              <a:gd name="connsiteX547" fmla="*/ 9907635 w 12192000"/>
              <a:gd name="connsiteY547" fmla="*/ 4028859 h 6858000"/>
              <a:gd name="connsiteX548" fmla="*/ 9907632 w 12192000"/>
              <a:gd name="connsiteY548" fmla="*/ 4028858 h 6858000"/>
              <a:gd name="connsiteX549" fmla="*/ 9568994 w 12192000"/>
              <a:gd name="connsiteY549" fmla="*/ 4032747 h 6858000"/>
              <a:gd name="connsiteX550" fmla="*/ 9311850 w 12192000"/>
              <a:gd name="connsiteY550" fmla="*/ 3781441 h 6858000"/>
              <a:gd name="connsiteX551" fmla="*/ 9060544 w 12192000"/>
              <a:gd name="connsiteY551" fmla="*/ 4038585 h 6858000"/>
              <a:gd name="connsiteX552" fmla="*/ 8759819 w 12192000"/>
              <a:gd name="connsiteY552" fmla="*/ 4072726 h 6858000"/>
              <a:gd name="connsiteX553" fmla="*/ 8721905 w 12192000"/>
              <a:gd name="connsiteY553" fmla="*/ 4042474 h 6858000"/>
              <a:gd name="connsiteX554" fmla="*/ 8668394 w 12192000"/>
              <a:gd name="connsiteY554" fmla="*/ 3963865 h 6858000"/>
              <a:gd name="connsiteX555" fmla="*/ 8718016 w 12192000"/>
              <a:gd name="connsiteY555" fmla="*/ 3703835 h 6858000"/>
              <a:gd name="connsiteX556" fmla="*/ 8969322 w 12192000"/>
              <a:gd name="connsiteY556" fmla="*/ 3446690 h 6858000"/>
              <a:gd name="connsiteX557" fmla="*/ 8712178 w 12192000"/>
              <a:gd name="connsiteY557" fmla="*/ 3195386 h 6858000"/>
              <a:gd name="connsiteX558" fmla="*/ 8708288 w 12192000"/>
              <a:gd name="connsiteY558" fmla="*/ 2856748 h 6858000"/>
              <a:gd name="connsiteX559" fmla="*/ 8876802 w 12192000"/>
              <a:gd name="connsiteY559" fmla="*/ 2784668 h 6858000"/>
              <a:gd name="connsiteX560" fmla="*/ 9046928 w 12192000"/>
              <a:gd name="connsiteY560" fmla="*/ 2852860 h 6858000"/>
              <a:gd name="connsiteX561" fmla="*/ 9304071 w 12192000"/>
              <a:gd name="connsiteY561" fmla="*/ 3104165 h 6858000"/>
              <a:gd name="connsiteX562" fmla="*/ 9555379 w 12192000"/>
              <a:gd name="connsiteY562" fmla="*/ 2847022 h 6858000"/>
              <a:gd name="connsiteX563" fmla="*/ 9723893 w 12192000"/>
              <a:gd name="connsiteY563" fmla="*/ 2774940 h 6858000"/>
              <a:gd name="connsiteX564" fmla="*/ 11132037 w 12192000"/>
              <a:gd name="connsiteY564" fmla="*/ 2774940 h 6858000"/>
              <a:gd name="connsiteX565" fmla="*/ 11302163 w 12192000"/>
              <a:gd name="connsiteY565" fmla="*/ 2843130 h 6858000"/>
              <a:gd name="connsiteX566" fmla="*/ 11302163 w 12192000"/>
              <a:gd name="connsiteY566" fmla="*/ 2843131 h 6858000"/>
              <a:gd name="connsiteX567" fmla="*/ 11306051 w 12192000"/>
              <a:gd name="connsiteY567" fmla="*/ 3181770 h 6858000"/>
              <a:gd name="connsiteX568" fmla="*/ 11054745 w 12192000"/>
              <a:gd name="connsiteY568" fmla="*/ 3438913 h 6858000"/>
              <a:gd name="connsiteX569" fmla="*/ 11311890 w 12192000"/>
              <a:gd name="connsiteY569" fmla="*/ 3690220 h 6858000"/>
              <a:gd name="connsiteX570" fmla="*/ 11315779 w 12192000"/>
              <a:gd name="connsiteY570" fmla="*/ 4028859 h 6858000"/>
              <a:gd name="connsiteX571" fmla="*/ 11315778 w 12192000"/>
              <a:gd name="connsiteY571" fmla="*/ 4028858 h 6858000"/>
              <a:gd name="connsiteX572" fmla="*/ 10977139 w 12192000"/>
              <a:gd name="connsiteY572" fmla="*/ 4032746 h 6858000"/>
              <a:gd name="connsiteX573" fmla="*/ 10719995 w 12192000"/>
              <a:gd name="connsiteY573" fmla="*/ 3781441 h 6858000"/>
              <a:gd name="connsiteX574" fmla="*/ 10468689 w 12192000"/>
              <a:gd name="connsiteY574" fmla="*/ 4038585 h 6858000"/>
              <a:gd name="connsiteX575" fmla="*/ 10167966 w 12192000"/>
              <a:gd name="connsiteY575" fmla="*/ 4072726 h 6858000"/>
              <a:gd name="connsiteX576" fmla="*/ 10130050 w 12192000"/>
              <a:gd name="connsiteY576" fmla="*/ 4042474 h 6858000"/>
              <a:gd name="connsiteX577" fmla="*/ 10076539 w 12192000"/>
              <a:gd name="connsiteY577" fmla="*/ 3963865 h 6858000"/>
              <a:gd name="connsiteX578" fmla="*/ 10126160 w 12192000"/>
              <a:gd name="connsiteY578" fmla="*/ 3703835 h 6858000"/>
              <a:gd name="connsiteX579" fmla="*/ 10377467 w 12192000"/>
              <a:gd name="connsiteY579" fmla="*/ 3446690 h 6858000"/>
              <a:gd name="connsiteX580" fmla="*/ 10120323 w 12192000"/>
              <a:gd name="connsiteY580" fmla="*/ 3195387 h 6858000"/>
              <a:gd name="connsiteX581" fmla="*/ 10116435 w 12192000"/>
              <a:gd name="connsiteY581" fmla="*/ 2856747 h 6858000"/>
              <a:gd name="connsiteX582" fmla="*/ 10116433 w 12192000"/>
              <a:gd name="connsiteY582" fmla="*/ 2856747 h 6858000"/>
              <a:gd name="connsiteX583" fmla="*/ 10284948 w 12192000"/>
              <a:gd name="connsiteY583" fmla="*/ 2784667 h 6858000"/>
              <a:gd name="connsiteX584" fmla="*/ 10455073 w 12192000"/>
              <a:gd name="connsiteY584" fmla="*/ 2852858 h 6858000"/>
              <a:gd name="connsiteX585" fmla="*/ 10712217 w 12192000"/>
              <a:gd name="connsiteY585" fmla="*/ 3104164 h 6858000"/>
              <a:gd name="connsiteX586" fmla="*/ 10963524 w 12192000"/>
              <a:gd name="connsiteY586" fmla="*/ 2847020 h 6858000"/>
              <a:gd name="connsiteX587" fmla="*/ 11132037 w 12192000"/>
              <a:gd name="connsiteY587" fmla="*/ 2774940 h 6858000"/>
              <a:gd name="connsiteX588" fmla="*/ 11804558 w 12192000"/>
              <a:gd name="connsiteY588" fmla="*/ 2757057 h 6858000"/>
              <a:gd name="connsiteX589" fmla="*/ 11974684 w 12192000"/>
              <a:gd name="connsiteY589" fmla="*/ 2825248 h 6858000"/>
              <a:gd name="connsiteX590" fmla="*/ 12192000 w 12192000"/>
              <a:gd name="connsiteY590" fmla="*/ 3037630 h 6858000"/>
              <a:gd name="connsiteX591" fmla="*/ 12192000 w 12192000"/>
              <a:gd name="connsiteY591" fmla="*/ 3802543 h 6858000"/>
              <a:gd name="connsiteX592" fmla="*/ 11988300 w 12192000"/>
              <a:gd name="connsiteY592" fmla="*/ 4010975 h 6858000"/>
              <a:gd name="connsiteX593" fmla="*/ 11687576 w 12192000"/>
              <a:gd name="connsiteY593" fmla="*/ 4045116 h 6858000"/>
              <a:gd name="connsiteX594" fmla="*/ 11649661 w 12192000"/>
              <a:gd name="connsiteY594" fmla="*/ 4014864 h 6858000"/>
              <a:gd name="connsiteX595" fmla="*/ 11596149 w 12192000"/>
              <a:gd name="connsiteY595" fmla="*/ 3936255 h 6858000"/>
              <a:gd name="connsiteX596" fmla="*/ 11645772 w 12192000"/>
              <a:gd name="connsiteY596" fmla="*/ 3676224 h 6858000"/>
              <a:gd name="connsiteX597" fmla="*/ 11897078 w 12192000"/>
              <a:gd name="connsiteY597" fmla="*/ 3419081 h 6858000"/>
              <a:gd name="connsiteX598" fmla="*/ 11639933 w 12192000"/>
              <a:gd name="connsiteY598" fmla="*/ 3167775 h 6858000"/>
              <a:gd name="connsiteX599" fmla="*/ 11636045 w 12192000"/>
              <a:gd name="connsiteY599" fmla="*/ 2829136 h 6858000"/>
              <a:gd name="connsiteX600" fmla="*/ 11636044 w 12192000"/>
              <a:gd name="connsiteY600" fmla="*/ 2829136 h 6858000"/>
              <a:gd name="connsiteX601" fmla="*/ 11804558 w 12192000"/>
              <a:gd name="connsiteY601" fmla="*/ 2757057 h 6858000"/>
              <a:gd name="connsiteX602" fmla="*/ 4132446 w 12192000"/>
              <a:gd name="connsiteY602" fmla="*/ 1429115 h 6858000"/>
              <a:gd name="connsiteX603" fmla="*/ 4132447 w 12192000"/>
              <a:gd name="connsiteY603" fmla="*/ 1429115 h 6858000"/>
              <a:gd name="connsiteX604" fmla="*/ 4132446 w 12192000"/>
              <a:gd name="connsiteY604" fmla="*/ 1429115 h 6858000"/>
              <a:gd name="connsiteX605" fmla="*/ 372228 w 12192000"/>
              <a:gd name="connsiteY605" fmla="*/ 1347311 h 6858000"/>
              <a:gd name="connsiteX606" fmla="*/ 542353 w 12192000"/>
              <a:gd name="connsiteY606" fmla="*/ 1415503 h 6858000"/>
              <a:gd name="connsiteX607" fmla="*/ 542353 w 12192000"/>
              <a:gd name="connsiteY607" fmla="*/ 1415503 h 6858000"/>
              <a:gd name="connsiteX608" fmla="*/ 546241 w 12192000"/>
              <a:gd name="connsiteY608" fmla="*/ 1754143 h 6858000"/>
              <a:gd name="connsiteX609" fmla="*/ 294935 w 12192000"/>
              <a:gd name="connsiteY609" fmla="*/ 2011287 h 6858000"/>
              <a:gd name="connsiteX610" fmla="*/ 552080 w 12192000"/>
              <a:gd name="connsiteY610" fmla="*/ 2262592 h 6858000"/>
              <a:gd name="connsiteX611" fmla="*/ 555969 w 12192000"/>
              <a:gd name="connsiteY611" fmla="*/ 2601232 h 6858000"/>
              <a:gd name="connsiteX612" fmla="*/ 555968 w 12192000"/>
              <a:gd name="connsiteY612" fmla="*/ 2601231 h 6858000"/>
              <a:gd name="connsiteX613" fmla="*/ 217329 w 12192000"/>
              <a:gd name="connsiteY613" fmla="*/ 2605120 h 6858000"/>
              <a:gd name="connsiteX614" fmla="*/ 0 w 12192000"/>
              <a:gd name="connsiteY614" fmla="*/ 2392726 h 6858000"/>
              <a:gd name="connsiteX615" fmla="*/ 0 w 12192000"/>
              <a:gd name="connsiteY615" fmla="*/ 1627838 h 6858000"/>
              <a:gd name="connsiteX616" fmla="*/ 203714 w 12192000"/>
              <a:gd name="connsiteY616" fmla="*/ 1419391 h 6858000"/>
              <a:gd name="connsiteX617" fmla="*/ 372228 w 12192000"/>
              <a:gd name="connsiteY617" fmla="*/ 1347311 h 6858000"/>
              <a:gd name="connsiteX618" fmla="*/ 1973536 w 12192000"/>
              <a:gd name="connsiteY618" fmla="*/ 1347310 h 6858000"/>
              <a:gd name="connsiteX619" fmla="*/ 2143662 w 12192000"/>
              <a:gd name="connsiteY619" fmla="*/ 1415499 h 6858000"/>
              <a:gd name="connsiteX620" fmla="*/ 2143661 w 12192000"/>
              <a:gd name="connsiteY620" fmla="*/ 1415502 h 6858000"/>
              <a:gd name="connsiteX621" fmla="*/ 2147550 w 12192000"/>
              <a:gd name="connsiteY621" fmla="*/ 1754141 h 6858000"/>
              <a:gd name="connsiteX622" fmla="*/ 1896244 w 12192000"/>
              <a:gd name="connsiteY622" fmla="*/ 2011286 h 6858000"/>
              <a:gd name="connsiteX623" fmla="*/ 2153389 w 12192000"/>
              <a:gd name="connsiteY623" fmla="*/ 2262591 h 6858000"/>
              <a:gd name="connsiteX624" fmla="*/ 2157278 w 12192000"/>
              <a:gd name="connsiteY624" fmla="*/ 2601231 h 6858000"/>
              <a:gd name="connsiteX625" fmla="*/ 2157278 w 12192000"/>
              <a:gd name="connsiteY625" fmla="*/ 2601232 h 6858000"/>
              <a:gd name="connsiteX626" fmla="*/ 1818637 w 12192000"/>
              <a:gd name="connsiteY626" fmla="*/ 2605119 h 6858000"/>
              <a:gd name="connsiteX627" fmla="*/ 1561494 w 12192000"/>
              <a:gd name="connsiteY627" fmla="*/ 2353813 h 6858000"/>
              <a:gd name="connsiteX628" fmla="*/ 1310190 w 12192000"/>
              <a:gd name="connsiteY628" fmla="*/ 2610956 h 6858000"/>
              <a:gd name="connsiteX629" fmla="*/ 1051366 w 12192000"/>
              <a:gd name="connsiteY629" fmla="*/ 2666536 h 6858000"/>
              <a:gd name="connsiteX630" fmla="*/ 971549 w 12192000"/>
              <a:gd name="connsiteY630" fmla="*/ 2614845 h 6858000"/>
              <a:gd name="connsiteX631" fmla="*/ 971549 w 12192000"/>
              <a:gd name="connsiteY631" fmla="*/ 2614846 h 6858000"/>
              <a:gd name="connsiteX632" fmla="*/ 971548 w 12192000"/>
              <a:gd name="connsiteY632" fmla="*/ 2614845 h 6858000"/>
              <a:gd name="connsiteX633" fmla="*/ 940434 w 12192000"/>
              <a:gd name="connsiteY633" fmla="*/ 2577635 h 6858000"/>
              <a:gd name="connsiteX634" fmla="*/ 967660 w 12192000"/>
              <a:gd name="connsiteY634" fmla="*/ 2276207 h 6858000"/>
              <a:gd name="connsiteX635" fmla="*/ 1218966 w 12192000"/>
              <a:gd name="connsiteY635" fmla="*/ 2019063 h 6858000"/>
              <a:gd name="connsiteX636" fmla="*/ 961821 w 12192000"/>
              <a:gd name="connsiteY636" fmla="*/ 1767756 h 6858000"/>
              <a:gd name="connsiteX637" fmla="*/ 927680 w 12192000"/>
              <a:gd name="connsiteY637" fmla="*/ 1467033 h 6858000"/>
              <a:gd name="connsiteX638" fmla="*/ 957933 w 12192000"/>
              <a:gd name="connsiteY638" fmla="*/ 1429118 h 6858000"/>
              <a:gd name="connsiteX639" fmla="*/ 1036541 w 12192000"/>
              <a:gd name="connsiteY639" fmla="*/ 1375607 h 6858000"/>
              <a:gd name="connsiteX640" fmla="*/ 1126448 w 12192000"/>
              <a:gd name="connsiteY640" fmla="*/ 1357038 h 6858000"/>
              <a:gd name="connsiteX641" fmla="*/ 1296573 w 12192000"/>
              <a:gd name="connsiteY641" fmla="*/ 1425228 h 6858000"/>
              <a:gd name="connsiteX642" fmla="*/ 1553716 w 12192000"/>
              <a:gd name="connsiteY642" fmla="*/ 1676534 h 6858000"/>
              <a:gd name="connsiteX643" fmla="*/ 1805023 w 12192000"/>
              <a:gd name="connsiteY643" fmla="*/ 1419390 h 6858000"/>
              <a:gd name="connsiteX644" fmla="*/ 1973536 w 12192000"/>
              <a:gd name="connsiteY644" fmla="*/ 1347310 h 6858000"/>
              <a:gd name="connsiteX645" fmla="*/ 3599352 w 12192000"/>
              <a:gd name="connsiteY645" fmla="*/ 1347310 h 6858000"/>
              <a:gd name="connsiteX646" fmla="*/ 3769476 w 12192000"/>
              <a:gd name="connsiteY646" fmla="*/ 1415501 h 6858000"/>
              <a:gd name="connsiteX647" fmla="*/ 3769476 w 12192000"/>
              <a:gd name="connsiteY647" fmla="*/ 1415501 h 6858000"/>
              <a:gd name="connsiteX648" fmla="*/ 3773364 w 12192000"/>
              <a:gd name="connsiteY648" fmla="*/ 1754141 h 6858000"/>
              <a:gd name="connsiteX649" fmla="*/ 3522058 w 12192000"/>
              <a:gd name="connsiteY649" fmla="*/ 2011286 h 6858000"/>
              <a:gd name="connsiteX650" fmla="*/ 3779203 w 12192000"/>
              <a:gd name="connsiteY650" fmla="*/ 2262591 h 6858000"/>
              <a:gd name="connsiteX651" fmla="*/ 3783092 w 12192000"/>
              <a:gd name="connsiteY651" fmla="*/ 2601232 h 6858000"/>
              <a:gd name="connsiteX652" fmla="*/ 3783092 w 12192000"/>
              <a:gd name="connsiteY652" fmla="*/ 2601230 h 6858000"/>
              <a:gd name="connsiteX653" fmla="*/ 3444452 w 12192000"/>
              <a:gd name="connsiteY653" fmla="*/ 2605118 h 6858000"/>
              <a:gd name="connsiteX654" fmla="*/ 3187308 w 12192000"/>
              <a:gd name="connsiteY654" fmla="*/ 2353812 h 6858000"/>
              <a:gd name="connsiteX655" fmla="*/ 2936002 w 12192000"/>
              <a:gd name="connsiteY655" fmla="*/ 2610955 h 6858000"/>
              <a:gd name="connsiteX656" fmla="*/ 2677180 w 12192000"/>
              <a:gd name="connsiteY656" fmla="*/ 2666537 h 6858000"/>
              <a:gd name="connsiteX657" fmla="*/ 2597363 w 12192000"/>
              <a:gd name="connsiteY657" fmla="*/ 2614845 h 6858000"/>
              <a:gd name="connsiteX658" fmla="*/ 2566249 w 12192000"/>
              <a:gd name="connsiteY658" fmla="*/ 2577635 h 6858000"/>
              <a:gd name="connsiteX659" fmla="*/ 2593476 w 12192000"/>
              <a:gd name="connsiteY659" fmla="*/ 2276207 h 6858000"/>
              <a:gd name="connsiteX660" fmla="*/ 2844781 w 12192000"/>
              <a:gd name="connsiteY660" fmla="*/ 2019062 h 6858000"/>
              <a:gd name="connsiteX661" fmla="*/ 2587636 w 12192000"/>
              <a:gd name="connsiteY661" fmla="*/ 1767756 h 6858000"/>
              <a:gd name="connsiteX662" fmla="*/ 2553496 w 12192000"/>
              <a:gd name="connsiteY662" fmla="*/ 1467033 h 6858000"/>
              <a:gd name="connsiteX663" fmla="*/ 2583746 w 12192000"/>
              <a:gd name="connsiteY663" fmla="*/ 1429117 h 6858000"/>
              <a:gd name="connsiteX664" fmla="*/ 2662356 w 12192000"/>
              <a:gd name="connsiteY664" fmla="*/ 1375607 h 6858000"/>
              <a:gd name="connsiteX665" fmla="*/ 2752262 w 12192000"/>
              <a:gd name="connsiteY665" fmla="*/ 1357039 h 6858000"/>
              <a:gd name="connsiteX666" fmla="*/ 2922386 w 12192000"/>
              <a:gd name="connsiteY666" fmla="*/ 1425229 h 6858000"/>
              <a:gd name="connsiteX667" fmla="*/ 3179531 w 12192000"/>
              <a:gd name="connsiteY667" fmla="*/ 1676534 h 6858000"/>
              <a:gd name="connsiteX668" fmla="*/ 3430837 w 12192000"/>
              <a:gd name="connsiteY668" fmla="*/ 1419389 h 6858000"/>
              <a:gd name="connsiteX669" fmla="*/ 3599352 w 12192000"/>
              <a:gd name="connsiteY669" fmla="*/ 1347310 h 6858000"/>
              <a:gd name="connsiteX670" fmla="*/ 5148047 w 12192000"/>
              <a:gd name="connsiteY670" fmla="*/ 1347308 h 6858000"/>
              <a:gd name="connsiteX671" fmla="*/ 5318173 w 12192000"/>
              <a:gd name="connsiteY671" fmla="*/ 1415498 h 6858000"/>
              <a:gd name="connsiteX672" fmla="*/ 5318172 w 12192000"/>
              <a:gd name="connsiteY672" fmla="*/ 1415499 h 6858000"/>
              <a:gd name="connsiteX673" fmla="*/ 5322060 w 12192000"/>
              <a:gd name="connsiteY673" fmla="*/ 1754139 h 6858000"/>
              <a:gd name="connsiteX674" fmla="*/ 5070754 w 12192000"/>
              <a:gd name="connsiteY674" fmla="*/ 2011284 h 6858000"/>
              <a:gd name="connsiteX675" fmla="*/ 5327899 w 12192000"/>
              <a:gd name="connsiteY675" fmla="*/ 2262588 h 6858000"/>
              <a:gd name="connsiteX676" fmla="*/ 5331787 w 12192000"/>
              <a:gd name="connsiteY676" fmla="*/ 2601228 h 6858000"/>
              <a:gd name="connsiteX677" fmla="*/ 5331787 w 12192000"/>
              <a:gd name="connsiteY677" fmla="*/ 2601227 h 6858000"/>
              <a:gd name="connsiteX678" fmla="*/ 4993148 w 12192000"/>
              <a:gd name="connsiteY678" fmla="*/ 2605116 h 6858000"/>
              <a:gd name="connsiteX679" fmla="*/ 4736005 w 12192000"/>
              <a:gd name="connsiteY679" fmla="*/ 2353811 h 6858000"/>
              <a:gd name="connsiteX680" fmla="*/ 4484699 w 12192000"/>
              <a:gd name="connsiteY680" fmla="*/ 2610955 h 6858000"/>
              <a:gd name="connsiteX681" fmla="*/ 4183979 w 12192000"/>
              <a:gd name="connsiteY681" fmla="*/ 2645096 h 6858000"/>
              <a:gd name="connsiteX682" fmla="*/ 4146062 w 12192000"/>
              <a:gd name="connsiteY682" fmla="*/ 2614843 h 6858000"/>
              <a:gd name="connsiteX683" fmla="*/ 4114947 w 12192000"/>
              <a:gd name="connsiteY683" fmla="*/ 2577633 h 6858000"/>
              <a:gd name="connsiteX684" fmla="*/ 4142174 w 12192000"/>
              <a:gd name="connsiteY684" fmla="*/ 2276204 h 6858000"/>
              <a:gd name="connsiteX685" fmla="*/ 4393476 w 12192000"/>
              <a:gd name="connsiteY685" fmla="*/ 2019060 h 6858000"/>
              <a:gd name="connsiteX686" fmla="*/ 4136336 w 12192000"/>
              <a:gd name="connsiteY686" fmla="*/ 1767754 h 6858000"/>
              <a:gd name="connsiteX687" fmla="*/ 4102195 w 12192000"/>
              <a:gd name="connsiteY687" fmla="*/ 1467031 h 6858000"/>
              <a:gd name="connsiteX688" fmla="*/ 4132447 w 12192000"/>
              <a:gd name="connsiteY688" fmla="*/ 1429115 h 6858000"/>
              <a:gd name="connsiteX689" fmla="*/ 4132448 w 12192000"/>
              <a:gd name="connsiteY689" fmla="*/ 1429115 h 6858000"/>
              <a:gd name="connsiteX690" fmla="*/ 4169657 w 12192000"/>
              <a:gd name="connsiteY690" fmla="*/ 1398000 h 6858000"/>
              <a:gd name="connsiteX691" fmla="*/ 4300955 w 12192000"/>
              <a:gd name="connsiteY691" fmla="*/ 1357036 h 6858000"/>
              <a:gd name="connsiteX692" fmla="*/ 4471082 w 12192000"/>
              <a:gd name="connsiteY692" fmla="*/ 1425226 h 6858000"/>
              <a:gd name="connsiteX693" fmla="*/ 4728227 w 12192000"/>
              <a:gd name="connsiteY693" fmla="*/ 1676533 h 6858000"/>
              <a:gd name="connsiteX694" fmla="*/ 4979532 w 12192000"/>
              <a:gd name="connsiteY694" fmla="*/ 1419387 h 6858000"/>
              <a:gd name="connsiteX695" fmla="*/ 5148047 w 12192000"/>
              <a:gd name="connsiteY695" fmla="*/ 1347308 h 6858000"/>
              <a:gd name="connsiteX696" fmla="*/ 6696652 w 12192000"/>
              <a:gd name="connsiteY696" fmla="*/ 1347307 h 6858000"/>
              <a:gd name="connsiteX697" fmla="*/ 6866777 w 12192000"/>
              <a:gd name="connsiteY697" fmla="*/ 1415498 h 6858000"/>
              <a:gd name="connsiteX698" fmla="*/ 6866776 w 12192000"/>
              <a:gd name="connsiteY698" fmla="*/ 1415498 h 6858000"/>
              <a:gd name="connsiteX699" fmla="*/ 6870665 w 12192000"/>
              <a:gd name="connsiteY699" fmla="*/ 1754138 h 6858000"/>
              <a:gd name="connsiteX700" fmla="*/ 6619359 w 12192000"/>
              <a:gd name="connsiteY700" fmla="*/ 2011283 h 6858000"/>
              <a:gd name="connsiteX701" fmla="*/ 6876504 w 12192000"/>
              <a:gd name="connsiteY701" fmla="*/ 2262588 h 6858000"/>
              <a:gd name="connsiteX702" fmla="*/ 6880392 w 12192000"/>
              <a:gd name="connsiteY702" fmla="*/ 2601227 h 6858000"/>
              <a:gd name="connsiteX703" fmla="*/ 6880391 w 12192000"/>
              <a:gd name="connsiteY703" fmla="*/ 2601226 h 6858000"/>
              <a:gd name="connsiteX704" fmla="*/ 6541752 w 12192000"/>
              <a:gd name="connsiteY704" fmla="*/ 2605116 h 6858000"/>
              <a:gd name="connsiteX705" fmla="*/ 6284607 w 12192000"/>
              <a:gd name="connsiteY705" fmla="*/ 2353810 h 6858000"/>
              <a:gd name="connsiteX706" fmla="*/ 6033305 w 12192000"/>
              <a:gd name="connsiteY706" fmla="*/ 2610953 h 6858000"/>
              <a:gd name="connsiteX707" fmla="*/ 5732582 w 12192000"/>
              <a:gd name="connsiteY707" fmla="*/ 2645094 h 6858000"/>
              <a:gd name="connsiteX708" fmla="*/ 5694665 w 12192000"/>
              <a:gd name="connsiteY708" fmla="*/ 2614841 h 6858000"/>
              <a:gd name="connsiteX709" fmla="*/ 5641155 w 12192000"/>
              <a:gd name="connsiteY709" fmla="*/ 2536233 h 6858000"/>
              <a:gd name="connsiteX710" fmla="*/ 5690776 w 12192000"/>
              <a:gd name="connsiteY710" fmla="*/ 2276203 h 6858000"/>
              <a:gd name="connsiteX711" fmla="*/ 5942082 w 12192000"/>
              <a:gd name="connsiteY711" fmla="*/ 2019059 h 6858000"/>
              <a:gd name="connsiteX712" fmla="*/ 5684938 w 12192000"/>
              <a:gd name="connsiteY712" fmla="*/ 1767752 h 6858000"/>
              <a:gd name="connsiteX713" fmla="*/ 5629358 w 12192000"/>
              <a:gd name="connsiteY713" fmla="*/ 1508930 h 6858000"/>
              <a:gd name="connsiteX714" fmla="*/ 5681050 w 12192000"/>
              <a:gd name="connsiteY714" fmla="*/ 1429114 h 6858000"/>
              <a:gd name="connsiteX715" fmla="*/ 5718259 w 12192000"/>
              <a:gd name="connsiteY715" fmla="*/ 1397999 h 6858000"/>
              <a:gd name="connsiteX716" fmla="*/ 5849562 w 12192000"/>
              <a:gd name="connsiteY716" fmla="*/ 1357035 h 6858000"/>
              <a:gd name="connsiteX717" fmla="*/ 6019688 w 12192000"/>
              <a:gd name="connsiteY717" fmla="*/ 1425225 h 6858000"/>
              <a:gd name="connsiteX718" fmla="*/ 6276831 w 12192000"/>
              <a:gd name="connsiteY718" fmla="*/ 1676532 h 6858000"/>
              <a:gd name="connsiteX719" fmla="*/ 6528138 w 12192000"/>
              <a:gd name="connsiteY719" fmla="*/ 1419386 h 6858000"/>
              <a:gd name="connsiteX720" fmla="*/ 6696652 w 12192000"/>
              <a:gd name="connsiteY720" fmla="*/ 1347307 h 6858000"/>
              <a:gd name="connsiteX721" fmla="*/ 8185013 w 12192000"/>
              <a:gd name="connsiteY721" fmla="*/ 1347306 h 6858000"/>
              <a:gd name="connsiteX722" fmla="*/ 8355139 w 12192000"/>
              <a:gd name="connsiteY722" fmla="*/ 1415496 h 6858000"/>
              <a:gd name="connsiteX723" fmla="*/ 8355138 w 12192000"/>
              <a:gd name="connsiteY723" fmla="*/ 1415497 h 6858000"/>
              <a:gd name="connsiteX724" fmla="*/ 8359027 w 12192000"/>
              <a:gd name="connsiteY724" fmla="*/ 1754136 h 6858000"/>
              <a:gd name="connsiteX725" fmla="*/ 8107721 w 12192000"/>
              <a:gd name="connsiteY725" fmla="*/ 2011281 h 6858000"/>
              <a:gd name="connsiteX726" fmla="*/ 8364865 w 12192000"/>
              <a:gd name="connsiteY726" fmla="*/ 2262587 h 6858000"/>
              <a:gd name="connsiteX727" fmla="*/ 8368754 w 12192000"/>
              <a:gd name="connsiteY727" fmla="*/ 2601226 h 6858000"/>
              <a:gd name="connsiteX728" fmla="*/ 8368753 w 12192000"/>
              <a:gd name="connsiteY728" fmla="*/ 2601226 h 6858000"/>
              <a:gd name="connsiteX729" fmla="*/ 8030114 w 12192000"/>
              <a:gd name="connsiteY729" fmla="*/ 2605114 h 6858000"/>
              <a:gd name="connsiteX730" fmla="*/ 7772969 w 12192000"/>
              <a:gd name="connsiteY730" fmla="*/ 2353809 h 6858000"/>
              <a:gd name="connsiteX731" fmla="*/ 7521664 w 12192000"/>
              <a:gd name="connsiteY731" fmla="*/ 2610952 h 6858000"/>
              <a:gd name="connsiteX732" fmla="*/ 7220941 w 12192000"/>
              <a:gd name="connsiteY732" fmla="*/ 2645092 h 6858000"/>
              <a:gd name="connsiteX733" fmla="*/ 7183025 w 12192000"/>
              <a:gd name="connsiteY733" fmla="*/ 2614841 h 6858000"/>
              <a:gd name="connsiteX734" fmla="*/ 7129514 w 12192000"/>
              <a:gd name="connsiteY734" fmla="*/ 2536233 h 6858000"/>
              <a:gd name="connsiteX735" fmla="*/ 7179137 w 12192000"/>
              <a:gd name="connsiteY735" fmla="*/ 2276202 h 6858000"/>
              <a:gd name="connsiteX736" fmla="*/ 7430443 w 12192000"/>
              <a:gd name="connsiteY736" fmla="*/ 2019058 h 6858000"/>
              <a:gd name="connsiteX737" fmla="*/ 7173298 w 12192000"/>
              <a:gd name="connsiteY737" fmla="*/ 1767752 h 6858000"/>
              <a:gd name="connsiteX738" fmla="*/ 7117718 w 12192000"/>
              <a:gd name="connsiteY738" fmla="*/ 1508930 h 6858000"/>
              <a:gd name="connsiteX739" fmla="*/ 7169409 w 12192000"/>
              <a:gd name="connsiteY739" fmla="*/ 1429112 h 6858000"/>
              <a:gd name="connsiteX740" fmla="*/ 7206621 w 12192000"/>
              <a:gd name="connsiteY740" fmla="*/ 1397998 h 6858000"/>
              <a:gd name="connsiteX741" fmla="*/ 7337923 w 12192000"/>
              <a:gd name="connsiteY741" fmla="*/ 1357034 h 6858000"/>
              <a:gd name="connsiteX742" fmla="*/ 7508048 w 12192000"/>
              <a:gd name="connsiteY742" fmla="*/ 1425224 h 6858000"/>
              <a:gd name="connsiteX743" fmla="*/ 7765193 w 12192000"/>
              <a:gd name="connsiteY743" fmla="*/ 1676530 h 6858000"/>
              <a:gd name="connsiteX744" fmla="*/ 8016500 w 12192000"/>
              <a:gd name="connsiteY744" fmla="*/ 1419385 h 6858000"/>
              <a:gd name="connsiteX745" fmla="*/ 8185013 w 12192000"/>
              <a:gd name="connsiteY745" fmla="*/ 1347306 h 6858000"/>
              <a:gd name="connsiteX746" fmla="*/ 9723893 w 12192000"/>
              <a:gd name="connsiteY746" fmla="*/ 1347305 h 6858000"/>
              <a:gd name="connsiteX747" fmla="*/ 9894018 w 12192000"/>
              <a:gd name="connsiteY747" fmla="*/ 1415495 h 6858000"/>
              <a:gd name="connsiteX748" fmla="*/ 9894018 w 12192000"/>
              <a:gd name="connsiteY748" fmla="*/ 1415496 h 6858000"/>
              <a:gd name="connsiteX749" fmla="*/ 9897906 w 12192000"/>
              <a:gd name="connsiteY749" fmla="*/ 1754135 h 6858000"/>
              <a:gd name="connsiteX750" fmla="*/ 9646600 w 12192000"/>
              <a:gd name="connsiteY750" fmla="*/ 2011279 h 6858000"/>
              <a:gd name="connsiteX751" fmla="*/ 9903745 w 12192000"/>
              <a:gd name="connsiteY751" fmla="*/ 2262586 h 6858000"/>
              <a:gd name="connsiteX752" fmla="*/ 9907634 w 12192000"/>
              <a:gd name="connsiteY752" fmla="*/ 2601225 h 6858000"/>
              <a:gd name="connsiteX753" fmla="*/ 9907633 w 12192000"/>
              <a:gd name="connsiteY753" fmla="*/ 2601223 h 6858000"/>
              <a:gd name="connsiteX754" fmla="*/ 9568994 w 12192000"/>
              <a:gd name="connsiteY754" fmla="*/ 2605114 h 6858000"/>
              <a:gd name="connsiteX755" fmla="*/ 9311850 w 12192000"/>
              <a:gd name="connsiteY755" fmla="*/ 2353807 h 6858000"/>
              <a:gd name="connsiteX756" fmla="*/ 9060545 w 12192000"/>
              <a:gd name="connsiteY756" fmla="*/ 2610951 h 6858000"/>
              <a:gd name="connsiteX757" fmla="*/ 8759820 w 12192000"/>
              <a:gd name="connsiteY757" fmla="*/ 2645091 h 6858000"/>
              <a:gd name="connsiteX758" fmla="*/ 8721905 w 12192000"/>
              <a:gd name="connsiteY758" fmla="*/ 2614840 h 6858000"/>
              <a:gd name="connsiteX759" fmla="*/ 8668394 w 12192000"/>
              <a:gd name="connsiteY759" fmla="*/ 2536231 h 6858000"/>
              <a:gd name="connsiteX760" fmla="*/ 8718017 w 12192000"/>
              <a:gd name="connsiteY760" fmla="*/ 2276202 h 6858000"/>
              <a:gd name="connsiteX761" fmla="*/ 8969323 w 12192000"/>
              <a:gd name="connsiteY761" fmla="*/ 2019057 h 6858000"/>
              <a:gd name="connsiteX762" fmla="*/ 8712178 w 12192000"/>
              <a:gd name="connsiteY762" fmla="*/ 1767750 h 6858000"/>
              <a:gd name="connsiteX763" fmla="*/ 8656598 w 12192000"/>
              <a:gd name="connsiteY763" fmla="*/ 1508928 h 6858000"/>
              <a:gd name="connsiteX764" fmla="*/ 8708289 w 12192000"/>
              <a:gd name="connsiteY764" fmla="*/ 1429111 h 6858000"/>
              <a:gd name="connsiteX765" fmla="*/ 8745499 w 12192000"/>
              <a:gd name="connsiteY765" fmla="*/ 1397997 h 6858000"/>
              <a:gd name="connsiteX766" fmla="*/ 8876802 w 12192000"/>
              <a:gd name="connsiteY766" fmla="*/ 1357032 h 6858000"/>
              <a:gd name="connsiteX767" fmla="*/ 9046928 w 12192000"/>
              <a:gd name="connsiteY767" fmla="*/ 1425223 h 6858000"/>
              <a:gd name="connsiteX768" fmla="*/ 9304072 w 12192000"/>
              <a:gd name="connsiteY768" fmla="*/ 1676529 h 6858000"/>
              <a:gd name="connsiteX769" fmla="*/ 9555379 w 12192000"/>
              <a:gd name="connsiteY769" fmla="*/ 1419384 h 6858000"/>
              <a:gd name="connsiteX770" fmla="*/ 9723893 w 12192000"/>
              <a:gd name="connsiteY770" fmla="*/ 1347305 h 6858000"/>
              <a:gd name="connsiteX771" fmla="*/ 11132038 w 12192000"/>
              <a:gd name="connsiteY771" fmla="*/ 1347303 h 6858000"/>
              <a:gd name="connsiteX772" fmla="*/ 11302163 w 12192000"/>
              <a:gd name="connsiteY772" fmla="*/ 1415494 h 6858000"/>
              <a:gd name="connsiteX773" fmla="*/ 11302163 w 12192000"/>
              <a:gd name="connsiteY773" fmla="*/ 1415495 h 6858000"/>
              <a:gd name="connsiteX774" fmla="*/ 11306051 w 12192000"/>
              <a:gd name="connsiteY774" fmla="*/ 1754134 h 6858000"/>
              <a:gd name="connsiteX775" fmla="*/ 11054745 w 12192000"/>
              <a:gd name="connsiteY775" fmla="*/ 2011279 h 6858000"/>
              <a:gd name="connsiteX776" fmla="*/ 11311890 w 12192000"/>
              <a:gd name="connsiteY776" fmla="*/ 2262584 h 6858000"/>
              <a:gd name="connsiteX777" fmla="*/ 11315779 w 12192000"/>
              <a:gd name="connsiteY777" fmla="*/ 2601224 h 6858000"/>
              <a:gd name="connsiteX778" fmla="*/ 11315778 w 12192000"/>
              <a:gd name="connsiteY778" fmla="*/ 2601223 h 6858000"/>
              <a:gd name="connsiteX779" fmla="*/ 10977139 w 12192000"/>
              <a:gd name="connsiteY779" fmla="*/ 2605112 h 6858000"/>
              <a:gd name="connsiteX780" fmla="*/ 10719995 w 12192000"/>
              <a:gd name="connsiteY780" fmla="*/ 2353805 h 6858000"/>
              <a:gd name="connsiteX781" fmla="*/ 10468689 w 12192000"/>
              <a:gd name="connsiteY781" fmla="*/ 2610950 h 6858000"/>
              <a:gd name="connsiteX782" fmla="*/ 10167965 w 12192000"/>
              <a:gd name="connsiteY782" fmla="*/ 2645090 h 6858000"/>
              <a:gd name="connsiteX783" fmla="*/ 10130050 w 12192000"/>
              <a:gd name="connsiteY783" fmla="*/ 2614839 h 6858000"/>
              <a:gd name="connsiteX784" fmla="*/ 10076539 w 12192000"/>
              <a:gd name="connsiteY784" fmla="*/ 2536230 h 6858000"/>
              <a:gd name="connsiteX785" fmla="*/ 10126161 w 12192000"/>
              <a:gd name="connsiteY785" fmla="*/ 2276200 h 6858000"/>
              <a:gd name="connsiteX786" fmla="*/ 10377467 w 12192000"/>
              <a:gd name="connsiteY786" fmla="*/ 2019056 h 6858000"/>
              <a:gd name="connsiteX787" fmla="*/ 10120323 w 12192000"/>
              <a:gd name="connsiteY787" fmla="*/ 1767749 h 6858000"/>
              <a:gd name="connsiteX788" fmla="*/ 10064743 w 12192000"/>
              <a:gd name="connsiteY788" fmla="*/ 1508927 h 6858000"/>
              <a:gd name="connsiteX789" fmla="*/ 10116434 w 12192000"/>
              <a:gd name="connsiteY789" fmla="*/ 1429110 h 6858000"/>
              <a:gd name="connsiteX790" fmla="*/ 10153645 w 12192000"/>
              <a:gd name="connsiteY790" fmla="*/ 1397996 h 6858000"/>
              <a:gd name="connsiteX791" fmla="*/ 10284947 w 12192000"/>
              <a:gd name="connsiteY791" fmla="*/ 1357032 h 6858000"/>
              <a:gd name="connsiteX792" fmla="*/ 10455073 w 12192000"/>
              <a:gd name="connsiteY792" fmla="*/ 1425222 h 6858000"/>
              <a:gd name="connsiteX793" fmla="*/ 10712217 w 12192000"/>
              <a:gd name="connsiteY793" fmla="*/ 1676528 h 6858000"/>
              <a:gd name="connsiteX794" fmla="*/ 10963524 w 12192000"/>
              <a:gd name="connsiteY794" fmla="*/ 1419382 h 6858000"/>
              <a:gd name="connsiteX795" fmla="*/ 11132038 w 12192000"/>
              <a:gd name="connsiteY795" fmla="*/ 1347303 h 6858000"/>
              <a:gd name="connsiteX796" fmla="*/ 11804558 w 12192000"/>
              <a:gd name="connsiteY796" fmla="*/ 1329421 h 6858000"/>
              <a:gd name="connsiteX797" fmla="*/ 11974684 w 12192000"/>
              <a:gd name="connsiteY797" fmla="*/ 1397611 h 6858000"/>
              <a:gd name="connsiteX798" fmla="*/ 12192000 w 12192000"/>
              <a:gd name="connsiteY798" fmla="*/ 1609992 h 6858000"/>
              <a:gd name="connsiteX799" fmla="*/ 12192000 w 12192000"/>
              <a:gd name="connsiteY799" fmla="*/ 2374907 h 6858000"/>
              <a:gd name="connsiteX800" fmla="*/ 11988300 w 12192000"/>
              <a:gd name="connsiteY800" fmla="*/ 2583338 h 6858000"/>
              <a:gd name="connsiteX801" fmla="*/ 11649660 w 12192000"/>
              <a:gd name="connsiteY801" fmla="*/ 2587227 h 6858000"/>
              <a:gd name="connsiteX802" fmla="*/ 11649661 w 12192000"/>
              <a:gd name="connsiteY802" fmla="*/ 2587228 h 6858000"/>
              <a:gd name="connsiteX803" fmla="*/ 11645772 w 12192000"/>
              <a:gd name="connsiteY803" fmla="*/ 2248588 h 6858000"/>
              <a:gd name="connsiteX804" fmla="*/ 11897078 w 12192000"/>
              <a:gd name="connsiteY804" fmla="*/ 1991444 h 6858000"/>
              <a:gd name="connsiteX805" fmla="*/ 11639934 w 12192000"/>
              <a:gd name="connsiteY805" fmla="*/ 1740138 h 6858000"/>
              <a:gd name="connsiteX806" fmla="*/ 11584354 w 12192000"/>
              <a:gd name="connsiteY806" fmla="*/ 1481316 h 6858000"/>
              <a:gd name="connsiteX807" fmla="*/ 11636045 w 12192000"/>
              <a:gd name="connsiteY807" fmla="*/ 1401499 h 6858000"/>
              <a:gd name="connsiteX808" fmla="*/ 11673256 w 12192000"/>
              <a:gd name="connsiteY808" fmla="*/ 1370384 h 6858000"/>
              <a:gd name="connsiteX809" fmla="*/ 11804558 w 12192000"/>
              <a:gd name="connsiteY809" fmla="*/ 1329421 h 6858000"/>
              <a:gd name="connsiteX810" fmla="*/ 2583748 w 12192000"/>
              <a:gd name="connsiteY810" fmla="*/ 1479 h 6858000"/>
              <a:gd name="connsiteX811" fmla="*/ 2583748 w 12192000"/>
              <a:gd name="connsiteY811" fmla="*/ 1480 h 6858000"/>
              <a:gd name="connsiteX812" fmla="*/ 2583747 w 12192000"/>
              <a:gd name="connsiteY812" fmla="*/ 1480 h 6858000"/>
              <a:gd name="connsiteX813" fmla="*/ 11619117 w 12192000"/>
              <a:gd name="connsiteY813" fmla="*/ 0 h 6858000"/>
              <a:gd name="connsiteX814" fmla="*/ 12005408 w 12192000"/>
              <a:gd name="connsiteY814" fmla="*/ 0 h 6858000"/>
              <a:gd name="connsiteX815" fmla="*/ 12192000 w 12192000"/>
              <a:gd name="connsiteY815" fmla="*/ 182355 h 6858000"/>
              <a:gd name="connsiteX816" fmla="*/ 12192000 w 12192000"/>
              <a:gd name="connsiteY816" fmla="*/ 947269 h 6858000"/>
              <a:gd name="connsiteX817" fmla="*/ 11988300 w 12192000"/>
              <a:gd name="connsiteY817" fmla="*/ 1155700 h 6858000"/>
              <a:gd name="connsiteX818" fmla="*/ 11649660 w 12192000"/>
              <a:gd name="connsiteY818" fmla="*/ 1159590 h 6858000"/>
              <a:gd name="connsiteX819" fmla="*/ 11649661 w 12192000"/>
              <a:gd name="connsiteY819" fmla="*/ 1159591 h 6858000"/>
              <a:gd name="connsiteX820" fmla="*/ 11645772 w 12192000"/>
              <a:gd name="connsiteY820" fmla="*/ 820951 h 6858000"/>
              <a:gd name="connsiteX821" fmla="*/ 11897078 w 12192000"/>
              <a:gd name="connsiteY821" fmla="*/ 563806 h 6858000"/>
              <a:gd name="connsiteX822" fmla="*/ 11639934 w 12192000"/>
              <a:gd name="connsiteY822" fmla="*/ 312501 h 6858000"/>
              <a:gd name="connsiteX823" fmla="*/ 11584355 w 12192000"/>
              <a:gd name="connsiteY823" fmla="*/ 53678 h 6858000"/>
              <a:gd name="connsiteX824" fmla="*/ 10118194 w 12192000"/>
              <a:gd name="connsiteY824" fmla="*/ 0 h 6858000"/>
              <a:gd name="connsiteX825" fmla="*/ 10457545 w 12192000"/>
              <a:gd name="connsiteY825" fmla="*/ 0 h 6858000"/>
              <a:gd name="connsiteX826" fmla="*/ 10712217 w 12192000"/>
              <a:gd name="connsiteY826" fmla="*/ 248890 h 6858000"/>
              <a:gd name="connsiteX827" fmla="*/ 10955456 w 12192000"/>
              <a:gd name="connsiteY827" fmla="*/ 0 h 6858000"/>
              <a:gd name="connsiteX828" fmla="*/ 11310429 w 12192000"/>
              <a:gd name="connsiteY828" fmla="*/ 0 h 6858000"/>
              <a:gd name="connsiteX829" fmla="*/ 11355673 w 12192000"/>
              <a:gd name="connsiteY829" fmla="*/ 66466 h 6858000"/>
              <a:gd name="connsiteX830" fmla="*/ 11306051 w 12192000"/>
              <a:gd name="connsiteY830" fmla="*/ 326496 h 6858000"/>
              <a:gd name="connsiteX831" fmla="*/ 11054745 w 12192000"/>
              <a:gd name="connsiteY831" fmla="*/ 583640 h 6858000"/>
              <a:gd name="connsiteX832" fmla="*/ 11311890 w 12192000"/>
              <a:gd name="connsiteY832" fmla="*/ 834946 h 6858000"/>
              <a:gd name="connsiteX833" fmla="*/ 11315779 w 12192000"/>
              <a:gd name="connsiteY833" fmla="*/ 1173586 h 6858000"/>
              <a:gd name="connsiteX834" fmla="*/ 11315778 w 12192000"/>
              <a:gd name="connsiteY834" fmla="*/ 1173586 h 6858000"/>
              <a:gd name="connsiteX835" fmla="*/ 10977139 w 12192000"/>
              <a:gd name="connsiteY835" fmla="*/ 1177474 h 6858000"/>
              <a:gd name="connsiteX836" fmla="*/ 10719995 w 12192000"/>
              <a:gd name="connsiteY836" fmla="*/ 926167 h 6858000"/>
              <a:gd name="connsiteX837" fmla="*/ 10468689 w 12192000"/>
              <a:gd name="connsiteY837" fmla="*/ 1183312 h 6858000"/>
              <a:gd name="connsiteX838" fmla="*/ 10167965 w 12192000"/>
              <a:gd name="connsiteY838" fmla="*/ 1217453 h 6858000"/>
              <a:gd name="connsiteX839" fmla="*/ 10130050 w 12192000"/>
              <a:gd name="connsiteY839" fmla="*/ 1187202 h 6858000"/>
              <a:gd name="connsiteX840" fmla="*/ 10076539 w 12192000"/>
              <a:gd name="connsiteY840" fmla="*/ 1108593 h 6858000"/>
              <a:gd name="connsiteX841" fmla="*/ 10126161 w 12192000"/>
              <a:gd name="connsiteY841" fmla="*/ 848562 h 6858000"/>
              <a:gd name="connsiteX842" fmla="*/ 10377467 w 12192000"/>
              <a:gd name="connsiteY842" fmla="*/ 591417 h 6858000"/>
              <a:gd name="connsiteX843" fmla="*/ 10120323 w 12192000"/>
              <a:gd name="connsiteY843" fmla="*/ 340112 h 6858000"/>
              <a:gd name="connsiteX844" fmla="*/ 10116434 w 12192000"/>
              <a:gd name="connsiteY844" fmla="*/ 1472 h 6858000"/>
              <a:gd name="connsiteX845" fmla="*/ 10116433 w 12192000"/>
              <a:gd name="connsiteY845" fmla="*/ 1472 h 6858000"/>
              <a:gd name="connsiteX846" fmla="*/ 8710051 w 12192000"/>
              <a:gd name="connsiteY846" fmla="*/ 0 h 6858000"/>
              <a:gd name="connsiteX847" fmla="*/ 9049399 w 12192000"/>
              <a:gd name="connsiteY847" fmla="*/ 0 h 6858000"/>
              <a:gd name="connsiteX848" fmla="*/ 9304072 w 12192000"/>
              <a:gd name="connsiteY848" fmla="*/ 248891 h 6858000"/>
              <a:gd name="connsiteX849" fmla="*/ 9547312 w 12192000"/>
              <a:gd name="connsiteY849" fmla="*/ 0 h 6858000"/>
              <a:gd name="connsiteX850" fmla="*/ 9902283 w 12192000"/>
              <a:gd name="connsiteY850" fmla="*/ 0 h 6858000"/>
              <a:gd name="connsiteX851" fmla="*/ 9947528 w 12192000"/>
              <a:gd name="connsiteY851" fmla="*/ 66467 h 6858000"/>
              <a:gd name="connsiteX852" fmla="*/ 9897906 w 12192000"/>
              <a:gd name="connsiteY852" fmla="*/ 326497 h 6858000"/>
              <a:gd name="connsiteX853" fmla="*/ 9646600 w 12192000"/>
              <a:gd name="connsiteY853" fmla="*/ 583642 h 6858000"/>
              <a:gd name="connsiteX854" fmla="*/ 9903746 w 12192000"/>
              <a:gd name="connsiteY854" fmla="*/ 834947 h 6858000"/>
              <a:gd name="connsiteX855" fmla="*/ 9907634 w 12192000"/>
              <a:gd name="connsiteY855" fmla="*/ 1173588 h 6858000"/>
              <a:gd name="connsiteX856" fmla="*/ 9907633 w 12192000"/>
              <a:gd name="connsiteY856" fmla="*/ 1173587 h 6858000"/>
              <a:gd name="connsiteX857" fmla="*/ 9568994 w 12192000"/>
              <a:gd name="connsiteY857" fmla="*/ 1177476 h 6858000"/>
              <a:gd name="connsiteX858" fmla="*/ 9311851 w 12192000"/>
              <a:gd name="connsiteY858" fmla="*/ 926169 h 6858000"/>
              <a:gd name="connsiteX859" fmla="*/ 9060544 w 12192000"/>
              <a:gd name="connsiteY859" fmla="*/ 1183313 h 6858000"/>
              <a:gd name="connsiteX860" fmla="*/ 8759821 w 12192000"/>
              <a:gd name="connsiteY860" fmla="*/ 1217454 h 6858000"/>
              <a:gd name="connsiteX861" fmla="*/ 8721905 w 12192000"/>
              <a:gd name="connsiteY861" fmla="*/ 1187202 h 6858000"/>
              <a:gd name="connsiteX862" fmla="*/ 8668394 w 12192000"/>
              <a:gd name="connsiteY862" fmla="*/ 1108594 h 6858000"/>
              <a:gd name="connsiteX863" fmla="*/ 8718016 w 12192000"/>
              <a:gd name="connsiteY863" fmla="*/ 848563 h 6858000"/>
              <a:gd name="connsiteX864" fmla="*/ 8969322 w 12192000"/>
              <a:gd name="connsiteY864" fmla="*/ 591419 h 6858000"/>
              <a:gd name="connsiteX865" fmla="*/ 8712178 w 12192000"/>
              <a:gd name="connsiteY865" fmla="*/ 340112 h 6858000"/>
              <a:gd name="connsiteX866" fmla="*/ 8708289 w 12192000"/>
              <a:gd name="connsiteY866" fmla="*/ 1474 h 6858000"/>
              <a:gd name="connsiteX867" fmla="*/ 8708288 w 12192000"/>
              <a:gd name="connsiteY867" fmla="*/ 1474 h 6858000"/>
              <a:gd name="connsiteX868" fmla="*/ 7171172 w 12192000"/>
              <a:gd name="connsiteY868" fmla="*/ 0 h 6858000"/>
              <a:gd name="connsiteX869" fmla="*/ 7510517 w 12192000"/>
              <a:gd name="connsiteY869" fmla="*/ 0 h 6858000"/>
              <a:gd name="connsiteX870" fmla="*/ 7765192 w 12192000"/>
              <a:gd name="connsiteY870" fmla="*/ 248892 h 6858000"/>
              <a:gd name="connsiteX871" fmla="*/ 8008434 w 12192000"/>
              <a:gd name="connsiteY871" fmla="*/ 0 h 6858000"/>
              <a:gd name="connsiteX872" fmla="*/ 8363403 w 12192000"/>
              <a:gd name="connsiteY872" fmla="*/ 0 h 6858000"/>
              <a:gd name="connsiteX873" fmla="*/ 8408648 w 12192000"/>
              <a:gd name="connsiteY873" fmla="*/ 66468 h 6858000"/>
              <a:gd name="connsiteX874" fmla="*/ 8359027 w 12192000"/>
              <a:gd name="connsiteY874" fmla="*/ 326499 h 6858000"/>
              <a:gd name="connsiteX875" fmla="*/ 8107721 w 12192000"/>
              <a:gd name="connsiteY875" fmla="*/ 583642 h 6858000"/>
              <a:gd name="connsiteX876" fmla="*/ 8364866 w 12192000"/>
              <a:gd name="connsiteY876" fmla="*/ 834948 h 6858000"/>
              <a:gd name="connsiteX877" fmla="*/ 8368754 w 12192000"/>
              <a:gd name="connsiteY877" fmla="*/ 1173589 h 6858000"/>
              <a:gd name="connsiteX878" fmla="*/ 8368753 w 12192000"/>
              <a:gd name="connsiteY878" fmla="*/ 1173588 h 6858000"/>
              <a:gd name="connsiteX879" fmla="*/ 8030114 w 12192000"/>
              <a:gd name="connsiteY879" fmla="*/ 1177477 h 6858000"/>
              <a:gd name="connsiteX880" fmla="*/ 7772970 w 12192000"/>
              <a:gd name="connsiteY880" fmla="*/ 926170 h 6858000"/>
              <a:gd name="connsiteX881" fmla="*/ 7521664 w 12192000"/>
              <a:gd name="connsiteY881" fmla="*/ 1183315 h 6858000"/>
              <a:gd name="connsiteX882" fmla="*/ 7220941 w 12192000"/>
              <a:gd name="connsiteY882" fmla="*/ 1217456 h 6858000"/>
              <a:gd name="connsiteX883" fmla="*/ 7183025 w 12192000"/>
              <a:gd name="connsiteY883" fmla="*/ 1187203 h 6858000"/>
              <a:gd name="connsiteX884" fmla="*/ 7129515 w 12192000"/>
              <a:gd name="connsiteY884" fmla="*/ 1108595 h 6858000"/>
              <a:gd name="connsiteX885" fmla="*/ 7179136 w 12192000"/>
              <a:gd name="connsiteY885" fmla="*/ 848564 h 6858000"/>
              <a:gd name="connsiteX886" fmla="*/ 7430442 w 12192000"/>
              <a:gd name="connsiteY886" fmla="*/ 591420 h 6858000"/>
              <a:gd name="connsiteX887" fmla="*/ 7173298 w 12192000"/>
              <a:gd name="connsiteY887" fmla="*/ 340113 h 6858000"/>
              <a:gd name="connsiteX888" fmla="*/ 7117718 w 12192000"/>
              <a:gd name="connsiteY888" fmla="*/ 81291 h 6858000"/>
              <a:gd name="connsiteX889" fmla="*/ 7169409 w 12192000"/>
              <a:gd name="connsiteY889" fmla="*/ 1475 h 6858000"/>
              <a:gd name="connsiteX890" fmla="*/ 5682815 w 12192000"/>
              <a:gd name="connsiteY890" fmla="*/ 0 h 6858000"/>
              <a:gd name="connsiteX891" fmla="*/ 6022157 w 12192000"/>
              <a:gd name="connsiteY891" fmla="*/ 0 h 6858000"/>
              <a:gd name="connsiteX892" fmla="*/ 6276831 w 12192000"/>
              <a:gd name="connsiteY892" fmla="*/ 248893 h 6858000"/>
              <a:gd name="connsiteX893" fmla="*/ 6520072 w 12192000"/>
              <a:gd name="connsiteY893" fmla="*/ 0 h 6858000"/>
              <a:gd name="connsiteX894" fmla="*/ 6875039 w 12192000"/>
              <a:gd name="connsiteY894" fmla="*/ 0 h 6858000"/>
              <a:gd name="connsiteX895" fmla="*/ 6920286 w 12192000"/>
              <a:gd name="connsiteY895" fmla="*/ 66469 h 6858000"/>
              <a:gd name="connsiteX896" fmla="*/ 6870665 w 12192000"/>
              <a:gd name="connsiteY896" fmla="*/ 326499 h 6858000"/>
              <a:gd name="connsiteX897" fmla="*/ 6619359 w 12192000"/>
              <a:gd name="connsiteY897" fmla="*/ 583644 h 6858000"/>
              <a:gd name="connsiteX898" fmla="*/ 6876503 w 12192000"/>
              <a:gd name="connsiteY898" fmla="*/ 834949 h 6858000"/>
              <a:gd name="connsiteX899" fmla="*/ 6880392 w 12192000"/>
              <a:gd name="connsiteY899" fmla="*/ 1173590 h 6858000"/>
              <a:gd name="connsiteX900" fmla="*/ 6880391 w 12192000"/>
              <a:gd name="connsiteY900" fmla="*/ 1173590 h 6858000"/>
              <a:gd name="connsiteX901" fmla="*/ 6541752 w 12192000"/>
              <a:gd name="connsiteY901" fmla="*/ 1177478 h 6858000"/>
              <a:gd name="connsiteX902" fmla="*/ 6284608 w 12192000"/>
              <a:gd name="connsiteY902" fmla="*/ 926171 h 6858000"/>
              <a:gd name="connsiteX903" fmla="*/ 6033305 w 12192000"/>
              <a:gd name="connsiteY903" fmla="*/ 1183315 h 6858000"/>
              <a:gd name="connsiteX904" fmla="*/ 5732581 w 12192000"/>
              <a:gd name="connsiteY904" fmla="*/ 1217457 h 6858000"/>
              <a:gd name="connsiteX905" fmla="*/ 5694666 w 12192000"/>
              <a:gd name="connsiteY905" fmla="*/ 1187205 h 6858000"/>
              <a:gd name="connsiteX906" fmla="*/ 5694665 w 12192000"/>
              <a:gd name="connsiteY906" fmla="*/ 1187204 h 6858000"/>
              <a:gd name="connsiteX907" fmla="*/ 5641155 w 12192000"/>
              <a:gd name="connsiteY907" fmla="*/ 1108597 h 6858000"/>
              <a:gd name="connsiteX908" fmla="*/ 5690776 w 12192000"/>
              <a:gd name="connsiteY908" fmla="*/ 848565 h 6858000"/>
              <a:gd name="connsiteX909" fmla="*/ 5942082 w 12192000"/>
              <a:gd name="connsiteY909" fmla="*/ 591420 h 6858000"/>
              <a:gd name="connsiteX910" fmla="*/ 5684938 w 12192000"/>
              <a:gd name="connsiteY910" fmla="*/ 340115 h 6858000"/>
              <a:gd name="connsiteX911" fmla="*/ 5629358 w 12192000"/>
              <a:gd name="connsiteY911" fmla="*/ 81292 h 6858000"/>
              <a:gd name="connsiteX912" fmla="*/ 5681050 w 12192000"/>
              <a:gd name="connsiteY912" fmla="*/ 1476 h 6858000"/>
              <a:gd name="connsiteX913" fmla="*/ 4134212 w 12192000"/>
              <a:gd name="connsiteY913" fmla="*/ 0 h 6858000"/>
              <a:gd name="connsiteX914" fmla="*/ 4473549 w 12192000"/>
              <a:gd name="connsiteY914" fmla="*/ 0 h 6858000"/>
              <a:gd name="connsiteX915" fmla="*/ 4728227 w 12192000"/>
              <a:gd name="connsiteY915" fmla="*/ 248894 h 6858000"/>
              <a:gd name="connsiteX916" fmla="*/ 4971467 w 12192000"/>
              <a:gd name="connsiteY916" fmla="*/ 0 h 6858000"/>
              <a:gd name="connsiteX917" fmla="*/ 5326435 w 12192000"/>
              <a:gd name="connsiteY917" fmla="*/ 0 h 6858000"/>
              <a:gd name="connsiteX918" fmla="*/ 5371682 w 12192000"/>
              <a:gd name="connsiteY918" fmla="*/ 66470 h 6858000"/>
              <a:gd name="connsiteX919" fmla="*/ 5322060 w 12192000"/>
              <a:gd name="connsiteY919" fmla="*/ 326500 h 6858000"/>
              <a:gd name="connsiteX920" fmla="*/ 5070754 w 12192000"/>
              <a:gd name="connsiteY920" fmla="*/ 583645 h 6858000"/>
              <a:gd name="connsiteX921" fmla="*/ 5327898 w 12192000"/>
              <a:gd name="connsiteY921" fmla="*/ 834950 h 6858000"/>
              <a:gd name="connsiteX922" fmla="*/ 5331787 w 12192000"/>
              <a:gd name="connsiteY922" fmla="*/ 1173590 h 6858000"/>
              <a:gd name="connsiteX923" fmla="*/ 5331787 w 12192000"/>
              <a:gd name="connsiteY923" fmla="*/ 1173590 h 6858000"/>
              <a:gd name="connsiteX924" fmla="*/ 4993148 w 12192000"/>
              <a:gd name="connsiteY924" fmla="*/ 1177479 h 6858000"/>
              <a:gd name="connsiteX925" fmla="*/ 4736005 w 12192000"/>
              <a:gd name="connsiteY925" fmla="*/ 926172 h 6858000"/>
              <a:gd name="connsiteX926" fmla="*/ 4484699 w 12192000"/>
              <a:gd name="connsiteY926" fmla="*/ 1183317 h 6858000"/>
              <a:gd name="connsiteX927" fmla="*/ 4183978 w 12192000"/>
              <a:gd name="connsiteY927" fmla="*/ 1217458 h 6858000"/>
              <a:gd name="connsiteX928" fmla="*/ 4146062 w 12192000"/>
              <a:gd name="connsiteY928" fmla="*/ 1187206 h 6858000"/>
              <a:gd name="connsiteX929" fmla="*/ 4092552 w 12192000"/>
              <a:gd name="connsiteY929" fmla="*/ 1108597 h 6858000"/>
              <a:gd name="connsiteX930" fmla="*/ 4142174 w 12192000"/>
              <a:gd name="connsiteY930" fmla="*/ 848566 h 6858000"/>
              <a:gd name="connsiteX931" fmla="*/ 4393476 w 12192000"/>
              <a:gd name="connsiteY931" fmla="*/ 591422 h 6858000"/>
              <a:gd name="connsiteX932" fmla="*/ 4136335 w 12192000"/>
              <a:gd name="connsiteY932" fmla="*/ 340116 h 6858000"/>
              <a:gd name="connsiteX933" fmla="*/ 4102194 w 12192000"/>
              <a:gd name="connsiteY933" fmla="*/ 39393 h 6858000"/>
              <a:gd name="connsiteX934" fmla="*/ 4132447 w 12192000"/>
              <a:gd name="connsiteY934" fmla="*/ 1476 h 6858000"/>
              <a:gd name="connsiteX935" fmla="*/ 2585922 w 12192000"/>
              <a:gd name="connsiteY935" fmla="*/ 0 h 6858000"/>
              <a:gd name="connsiteX936" fmla="*/ 2924851 w 12192000"/>
              <a:gd name="connsiteY936" fmla="*/ 0 h 6858000"/>
              <a:gd name="connsiteX937" fmla="*/ 3179531 w 12192000"/>
              <a:gd name="connsiteY937" fmla="*/ 248897 h 6858000"/>
              <a:gd name="connsiteX938" fmla="*/ 3422776 w 12192000"/>
              <a:gd name="connsiteY938" fmla="*/ 0 h 6858000"/>
              <a:gd name="connsiteX939" fmla="*/ 3777737 w 12192000"/>
              <a:gd name="connsiteY939" fmla="*/ 0 h 6858000"/>
              <a:gd name="connsiteX940" fmla="*/ 3822985 w 12192000"/>
              <a:gd name="connsiteY940" fmla="*/ 66473 h 6858000"/>
              <a:gd name="connsiteX941" fmla="*/ 3773364 w 12192000"/>
              <a:gd name="connsiteY941" fmla="*/ 326503 h 6858000"/>
              <a:gd name="connsiteX942" fmla="*/ 3522057 w 12192000"/>
              <a:gd name="connsiteY942" fmla="*/ 583648 h 6858000"/>
              <a:gd name="connsiteX943" fmla="*/ 3779203 w 12192000"/>
              <a:gd name="connsiteY943" fmla="*/ 834953 h 6858000"/>
              <a:gd name="connsiteX944" fmla="*/ 3783092 w 12192000"/>
              <a:gd name="connsiteY944" fmla="*/ 1173594 h 6858000"/>
              <a:gd name="connsiteX945" fmla="*/ 3783092 w 12192000"/>
              <a:gd name="connsiteY945" fmla="*/ 1173593 h 6858000"/>
              <a:gd name="connsiteX946" fmla="*/ 3444452 w 12192000"/>
              <a:gd name="connsiteY946" fmla="*/ 1177482 h 6858000"/>
              <a:gd name="connsiteX947" fmla="*/ 3187308 w 12192000"/>
              <a:gd name="connsiteY947" fmla="*/ 926174 h 6858000"/>
              <a:gd name="connsiteX948" fmla="*/ 2936002 w 12192000"/>
              <a:gd name="connsiteY948" fmla="*/ 1183319 h 6858000"/>
              <a:gd name="connsiteX949" fmla="*/ 2677180 w 12192000"/>
              <a:gd name="connsiteY949" fmla="*/ 1238901 h 6858000"/>
              <a:gd name="connsiteX950" fmla="*/ 2597363 w 12192000"/>
              <a:gd name="connsiteY950" fmla="*/ 1187209 h 6858000"/>
              <a:gd name="connsiteX951" fmla="*/ 2566248 w 12192000"/>
              <a:gd name="connsiteY951" fmla="*/ 1149998 h 6858000"/>
              <a:gd name="connsiteX952" fmla="*/ 2593477 w 12192000"/>
              <a:gd name="connsiteY952" fmla="*/ 848569 h 6858000"/>
              <a:gd name="connsiteX953" fmla="*/ 2844781 w 12192000"/>
              <a:gd name="connsiteY953" fmla="*/ 591424 h 6858000"/>
              <a:gd name="connsiteX954" fmla="*/ 2587636 w 12192000"/>
              <a:gd name="connsiteY954" fmla="*/ 340119 h 6858000"/>
              <a:gd name="connsiteX955" fmla="*/ 2553496 w 12192000"/>
              <a:gd name="connsiteY955" fmla="*/ 39396 h 6858000"/>
              <a:gd name="connsiteX956" fmla="*/ 2583748 w 12192000"/>
              <a:gd name="connsiteY956" fmla="*/ 1480 h 6858000"/>
              <a:gd name="connsiteX957" fmla="*/ 960105 w 12192000"/>
              <a:gd name="connsiteY957" fmla="*/ 0 h 6858000"/>
              <a:gd name="connsiteX958" fmla="*/ 1299038 w 12192000"/>
              <a:gd name="connsiteY958" fmla="*/ 0 h 6858000"/>
              <a:gd name="connsiteX959" fmla="*/ 1553717 w 12192000"/>
              <a:gd name="connsiteY959" fmla="*/ 248896 h 6858000"/>
              <a:gd name="connsiteX960" fmla="*/ 1796960 w 12192000"/>
              <a:gd name="connsiteY960" fmla="*/ 0 h 6858000"/>
              <a:gd name="connsiteX961" fmla="*/ 2151923 w 12192000"/>
              <a:gd name="connsiteY961" fmla="*/ 0 h 6858000"/>
              <a:gd name="connsiteX962" fmla="*/ 2197172 w 12192000"/>
              <a:gd name="connsiteY962" fmla="*/ 66472 h 6858000"/>
              <a:gd name="connsiteX963" fmla="*/ 2147550 w 12192000"/>
              <a:gd name="connsiteY963" fmla="*/ 326502 h 6858000"/>
              <a:gd name="connsiteX964" fmla="*/ 1896244 w 12192000"/>
              <a:gd name="connsiteY964" fmla="*/ 583646 h 6858000"/>
              <a:gd name="connsiteX965" fmla="*/ 2153388 w 12192000"/>
              <a:gd name="connsiteY965" fmla="*/ 834952 h 6858000"/>
              <a:gd name="connsiteX966" fmla="*/ 2157277 w 12192000"/>
              <a:gd name="connsiteY966" fmla="*/ 1173593 h 6858000"/>
              <a:gd name="connsiteX967" fmla="*/ 1818637 w 12192000"/>
              <a:gd name="connsiteY967" fmla="*/ 1177481 h 6858000"/>
              <a:gd name="connsiteX968" fmla="*/ 1561494 w 12192000"/>
              <a:gd name="connsiteY968" fmla="*/ 926174 h 6858000"/>
              <a:gd name="connsiteX969" fmla="*/ 1310189 w 12192000"/>
              <a:gd name="connsiteY969" fmla="*/ 1183319 h 6858000"/>
              <a:gd name="connsiteX970" fmla="*/ 1051366 w 12192000"/>
              <a:gd name="connsiteY970" fmla="*/ 1238899 h 6858000"/>
              <a:gd name="connsiteX971" fmla="*/ 971549 w 12192000"/>
              <a:gd name="connsiteY971" fmla="*/ 1187207 h 6858000"/>
              <a:gd name="connsiteX972" fmla="*/ 940434 w 12192000"/>
              <a:gd name="connsiteY972" fmla="*/ 1149997 h 6858000"/>
              <a:gd name="connsiteX973" fmla="*/ 967661 w 12192000"/>
              <a:gd name="connsiteY973" fmla="*/ 848567 h 6858000"/>
              <a:gd name="connsiteX974" fmla="*/ 1218966 w 12192000"/>
              <a:gd name="connsiteY974" fmla="*/ 591423 h 6858000"/>
              <a:gd name="connsiteX975" fmla="*/ 961822 w 12192000"/>
              <a:gd name="connsiteY975" fmla="*/ 340118 h 6858000"/>
              <a:gd name="connsiteX976" fmla="*/ 927680 w 12192000"/>
              <a:gd name="connsiteY976" fmla="*/ 39394 h 6858000"/>
              <a:gd name="connsiteX977" fmla="*/ 957933 w 12192000"/>
              <a:gd name="connsiteY977" fmla="*/ 1479 h 6858000"/>
              <a:gd name="connsiteX978" fmla="*/ 195655 w 12192000"/>
              <a:gd name="connsiteY978" fmla="*/ 0 h 6858000"/>
              <a:gd name="connsiteX979" fmla="*/ 550613 w 12192000"/>
              <a:gd name="connsiteY979" fmla="*/ 0 h 6858000"/>
              <a:gd name="connsiteX980" fmla="*/ 595863 w 12192000"/>
              <a:gd name="connsiteY980" fmla="*/ 66475 h 6858000"/>
              <a:gd name="connsiteX981" fmla="*/ 546241 w 12192000"/>
              <a:gd name="connsiteY981" fmla="*/ 326505 h 6858000"/>
              <a:gd name="connsiteX982" fmla="*/ 294935 w 12192000"/>
              <a:gd name="connsiteY982" fmla="*/ 583649 h 6858000"/>
              <a:gd name="connsiteX983" fmla="*/ 552080 w 12192000"/>
              <a:gd name="connsiteY983" fmla="*/ 834955 h 6858000"/>
              <a:gd name="connsiteX984" fmla="*/ 555969 w 12192000"/>
              <a:gd name="connsiteY984" fmla="*/ 1173596 h 6858000"/>
              <a:gd name="connsiteX985" fmla="*/ 555967 w 12192000"/>
              <a:gd name="connsiteY985" fmla="*/ 1173594 h 6858000"/>
              <a:gd name="connsiteX986" fmla="*/ 217329 w 12192000"/>
              <a:gd name="connsiteY986" fmla="*/ 1177484 h 6858000"/>
              <a:gd name="connsiteX987" fmla="*/ 0 w 12192000"/>
              <a:gd name="connsiteY987" fmla="*/ 965089 h 6858000"/>
              <a:gd name="connsiteX988" fmla="*/ 0 w 12192000"/>
              <a:gd name="connsiteY988" fmla="*/ 2002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</a:cxnLst>
            <a:rect l="l" t="t" r="r" b="b"/>
            <a:pathLst>
              <a:path w="12192000" h="6858000">
                <a:moveTo>
                  <a:pt x="10116434" y="5712023"/>
                </a:moveTo>
                <a:lnTo>
                  <a:pt x="10116433" y="5712024"/>
                </a:lnTo>
                <a:lnTo>
                  <a:pt x="10116433" y="5712024"/>
                </a:lnTo>
                <a:close/>
                <a:moveTo>
                  <a:pt x="11636045" y="5684413"/>
                </a:moveTo>
                <a:lnTo>
                  <a:pt x="11636045" y="5684413"/>
                </a:lnTo>
                <a:lnTo>
                  <a:pt x="11636044" y="5684414"/>
                </a:lnTo>
                <a:close/>
                <a:moveTo>
                  <a:pt x="3599351" y="5630220"/>
                </a:moveTo>
                <a:cubicBezTo>
                  <a:pt x="3660633" y="5629515"/>
                  <a:pt x="3722183" y="5652190"/>
                  <a:pt x="3769477" y="5698410"/>
                </a:cubicBezTo>
                <a:lnTo>
                  <a:pt x="3769476" y="5698411"/>
                </a:lnTo>
                <a:cubicBezTo>
                  <a:pt x="3864062" y="5790849"/>
                  <a:pt x="3865803" y="5942463"/>
                  <a:pt x="3773364" y="6037049"/>
                </a:cubicBezTo>
                <a:lnTo>
                  <a:pt x="3522059" y="6294194"/>
                </a:lnTo>
                <a:lnTo>
                  <a:pt x="3779203" y="6545500"/>
                </a:lnTo>
                <a:cubicBezTo>
                  <a:pt x="3850142" y="6614829"/>
                  <a:pt x="3868855" y="6717444"/>
                  <a:pt x="3834782" y="6804322"/>
                </a:cubicBezTo>
                <a:lnTo>
                  <a:pt x="3800020" y="6858000"/>
                </a:lnTo>
                <a:lnTo>
                  <a:pt x="3413727" y="6858000"/>
                </a:lnTo>
                <a:lnTo>
                  <a:pt x="3187308" y="6636721"/>
                </a:lnTo>
                <a:lnTo>
                  <a:pt x="2971053" y="6858000"/>
                </a:lnTo>
                <a:lnTo>
                  <a:pt x="2565104" y="6858000"/>
                </a:lnTo>
                <a:lnTo>
                  <a:pt x="2532788" y="6786170"/>
                </a:lnTo>
                <a:cubicBezTo>
                  <a:pt x="2512708" y="6707820"/>
                  <a:pt x="2532812" y="6621188"/>
                  <a:pt x="2593476" y="6559116"/>
                </a:cubicBezTo>
                <a:lnTo>
                  <a:pt x="2844781" y="6301971"/>
                </a:lnTo>
                <a:lnTo>
                  <a:pt x="2587636" y="6050665"/>
                </a:lnTo>
                <a:cubicBezTo>
                  <a:pt x="2504873" y="5969781"/>
                  <a:pt x="2493195" y="5843592"/>
                  <a:pt x="2553496" y="5749942"/>
                </a:cubicBezTo>
                <a:lnTo>
                  <a:pt x="2583748" y="5712026"/>
                </a:lnTo>
                <a:lnTo>
                  <a:pt x="2662357" y="5658515"/>
                </a:lnTo>
                <a:cubicBezTo>
                  <a:pt x="2691048" y="5646496"/>
                  <a:pt x="2721620" y="5640300"/>
                  <a:pt x="2752262" y="5639947"/>
                </a:cubicBezTo>
                <a:cubicBezTo>
                  <a:pt x="2813543" y="5639243"/>
                  <a:pt x="2875094" y="5661918"/>
                  <a:pt x="2922387" y="5708138"/>
                </a:cubicBezTo>
                <a:lnTo>
                  <a:pt x="3179531" y="5959444"/>
                </a:lnTo>
                <a:lnTo>
                  <a:pt x="3430836" y="5702298"/>
                </a:lnTo>
                <a:cubicBezTo>
                  <a:pt x="3477056" y="5655005"/>
                  <a:pt x="3538070" y="5630923"/>
                  <a:pt x="3599351" y="5630220"/>
                </a:cubicBezTo>
                <a:close/>
                <a:moveTo>
                  <a:pt x="372228" y="5630219"/>
                </a:moveTo>
                <a:cubicBezTo>
                  <a:pt x="433509" y="5629515"/>
                  <a:pt x="495059" y="5652190"/>
                  <a:pt x="542353" y="5698410"/>
                </a:cubicBezTo>
                <a:cubicBezTo>
                  <a:pt x="636939" y="5790850"/>
                  <a:pt x="638680" y="5942463"/>
                  <a:pt x="546241" y="6037049"/>
                </a:cubicBezTo>
                <a:lnTo>
                  <a:pt x="294935" y="6294194"/>
                </a:lnTo>
                <a:lnTo>
                  <a:pt x="552080" y="6545500"/>
                </a:lnTo>
                <a:cubicBezTo>
                  <a:pt x="623020" y="6614829"/>
                  <a:pt x="641734" y="6717444"/>
                  <a:pt x="607660" y="6804323"/>
                </a:cubicBezTo>
                <a:lnTo>
                  <a:pt x="572897" y="6858000"/>
                </a:lnTo>
                <a:lnTo>
                  <a:pt x="186604" y="6858000"/>
                </a:lnTo>
                <a:lnTo>
                  <a:pt x="0" y="6675634"/>
                </a:lnTo>
                <a:lnTo>
                  <a:pt x="0" y="5910744"/>
                </a:lnTo>
                <a:lnTo>
                  <a:pt x="203713" y="5702298"/>
                </a:lnTo>
                <a:cubicBezTo>
                  <a:pt x="249933" y="5655005"/>
                  <a:pt x="310946" y="5630922"/>
                  <a:pt x="372228" y="5630219"/>
                </a:cubicBezTo>
                <a:close/>
                <a:moveTo>
                  <a:pt x="8185013" y="5630217"/>
                </a:moveTo>
                <a:cubicBezTo>
                  <a:pt x="8246295" y="5629513"/>
                  <a:pt x="8307845" y="5652188"/>
                  <a:pt x="8355139" y="5698407"/>
                </a:cubicBezTo>
                <a:lnTo>
                  <a:pt x="8355138" y="5698408"/>
                </a:lnTo>
                <a:cubicBezTo>
                  <a:pt x="8449724" y="5790847"/>
                  <a:pt x="8451465" y="5942460"/>
                  <a:pt x="8359027" y="6037048"/>
                </a:cubicBezTo>
                <a:lnTo>
                  <a:pt x="8107721" y="6294192"/>
                </a:lnTo>
                <a:lnTo>
                  <a:pt x="8364865" y="6545497"/>
                </a:lnTo>
                <a:cubicBezTo>
                  <a:pt x="8435805" y="6614826"/>
                  <a:pt x="8454520" y="6717441"/>
                  <a:pt x="8420445" y="6804320"/>
                </a:cubicBezTo>
                <a:lnTo>
                  <a:pt x="8385680" y="6858000"/>
                </a:lnTo>
                <a:lnTo>
                  <a:pt x="7999391" y="6858000"/>
                </a:lnTo>
                <a:lnTo>
                  <a:pt x="7772970" y="6636719"/>
                </a:lnTo>
                <a:lnTo>
                  <a:pt x="7556713" y="6858000"/>
                </a:lnTo>
                <a:lnTo>
                  <a:pt x="7155965" y="6858000"/>
                </a:lnTo>
                <a:lnTo>
                  <a:pt x="7129515" y="6819143"/>
                </a:lnTo>
                <a:cubicBezTo>
                  <a:pt x="7093454" y="6733071"/>
                  <a:pt x="7109807" y="6630054"/>
                  <a:pt x="7179137" y="6559113"/>
                </a:cubicBezTo>
                <a:lnTo>
                  <a:pt x="7430442" y="6301969"/>
                </a:lnTo>
                <a:lnTo>
                  <a:pt x="7173297" y="6050663"/>
                </a:lnTo>
                <a:cubicBezTo>
                  <a:pt x="7102358" y="5981333"/>
                  <a:pt x="7083643" y="5878718"/>
                  <a:pt x="7117718" y="5791840"/>
                </a:cubicBezTo>
                <a:lnTo>
                  <a:pt x="7169409" y="5712023"/>
                </a:lnTo>
                <a:lnTo>
                  <a:pt x="7206620" y="5680909"/>
                </a:lnTo>
                <a:cubicBezTo>
                  <a:pt x="7246151" y="5654151"/>
                  <a:pt x="7291962" y="5640473"/>
                  <a:pt x="7337923" y="5639944"/>
                </a:cubicBezTo>
                <a:cubicBezTo>
                  <a:pt x="7399204" y="5639241"/>
                  <a:pt x="7460754" y="5661916"/>
                  <a:pt x="7508047" y="5708136"/>
                </a:cubicBezTo>
                <a:lnTo>
                  <a:pt x="7765193" y="5959441"/>
                </a:lnTo>
                <a:lnTo>
                  <a:pt x="8016499" y="5702296"/>
                </a:lnTo>
                <a:cubicBezTo>
                  <a:pt x="8062719" y="5655003"/>
                  <a:pt x="8123732" y="5630920"/>
                  <a:pt x="8185013" y="5630217"/>
                </a:cubicBezTo>
                <a:close/>
                <a:moveTo>
                  <a:pt x="6696651" y="5630217"/>
                </a:moveTo>
                <a:cubicBezTo>
                  <a:pt x="6757933" y="5629513"/>
                  <a:pt x="6819483" y="5652188"/>
                  <a:pt x="6866776" y="5698408"/>
                </a:cubicBezTo>
                <a:lnTo>
                  <a:pt x="6866776" y="5698408"/>
                </a:lnTo>
                <a:cubicBezTo>
                  <a:pt x="6961363" y="5790847"/>
                  <a:pt x="6963104" y="5942461"/>
                  <a:pt x="6870664" y="6037048"/>
                </a:cubicBezTo>
                <a:lnTo>
                  <a:pt x="6619358" y="6294192"/>
                </a:lnTo>
                <a:lnTo>
                  <a:pt x="6876503" y="6545497"/>
                </a:lnTo>
                <a:cubicBezTo>
                  <a:pt x="6947443" y="6614827"/>
                  <a:pt x="6966157" y="6717442"/>
                  <a:pt x="6932083" y="6804320"/>
                </a:cubicBezTo>
                <a:lnTo>
                  <a:pt x="6897319" y="6858000"/>
                </a:lnTo>
                <a:lnTo>
                  <a:pt x="6511028" y="6858000"/>
                </a:lnTo>
                <a:lnTo>
                  <a:pt x="6284608" y="6636719"/>
                </a:lnTo>
                <a:lnTo>
                  <a:pt x="6068352" y="6858000"/>
                </a:lnTo>
                <a:lnTo>
                  <a:pt x="5662407" y="6858000"/>
                </a:lnTo>
                <a:lnTo>
                  <a:pt x="5630090" y="6786167"/>
                </a:lnTo>
                <a:cubicBezTo>
                  <a:pt x="5610010" y="6707817"/>
                  <a:pt x="5630113" y="6621186"/>
                  <a:pt x="5690776" y="6559114"/>
                </a:cubicBezTo>
                <a:lnTo>
                  <a:pt x="5942082" y="6301969"/>
                </a:lnTo>
                <a:lnTo>
                  <a:pt x="5684939" y="6050663"/>
                </a:lnTo>
                <a:cubicBezTo>
                  <a:pt x="5602174" y="5969778"/>
                  <a:pt x="5590496" y="5843589"/>
                  <a:pt x="5650796" y="5749939"/>
                </a:cubicBezTo>
                <a:lnTo>
                  <a:pt x="5681049" y="5712024"/>
                </a:lnTo>
                <a:lnTo>
                  <a:pt x="5718260" y="5680909"/>
                </a:lnTo>
                <a:cubicBezTo>
                  <a:pt x="5757790" y="5654151"/>
                  <a:pt x="5803602" y="5640473"/>
                  <a:pt x="5849562" y="5639945"/>
                </a:cubicBezTo>
                <a:cubicBezTo>
                  <a:pt x="5910844" y="5639242"/>
                  <a:pt x="5972395" y="5661916"/>
                  <a:pt x="6019687" y="5708135"/>
                </a:cubicBezTo>
                <a:lnTo>
                  <a:pt x="6276831" y="5959441"/>
                </a:lnTo>
                <a:lnTo>
                  <a:pt x="6528137" y="5702296"/>
                </a:lnTo>
                <a:cubicBezTo>
                  <a:pt x="6574357" y="5655003"/>
                  <a:pt x="6635370" y="5630920"/>
                  <a:pt x="6696651" y="5630217"/>
                </a:cubicBezTo>
                <a:close/>
                <a:moveTo>
                  <a:pt x="11132038" y="5630217"/>
                </a:moveTo>
                <a:cubicBezTo>
                  <a:pt x="11193320" y="5629513"/>
                  <a:pt x="11254870" y="5652188"/>
                  <a:pt x="11302163" y="5698407"/>
                </a:cubicBezTo>
                <a:lnTo>
                  <a:pt x="11302163" y="5698408"/>
                </a:lnTo>
                <a:cubicBezTo>
                  <a:pt x="11396749" y="5790846"/>
                  <a:pt x="11398490" y="5942460"/>
                  <a:pt x="11306051" y="6037047"/>
                </a:cubicBezTo>
                <a:lnTo>
                  <a:pt x="11054744" y="6294192"/>
                </a:lnTo>
                <a:lnTo>
                  <a:pt x="11311890" y="6545497"/>
                </a:lnTo>
                <a:cubicBezTo>
                  <a:pt x="11382830" y="6614826"/>
                  <a:pt x="11401545" y="6717441"/>
                  <a:pt x="11367470" y="6804320"/>
                </a:cubicBezTo>
                <a:lnTo>
                  <a:pt x="11332706" y="6858000"/>
                </a:lnTo>
                <a:lnTo>
                  <a:pt x="10946417" y="6858000"/>
                </a:lnTo>
                <a:lnTo>
                  <a:pt x="10719995" y="6636720"/>
                </a:lnTo>
                <a:lnTo>
                  <a:pt x="10503738" y="6858000"/>
                </a:lnTo>
                <a:lnTo>
                  <a:pt x="10102990" y="6858000"/>
                </a:lnTo>
                <a:lnTo>
                  <a:pt x="10076539" y="6819143"/>
                </a:lnTo>
                <a:cubicBezTo>
                  <a:pt x="10040479" y="6733070"/>
                  <a:pt x="10056832" y="6630053"/>
                  <a:pt x="10126161" y="6559113"/>
                </a:cubicBezTo>
                <a:lnTo>
                  <a:pt x="10377467" y="6301969"/>
                </a:lnTo>
                <a:lnTo>
                  <a:pt x="10120323" y="6050663"/>
                </a:lnTo>
                <a:cubicBezTo>
                  <a:pt x="10049383" y="5981333"/>
                  <a:pt x="10030668" y="5878718"/>
                  <a:pt x="10064743" y="5791840"/>
                </a:cubicBezTo>
                <a:lnTo>
                  <a:pt x="10116433" y="5712024"/>
                </a:lnTo>
                <a:lnTo>
                  <a:pt x="10153644" y="5680909"/>
                </a:lnTo>
                <a:cubicBezTo>
                  <a:pt x="10193175" y="5654151"/>
                  <a:pt x="10238987" y="5640473"/>
                  <a:pt x="10284948" y="5639944"/>
                </a:cubicBezTo>
                <a:cubicBezTo>
                  <a:pt x="10346229" y="5639241"/>
                  <a:pt x="10407780" y="5661916"/>
                  <a:pt x="10455073" y="5708135"/>
                </a:cubicBezTo>
                <a:lnTo>
                  <a:pt x="10712217" y="5959442"/>
                </a:lnTo>
                <a:lnTo>
                  <a:pt x="10963524" y="5702296"/>
                </a:lnTo>
                <a:cubicBezTo>
                  <a:pt x="11009743" y="5655002"/>
                  <a:pt x="11070757" y="5630920"/>
                  <a:pt x="11132038" y="5630217"/>
                </a:cubicBezTo>
                <a:close/>
                <a:moveTo>
                  <a:pt x="9723893" y="5630217"/>
                </a:moveTo>
                <a:cubicBezTo>
                  <a:pt x="9785175" y="5629513"/>
                  <a:pt x="9846725" y="5652187"/>
                  <a:pt x="9894018" y="5698407"/>
                </a:cubicBezTo>
                <a:lnTo>
                  <a:pt x="9894017" y="5698408"/>
                </a:lnTo>
                <a:cubicBezTo>
                  <a:pt x="9988604" y="5790847"/>
                  <a:pt x="9990345" y="5942460"/>
                  <a:pt x="9897906" y="6037047"/>
                </a:cubicBezTo>
                <a:lnTo>
                  <a:pt x="9646600" y="6294192"/>
                </a:lnTo>
                <a:lnTo>
                  <a:pt x="9903745" y="6545498"/>
                </a:lnTo>
                <a:cubicBezTo>
                  <a:pt x="9974685" y="6614827"/>
                  <a:pt x="9993400" y="6717442"/>
                  <a:pt x="9959325" y="6804320"/>
                </a:cubicBezTo>
                <a:lnTo>
                  <a:pt x="9924561" y="6858000"/>
                </a:lnTo>
                <a:lnTo>
                  <a:pt x="9538271" y="6858000"/>
                </a:lnTo>
                <a:lnTo>
                  <a:pt x="9311850" y="6636719"/>
                </a:lnTo>
                <a:lnTo>
                  <a:pt x="9095593" y="6858000"/>
                </a:lnTo>
                <a:lnTo>
                  <a:pt x="8694845" y="6858000"/>
                </a:lnTo>
                <a:lnTo>
                  <a:pt x="8668394" y="6819143"/>
                </a:lnTo>
                <a:cubicBezTo>
                  <a:pt x="8632334" y="6733071"/>
                  <a:pt x="8648687" y="6630053"/>
                  <a:pt x="8718016" y="6559113"/>
                </a:cubicBezTo>
                <a:lnTo>
                  <a:pt x="8969322" y="6301969"/>
                </a:lnTo>
                <a:lnTo>
                  <a:pt x="8712178" y="6050663"/>
                </a:lnTo>
                <a:cubicBezTo>
                  <a:pt x="8617591" y="5958223"/>
                  <a:pt x="8615850" y="5806610"/>
                  <a:pt x="8708289" y="5712023"/>
                </a:cubicBezTo>
                <a:lnTo>
                  <a:pt x="8708288" y="5712023"/>
                </a:lnTo>
                <a:cubicBezTo>
                  <a:pt x="8754507" y="5664730"/>
                  <a:pt x="8815521" y="5640649"/>
                  <a:pt x="8876803" y="5639945"/>
                </a:cubicBezTo>
                <a:cubicBezTo>
                  <a:pt x="8938084" y="5639241"/>
                  <a:pt x="8999635" y="5661916"/>
                  <a:pt x="9046928" y="5708135"/>
                </a:cubicBezTo>
                <a:lnTo>
                  <a:pt x="9304072" y="5959441"/>
                </a:lnTo>
                <a:lnTo>
                  <a:pt x="9555379" y="5702296"/>
                </a:lnTo>
                <a:cubicBezTo>
                  <a:pt x="9601598" y="5655002"/>
                  <a:pt x="9662612" y="5630920"/>
                  <a:pt x="9723893" y="5630217"/>
                </a:cubicBezTo>
                <a:close/>
                <a:moveTo>
                  <a:pt x="5148047" y="5630217"/>
                </a:moveTo>
                <a:cubicBezTo>
                  <a:pt x="5209329" y="5629513"/>
                  <a:pt x="5270879" y="5652188"/>
                  <a:pt x="5318172" y="5698408"/>
                </a:cubicBezTo>
                <a:lnTo>
                  <a:pt x="5318171" y="5698408"/>
                </a:lnTo>
                <a:cubicBezTo>
                  <a:pt x="5412757" y="5790847"/>
                  <a:pt x="5414500" y="5942460"/>
                  <a:pt x="5322059" y="6037047"/>
                </a:cubicBezTo>
                <a:lnTo>
                  <a:pt x="5070754" y="6294192"/>
                </a:lnTo>
                <a:lnTo>
                  <a:pt x="5327899" y="6545499"/>
                </a:lnTo>
                <a:cubicBezTo>
                  <a:pt x="5398839" y="6614827"/>
                  <a:pt x="5417554" y="6717442"/>
                  <a:pt x="5383479" y="6804320"/>
                </a:cubicBezTo>
                <a:lnTo>
                  <a:pt x="5348714" y="6858000"/>
                </a:lnTo>
                <a:lnTo>
                  <a:pt x="4962425" y="6858000"/>
                </a:lnTo>
                <a:lnTo>
                  <a:pt x="4736005" y="6636720"/>
                </a:lnTo>
                <a:lnTo>
                  <a:pt x="4519747" y="6858000"/>
                </a:lnTo>
                <a:lnTo>
                  <a:pt x="4113804" y="6858000"/>
                </a:lnTo>
                <a:lnTo>
                  <a:pt x="4081487" y="6786168"/>
                </a:lnTo>
                <a:cubicBezTo>
                  <a:pt x="4061408" y="6707818"/>
                  <a:pt x="4081511" y="6621186"/>
                  <a:pt x="4142175" y="6559114"/>
                </a:cubicBezTo>
                <a:lnTo>
                  <a:pt x="4393476" y="6301969"/>
                </a:lnTo>
                <a:lnTo>
                  <a:pt x="4136336" y="6050663"/>
                </a:lnTo>
                <a:cubicBezTo>
                  <a:pt x="4041749" y="5958224"/>
                  <a:pt x="4040008" y="5806610"/>
                  <a:pt x="4132447" y="5712023"/>
                </a:cubicBezTo>
                <a:lnTo>
                  <a:pt x="4132446" y="5712024"/>
                </a:lnTo>
                <a:cubicBezTo>
                  <a:pt x="4178666" y="5664731"/>
                  <a:pt x="4239675" y="5640649"/>
                  <a:pt x="4300955" y="5639945"/>
                </a:cubicBezTo>
                <a:cubicBezTo>
                  <a:pt x="4362236" y="5639241"/>
                  <a:pt x="4423789" y="5661916"/>
                  <a:pt x="4471082" y="5708135"/>
                </a:cubicBezTo>
                <a:lnTo>
                  <a:pt x="4728227" y="5959442"/>
                </a:lnTo>
                <a:lnTo>
                  <a:pt x="4979532" y="5702297"/>
                </a:lnTo>
                <a:cubicBezTo>
                  <a:pt x="5025752" y="5655002"/>
                  <a:pt x="5086765" y="5630921"/>
                  <a:pt x="5148047" y="5630217"/>
                </a:cubicBezTo>
                <a:close/>
                <a:moveTo>
                  <a:pt x="1973537" y="5630217"/>
                </a:moveTo>
                <a:cubicBezTo>
                  <a:pt x="2034818" y="5629513"/>
                  <a:pt x="2096368" y="5652188"/>
                  <a:pt x="2143662" y="5698407"/>
                </a:cubicBezTo>
                <a:lnTo>
                  <a:pt x="2143662" y="5698408"/>
                </a:lnTo>
                <a:cubicBezTo>
                  <a:pt x="2238248" y="5790847"/>
                  <a:pt x="2239989" y="5942461"/>
                  <a:pt x="2147550" y="6037047"/>
                </a:cubicBezTo>
                <a:lnTo>
                  <a:pt x="1896244" y="6294192"/>
                </a:lnTo>
                <a:lnTo>
                  <a:pt x="2153388" y="6545498"/>
                </a:lnTo>
                <a:cubicBezTo>
                  <a:pt x="2224329" y="6614827"/>
                  <a:pt x="2243044" y="6717443"/>
                  <a:pt x="2208969" y="6804321"/>
                </a:cubicBezTo>
                <a:lnTo>
                  <a:pt x="2174205" y="6858000"/>
                </a:lnTo>
                <a:lnTo>
                  <a:pt x="1787914" y="6858000"/>
                </a:lnTo>
                <a:lnTo>
                  <a:pt x="1561494" y="6636720"/>
                </a:lnTo>
                <a:lnTo>
                  <a:pt x="1345239" y="6858000"/>
                </a:lnTo>
                <a:lnTo>
                  <a:pt x="939290" y="6858000"/>
                </a:lnTo>
                <a:lnTo>
                  <a:pt x="906974" y="6786168"/>
                </a:lnTo>
                <a:cubicBezTo>
                  <a:pt x="886894" y="6707818"/>
                  <a:pt x="906997" y="6621186"/>
                  <a:pt x="967660" y="6559113"/>
                </a:cubicBezTo>
                <a:lnTo>
                  <a:pt x="1218966" y="6301969"/>
                </a:lnTo>
                <a:lnTo>
                  <a:pt x="961822" y="6050664"/>
                </a:lnTo>
                <a:cubicBezTo>
                  <a:pt x="879059" y="5969779"/>
                  <a:pt x="867380" y="5843590"/>
                  <a:pt x="927681" y="5749940"/>
                </a:cubicBezTo>
                <a:lnTo>
                  <a:pt x="957932" y="5712023"/>
                </a:lnTo>
                <a:lnTo>
                  <a:pt x="957933" y="5712024"/>
                </a:lnTo>
                <a:lnTo>
                  <a:pt x="1036541" y="5658513"/>
                </a:lnTo>
                <a:cubicBezTo>
                  <a:pt x="1065233" y="5646494"/>
                  <a:pt x="1095806" y="5640297"/>
                  <a:pt x="1126447" y="5639945"/>
                </a:cubicBezTo>
                <a:cubicBezTo>
                  <a:pt x="1187730" y="5639241"/>
                  <a:pt x="1249279" y="5661916"/>
                  <a:pt x="1296572" y="5708135"/>
                </a:cubicBezTo>
                <a:lnTo>
                  <a:pt x="1553717" y="5959442"/>
                </a:lnTo>
                <a:lnTo>
                  <a:pt x="1805023" y="5702296"/>
                </a:lnTo>
                <a:cubicBezTo>
                  <a:pt x="1851242" y="5655003"/>
                  <a:pt x="1912255" y="5630921"/>
                  <a:pt x="1973537" y="5630217"/>
                </a:cubicBezTo>
                <a:close/>
                <a:moveTo>
                  <a:pt x="11804558" y="5612335"/>
                </a:moveTo>
                <a:cubicBezTo>
                  <a:pt x="11865840" y="5611632"/>
                  <a:pt x="11927391" y="5634306"/>
                  <a:pt x="11974684" y="5680525"/>
                </a:cubicBezTo>
                <a:lnTo>
                  <a:pt x="12192000" y="5892906"/>
                </a:lnTo>
                <a:lnTo>
                  <a:pt x="12192000" y="6657820"/>
                </a:lnTo>
                <a:lnTo>
                  <a:pt x="11996365" y="6858000"/>
                </a:lnTo>
                <a:lnTo>
                  <a:pt x="11641395" y="6858000"/>
                </a:lnTo>
                <a:lnTo>
                  <a:pt x="11596149" y="6791533"/>
                </a:lnTo>
                <a:cubicBezTo>
                  <a:pt x="11560089" y="6705461"/>
                  <a:pt x="11576442" y="6602443"/>
                  <a:pt x="11645772" y="6531503"/>
                </a:cubicBezTo>
                <a:lnTo>
                  <a:pt x="11897078" y="6274359"/>
                </a:lnTo>
                <a:lnTo>
                  <a:pt x="11639934" y="6023053"/>
                </a:lnTo>
                <a:cubicBezTo>
                  <a:pt x="11568994" y="5953723"/>
                  <a:pt x="11550279" y="5851108"/>
                  <a:pt x="11584354" y="5764230"/>
                </a:cubicBezTo>
                <a:lnTo>
                  <a:pt x="11636045" y="5684413"/>
                </a:lnTo>
                <a:lnTo>
                  <a:pt x="11673255" y="5653299"/>
                </a:lnTo>
                <a:cubicBezTo>
                  <a:pt x="11712786" y="5626541"/>
                  <a:pt x="11758597" y="5612863"/>
                  <a:pt x="11804558" y="5612335"/>
                </a:cubicBezTo>
                <a:close/>
                <a:moveTo>
                  <a:pt x="8721904" y="5470113"/>
                </a:moveTo>
                <a:lnTo>
                  <a:pt x="8721905" y="5470113"/>
                </a:lnTo>
                <a:lnTo>
                  <a:pt x="8721905" y="5470114"/>
                </a:lnTo>
                <a:close/>
                <a:moveTo>
                  <a:pt x="4132447" y="4284384"/>
                </a:moveTo>
                <a:lnTo>
                  <a:pt x="4132447" y="4284385"/>
                </a:lnTo>
                <a:lnTo>
                  <a:pt x="4132446" y="4284385"/>
                </a:lnTo>
                <a:close/>
                <a:moveTo>
                  <a:pt x="10116434" y="4284384"/>
                </a:moveTo>
                <a:lnTo>
                  <a:pt x="10116434" y="4284384"/>
                </a:lnTo>
                <a:lnTo>
                  <a:pt x="10116433" y="4284385"/>
                </a:lnTo>
                <a:close/>
                <a:moveTo>
                  <a:pt x="3599352" y="4202580"/>
                </a:moveTo>
                <a:cubicBezTo>
                  <a:pt x="3660633" y="4201876"/>
                  <a:pt x="3722184" y="4224551"/>
                  <a:pt x="3769476" y="4270771"/>
                </a:cubicBezTo>
                <a:cubicBezTo>
                  <a:pt x="3864061" y="4363210"/>
                  <a:pt x="3865802" y="4514823"/>
                  <a:pt x="3773364" y="4609411"/>
                </a:cubicBezTo>
                <a:lnTo>
                  <a:pt x="3522059" y="4866556"/>
                </a:lnTo>
                <a:lnTo>
                  <a:pt x="3779203" y="5117861"/>
                </a:lnTo>
                <a:cubicBezTo>
                  <a:pt x="3873789" y="5210300"/>
                  <a:pt x="3875529" y="5361913"/>
                  <a:pt x="3783092" y="5456501"/>
                </a:cubicBezTo>
                <a:lnTo>
                  <a:pt x="3783091" y="5456500"/>
                </a:lnTo>
                <a:cubicBezTo>
                  <a:pt x="3690652" y="5551087"/>
                  <a:pt x="3539039" y="5552828"/>
                  <a:pt x="3444452" y="5460389"/>
                </a:cubicBezTo>
                <a:lnTo>
                  <a:pt x="3187308" y="5209082"/>
                </a:lnTo>
                <a:lnTo>
                  <a:pt x="2936003" y="5466226"/>
                </a:lnTo>
                <a:cubicBezTo>
                  <a:pt x="2866673" y="5537167"/>
                  <a:pt x="2764059" y="5555880"/>
                  <a:pt x="2677179" y="5521807"/>
                </a:cubicBezTo>
                <a:lnTo>
                  <a:pt x="2597363" y="5470115"/>
                </a:lnTo>
                <a:lnTo>
                  <a:pt x="2566248" y="5432904"/>
                </a:lnTo>
                <a:cubicBezTo>
                  <a:pt x="2503813" y="5340664"/>
                  <a:pt x="2512592" y="5214239"/>
                  <a:pt x="2593476" y="5131477"/>
                </a:cubicBezTo>
                <a:lnTo>
                  <a:pt x="2844781" y="4874332"/>
                </a:lnTo>
                <a:lnTo>
                  <a:pt x="2587636" y="4623026"/>
                </a:lnTo>
                <a:cubicBezTo>
                  <a:pt x="2504872" y="4542142"/>
                  <a:pt x="2493195" y="4415951"/>
                  <a:pt x="2553496" y="4322303"/>
                </a:cubicBezTo>
                <a:lnTo>
                  <a:pt x="2583749" y="4284387"/>
                </a:lnTo>
                <a:lnTo>
                  <a:pt x="2662357" y="4230877"/>
                </a:lnTo>
                <a:cubicBezTo>
                  <a:pt x="2691048" y="4218856"/>
                  <a:pt x="2721620" y="4212659"/>
                  <a:pt x="2752262" y="4212308"/>
                </a:cubicBezTo>
                <a:cubicBezTo>
                  <a:pt x="2813543" y="4211605"/>
                  <a:pt x="2875094" y="4234279"/>
                  <a:pt x="2922387" y="4280498"/>
                </a:cubicBezTo>
                <a:lnTo>
                  <a:pt x="3179530" y="4531804"/>
                </a:lnTo>
                <a:lnTo>
                  <a:pt x="3430836" y="4274659"/>
                </a:lnTo>
                <a:cubicBezTo>
                  <a:pt x="3477057" y="4227365"/>
                  <a:pt x="3538070" y="4203284"/>
                  <a:pt x="3599352" y="4202580"/>
                </a:cubicBezTo>
                <a:close/>
                <a:moveTo>
                  <a:pt x="372228" y="4202580"/>
                </a:moveTo>
                <a:cubicBezTo>
                  <a:pt x="433509" y="4201876"/>
                  <a:pt x="495059" y="4224551"/>
                  <a:pt x="542353" y="4270770"/>
                </a:cubicBezTo>
                <a:lnTo>
                  <a:pt x="542353" y="4270771"/>
                </a:lnTo>
                <a:cubicBezTo>
                  <a:pt x="636940" y="4363210"/>
                  <a:pt x="638681" y="4514824"/>
                  <a:pt x="546241" y="4609410"/>
                </a:cubicBezTo>
                <a:lnTo>
                  <a:pt x="294935" y="4866555"/>
                </a:lnTo>
                <a:lnTo>
                  <a:pt x="552079" y="5117861"/>
                </a:lnTo>
                <a:cubicBezTo>
                  <a:pt x="646666" y="5210300"/>
                  <a:pt x="648407" y="5361913"/>
                  <a:pt x="555969" y="5456501"/>
                </a:cubicBezTo>
                <a:lnTo>
                  <a:pt x="555967" y="5456500"/>
                </a:lnTo>
                <a:cubicBezTo>
                  <a:pt x="463528" y="5551086"/>
                  <a:pt x="311915" y="5552827"/>
                  <a:pt x="217329" y="5460389"/>
                </a:cubicBezTo>
                <a:lnTo>
                  <a:pt x="0" y="5247994"/>
                </a:lnTo>
                <a:lnTo>
                  <a:pt x="0" y="4483106"/>
                </a:lnTo>
                <a:lnTo>
                  <a:pt x="203714" y="4274659"/>
                </a:lnTo>
                <a:cubicBezTo>
                  <a:pt x="249934" y="4227366"/>
                  <a:pt x="310946" y="4203284"/>
                  <a:pt x="372228" y="4202580"/>
                </a:cubicBezTo>
                <a:close/>
                <a:moveTo>
                  <a:pt x="11132038" y="4202578"/>
                </a:moveTo>
                <a:cubicBezTo>
                  <a:pt x="11193320" y="4201874"/>
                  <a:pt x="11254870" y="4224549"/>
                  <a:pt x="11302163" y="4270769"/>
                </a:cubicBezTo>
                <a:cubicBezTo>
                  <a:pt x="11396749" y="4363208"/>
                  <a:pt x="11398490" y="4514821"/>
                  <a:pt x="11306050" y="4609408"/>
                </a:cubicBezTo>
                <a:lnTo>
                  <a:pt x="11054745" y="4866552"/>
                </a:lnTo>
                <a:lnTo>
                  <a:pt x="11311890" y="5117858"/>
                </a:lnTo>
                <a:cubicBezTo>
                  <a:pt x="11406477" y="5210298"/>
                  <a:pt x="11408218" y="5361911"/>
                  <a:pt x="11315779" y="5456498"/>
                </a:cubicBezTo>
                <a:lnTo>
                  <a:pt x="11315778" y="5456497"/>
                </a:lnTo>
                <a:cubicBezTo>
                  <a:pt x="11223339" y="5551084"/>
                  <a:pt x="11071725" y="5552825"/>
                  <a:pt x="10977139" y="5460387"/>
                </a:cubicBezTo>
                <a:lnTo>
                  <a:pt x="10719994" y="5209080"/>
                </a:lnTo>
                <a:lnTo>
                  <a:pt x="10468689" y="5466225"/>
                </a:lnTo>
                <a:cubicBezTo>
                  <a:pt x="10376250" y="5560811"/>
                  <a:pt x="10224635" y="5562552"/>
                  <a:pt x="10130049" y="5470113"/>
                </a:cubicBezTo>
                <a:lnTo>
                  <a:pt x="10130049" y="5470113"/>
                </a:lnTo>
                <a:cubicBezTo>
                  <a:pt x="10035463" y="5377674"/>
                  <a:pt x="10033721" y="5226061"/>
                  <a:pt x="10126161" y="5131474"/>
                </a:cubicBezTo>
                <a:lnTo>
                  <a:pt x="10377467" y="4874330"/>
                </a:lnTo>
                <a:lnTo>
                  <a:pt x="10120323" y="4623023"/>
                </a:lnTo>
                <a:cubicBezTo>
                  <a:pt x="10049383" y="4553694"/>
                  <a:pt x="10030668" y="4451079"/>
                  <a:pt x="10064743" y="4364201"/>
                </a:cubicBezTo>
                <a:lnTo>
                  <a:pt x="10116434" y="4284384"/>
                </a:lnTo>
                <a:lnTo>
                  <a:pt x="10153644" y="4253269"/>
                </a:lnTo>
                <a:cubicBezTo>
                  <a:pt x="10193176" y="4226511"/>
                  <a:pt x="10238987" y="4212833"/>
                  <a:pt x="10284948" y="4212306"/>
                </a:cubicBezTo>
                <a:cubicBezTo>
                  <a:pt x="10346229" y="4211603"/>
                  <a:pt x="10407780" y="4234277"/>
                  <a:pt x="10455073" y="4280496"/>
                </a:cubicBezTo>
                <a:lnTo>
                  <a:pt x="10712217" y="4531802"/>
                </a:lnTo>
                <a:lnTo>
                  <a:pt x="10963524" y="4274657"/>
                </a:lnTo>
                <a:cubicBezTo>
                  <a:pt x="11009743" y="4227363"/>
                  <a:pt x="11070756" y="4203281"/>
                  <a:pt x="11132038" y="4202578"/>
                </a:cubicBezTo>
                <a:close/>
                <a:moveTo>
                  <a:pt x="5148047" y="4202578"/>
                </a:moveTo>
                <a:cubicBezTo>
                  <a:pt x="5209328" y="4201874"/>
                  <a:pt x="5270879" y="4224549"/>
                  <a:pt x="5318173" y="4270768"/>
                </a:cubicBezTo>
                <a:lnTo>
                  <a:pt x="5318172" y="4270768"/>
                </a:lnTo>
                <a:cubicBezTo>
                  <a:pt x="5412757" y="4363208"/>
                  <a:pt x="5414500" y="4514821"/>
                  <a:pt x="5322059" y="4609409"/>
                </a:cubicBezTo>
                <a:lnTo>
                  <a:pt x="5070754" y="4866553"/>
                </a:lnTo>
                <a:lnTo>
                  <a:pt x="5327899" y="5117859"/>
                </a:lnTo>
                <a:cubicBezTo>
                  <a:pt x="5422486" y="5210298"/>
                  <a:pt x="5424226" y="5361912"/>
                  <a:pt x="5331787" y="5456498"/>
                </a:cubicBezTo>
                <a:lnTo>
                  <a:pt x="5331787" y="5456498"/>
                </a:lnTo>
                <a:cubicBezTo>
                  <a:pt x="5239349" y="5551084"/>
                  <a:pt x="5087735" y="5552826"/>
                  <a:pt x="4993148" y="5460386"/>
                </a:cubicBezTo>
                <a:lnTo>
                  <a:pt x="4736004" y="5209081"/>
                </a:lnTo>
                <a:lnTo>
                  <a:pt x="4484698" y="5466224"/>
                </a:lnTo>
                <a:cubicBezTo>
                  <a:pt x="4403815" y="5548987"/>
                  <a:pt x="4277624" y="5560667"/>
                  <a:pt x="4183978" y="5500366"/>
                </a:cubicBezTo>
                <a:lnTo>
                  <a:pt x="4146062" y="5470114"/>
                </a:lnTo>
                <a:lnTo>
                  <a:pt x="4114947" y="5432902"/>
                </a:lnTo>
                <a:cubicBezTo>
                  <a:pt x="4052512" y="5340662"/>
                  <a:pt x="4061290" y="5214237"/>
                  <a:pt x="4142174" y="5131475"/>
                </a:cubicBezTo>
                <a:lnTo>
                  <a:pt x="4393475" y="4874330"/>
                </a:lnTo>
                <a:lnTo>
                  <a:pt x="4136335" y="4623024"/>
                </a:lnTo>
                <a:cubicBezTo>
                  <a:pt x="4065396" y="4553695"/>
                  <a:pt x="4046681" y="4451080"/>
                  <a:pt x="4080756" y="4364201"/>
                </a:cubicBezTo>
                <a:lnTo>
                  <a:pt x="4132447" y="4284385"/>
                </a:lnTo>
                <a:lnTo>
                  <a:pt x="4169657" y="4253270"/>
                </a:lnTo>
                <a:cubicBezTo>
                  <a:pt x="4209188" y="4226511"/>
                  <a:pt x="4254995" y="4212833"/>
                  <a:pt x="4300955" y="4212306"/>
                </a:cubicBezTo>
                <a:cubicBezTo>
                  <a:pt x="4362239" y="4211602"/>
                  <a:pt x="4423788" y="4234277"/>
                  <a:pt x="4471082" y="4280497"/>
                </a:cubicBezTo>
                <a:lnTo>
                  <a:pt x="4728227" y="4531803"/>
                </a:lnTo>
                <a:lnTo>
                  <a:pt x="4979532" y="4274656"/>
                </a:lnTo>
                <a:cubicBezTo>
                  <a:pt x="5025751" y="4227364"/>
                  <a:pt x="5086766" y="4203281"/>
                  <a:pt x="5148047" y="4202578"/>
                </a:cubicBezTo>
                <a:close/>
                <a:moveTo>
                  <a:pt x="1973537" y="4202578"/>
                </a:moveTo>
                <a:cubicBezTo>
                  <a:pt x="2034818" y="4201874"/>
                  <a:pt x="2096368" y="4224550"/>
                  <a:pt x="2143662" y="4270769"/>
                </a:cubicBezTo>
                <a:lnTo>
                  <a:pt x="2143661" y="4270769"/>
                </a:lnTo>
                <a:cubicBezTo>
                  <a:pt x="2238249" y="4363208"/>
                  <a:pt x="2239989" y="4514822"/>
                  <a:pt x="2147550" y="4609409"/>
                </a:cubicBezTo>
                <a:lnTo>
                  <a:pt x="1896244" y="4866554"/>
                </a:lnTo>
                <a:lnTo>
                  <a:pt x="2153388" y="5117859"/>
                </a:lnTo>
                <a:cubicBezTo>
                  <a:pt x="2247976" y="5210298"/>
                  <a:pt x="2249717" y="5361911"/>
                  <a:pt x="2157278" y="5456499"/>
                </a:cubicBezTo>
                <a:lnTo>
                  <a:pt x="2157278" y="5456498"/>
                </a:lnTo>
                <a:cubicBezTo>
                  <a:pt x="2064837" y="5551085"/>
                  <a:pt x="1913225" y="5552826"/>
                  <a:pt x="1818637" y="5460387"/>
                </a:cubicBezTo>
                <a:lnTo>
                  <a:pt x="1561494" y="5209081"/>
                </a:lnTo>
                <a:lnTo>
                  <a:pt x="1310190" y="5466225"/>
                </a:lnTo>
                <a:cubicBezTo>
                  <a:pt x="1240858" y="5537165"/>
                  <a:pt x="1138244" y="5555878"/>
                  <a:pt x="1051365" y="5521805"/>
                </a:cubicBezTo>
                <a:lnTo>
                  <a:pt x="971549" y="5470114"/>
                </a:lnTo>
                <a:lnTo>
                  <a:pt x="940433" y="5432902"/>
                </a:lnTo>
                <a:cubicBezTo>
                  <a:pt x="877999" y="5340663"/>
                  <a:pt x="886776" y="5214238"/>
                  <a:pt x="967660" y="5131475"/>
                </a:cubicBezTo>
                <a:lnTo>
                  <a:pt x="1218966" y="4874330"/>
                </a:lnTo>
                <a:lnTo>
                  <a:pt x="961822" y="4623024"/>
                </a:lnTo>
                <a:cubicBezTo>
                  <a:pt x="879058" y="4542139"/>
                  <a:pt x="867380" y="4415949"/>
                  <a:pt x="927680" y="4322300"/>
                </a:cubicBezTo>
                <a:lnTo>
                  <a:pt x="957933" y="4284384"/>
                </a:lnTo>
                <a:lnTo>
                  <a:pt x="1036541" y="4230875"/>
                </a:lnTo>
                <a:cubicBezTo>
                  <a:pt x="1065233" y="4218854"/>
                  <a:pt x="1095806" y="4212658"/>
                  <a:pt x="1126447" y="4212306"/>
                </a:cubicBezTo>
                <a:cubicBezTo>
                  <a:pt x="1187729" y="4211603"/>
                  <a:pt x="1249279" y="4234277"/>
                  <a:pt x="1296572" y="4280497"/>
                </a:cubicBezTo>
                <a:lnTo>
                  <a:pt x="1553716" y="4531802"/>
                </a:lnTo>
                <a:lnTo>
                  <a:pt x="1805023" y="4274657"/>
                </a:lnTo>
                <a:cubicBezTo>
                  <a:pt x="1851242" y="4227364"/>
                  <a:pt x="1912255" y="4203282"/>
                  <a:pt x="1973537" y="4202578"/>
                </a:cubicBezTo>
                <a:close/>
                <a:moveTo>
                  <a:pt x="9723893" y="4202578"/>
                </a:moveTo>
                <a:cubicBezTo>
                  <a:pt x="9785175" y="4201874"/>
                  <a:pt x="9846724" y="4224549"/>
                  <a:pt x="9894018" y="4270768"/>
                </a:cubicBezTo>
                <a:cubicBezTo>
                  <a:pt x="9988604" y="4363208"/>
                  <a:pt x="9990345" y="4514822"/>
                  <a:pt x="9897906" y="4609408"/>
                </a:cubicBezTo>
                <a:lnTo>
                  <a:pt x="9646600" y="4866553"/>
                </a:lnTo>
                <a:lnTo>
                  <a:pt x="9903745" y="5117859"/>
                </a:lnTo>
                <a:cubicBezTo>
                  <a:pt x="9998332" y="5210298"/>
                  <a:pt x="10000073" y="5361911"/>
                  <a:pt x="9907634" y="5456498"/>
                </a:cubicBezTo>
                <a:lnTo>
                  <a:pt x="9907633" y="5456498"/>
                </a:lnTo>
                <a:cubicBezTo>
                  <a:pt x="9815194" y="5551084"/>
                  <a:pt x="9663580" y="5552825"/>
                  <a:pt x="9568994" y="5460386"/>
                </a:cubicBezTo>
                <a:lnTo>
                  <a:pt x="9311850" y="5209080"/>
                </a:lnTo>
                <a:lnTo>
                  <a:pt x="9060543" y="5466224"/>
                </a:lnTo>
                <a:cubicBezTo>
                  <a:pt x="8979660" y="5548987"/>
                  <a:pt x="8853470" y="5560666"/>
                  <a:pt x="8759820" y="5500365"/>
                </a:cubicBezTo>
                <a:lnTo>
                  <a:pt x="8721905" y="5470113"/>
                </a:lnTo>
                <a:lnTo>
                  <a:pt x="8668394" y="5391505"/>
                </a:lnTo>
                <a:cubicBezTo>
                  <a:pt x="8632334" y="5305432"/>
                  <a:pt x="8648687" y="5202415"/>
                  <a:pt x="8718016" y="5131474"/>
                </a:cubicBezTo>
                <a:lnTo>
                  <a:pt x="8969321" y="4874330"/>
                </a:lnTo>
                <a:lnTo>
                  <a:pt x="8712178" y="4623024"/>
                </a:lnTo>
                <a:cubicBezTo>
                  <a:pt x="8617591" y="4530585"/>
                  <a:pt x="8615850" y="4378971"/>
                  <a:pt x="8708289" y="4284384"/>
                </a:cubicBezTo>
                <a:lnTo>
                  <a:pt x="8708288" y="4284384"/>
                </a:lnTo>
                <a:cubicBezTo>
                  <a:pt x="8754508" y="4237092"/>
                  <a:pt x="8815521" y="4213009"/>
                  <a:pt x="8876803" y="4212306"/>
                </a:cubicBezTo>
                <a:cubicBezTo>
                  <a:pt x="8938084" y="4211602"/>
                  <a:pt x="8999635" y="4234277"/>
                  <a:pt x="9046928" y="4280496"/>
                </a:cubicBezTo>
                <a:lnTo>
                  <a:pt x="9304072" y="4531802"/>
                </a:lnTo>
                <a:lnTo>
                  <a:pt x="9555378" y="4274657"/>
                </a:lnTo>
                <a:cubicBezTo>
                  <a:pt x="9601598" y="4227364"/>
                  <a:pt x="9662612" y="4203282"/>
                  <a:pt x="9723893" y="4202578"/>
                </a:cubicBezTo>
                <a:close/>
                <a:moveTo>
                  <a:pt x="8185014" y="4202578"/>
                </a:moveTo>
                <a:cubicBezTo>
                  <a:pt x="8246295" y="4201874"/>
                  <a:pt x="8307845" y="4224549"/>
                  <a:pt x="8355138" y="4270769"/>
                </a:cubicBezTo>
                <a:lnTo>
                  <a:pt x="8355138" y="4270769"/>
                </a:lnTo>
                <a:cubicBezTo>
                  <a:pt x="8449724" y="4363208"/>
                  <a:pt x="8451465" y="4514821"/>
                  <a:pt x="8359027" y="4609408"/>
                </a:cubicBezTo>
                <a:lnTo>
                  <a:pt x="8107721" y="4866553"/>
                </a:lnTo>
                <a:lnTo>
                  <a:pt x="8364865" y="5117859"/>
                </a:lnTo>
                <a:cubicBezTo>
                  <a:pt x="8459452" y="5210298"/>
                  <a:pt x="8461193" y="5361911"/>
                  <a:pt x="8368754" y="5456498"/>
                </a:cubicBezTo>
                <a:lnTo>
                  <a:pt x="8368753" y="5456497"/>
                </a:lnTo>
                <a:cubicBezTo>
                  <a:pt x="8276314" y="5551084"/>
                  <a:pt x="8124700" y="5552825"/>
                  <a:pt x="8030114" y="5460386"/>
                </a:cubicBezTo>
                <a:lnTo>
                  <a:pt x="7772969" y="5209080"/>
                </a:lnTo>
                <a:lnTo>
                  <a:pt x="7521664" y="5466225"/>
                </a:lnTo>
                <a:cubicBezTo>
                  <a:pt x="7440779" y="5548987"/>
                  <a:pt x="7314590" y="5560666"/>
                  <a:pt x="7220941" y="5500365"/>
                </a:cubicBezTo>
                <a:lnTo>
                  <a:pt x="7183025" y="5470113"/>
                </a:lnTo>
                <a:lnTo>
                  <a:pt x="7129515" y="5391505"/>
                </a:lnTo>
                <a:cubicBezTo>
                  <a:pt x="7093455" y="5305432"/>
                  <a:pt x="7109808" y="5202414"/>
                  <a:pt x="7179137" y="5131475"/>
                </a:cubicBezTo>
                <a:lnTo>
                  <a:pt x="7430442" y="4874330"/>
                </a:lnTo>
                <a:lnTo>
                  <a:pt x="7173298" y="4623023"/>
                </a:lnTo>
                <a:cubicBezTo>
                  <a:pt x="7102358" y="4553694"/>
                  <a:pt x="7083643" y="4451079"/>
                  <a:pt x="7117718" y="4364201"/>
                </a:cubicBezTo>
                <a:lnTo>
                  <a:pt x="7169408" y="4284385"/>
                </a:lnTo>
                <a:lnTo>
                  <a:pt x="7206620" y="4253269"/>
                </a:lnTo>
                <a:cubicBezTo>
                  <a:pt x="7246152" y="4226511"/>
                  <a:pt x="7291962" y="4212833"/>
                  <a:pt x="7337923" y="4212306"/>
                </a:cubicBezTo>
                <a:cubicBezTo>
                  <a:pt x="7399204" y="4211603"/>
                  <a:pt x="7460754" y="4234277"/>
                  <a:pt x="7508048" y="4280496"/>
                </a:cubicBezTo>
                <a:lnTo>
                  <a:pt x="7765193" y="4531802"/>
                </a:lnTo>
                <a:lnTo>
                  <a:pt x="8016500" y="4274657"/>
                </a:lnTo>
                <a:cubicBezTo>
                  <a:pt x="8062719" y="4227363"/>
                  <a:pt x="8123732" y="4203281"/>
                  <a:pt x="8185014" y="4202578"/>
                </a:cubicBezTo>
                <a:close/>
                <a:moveTo>
                  <a:pt x="6696652" y="4202578"/>
                </a:moveTo>
                <a:cubicBezTo>
                  <a:pt x="6757934" y="4201875"/>
                  <a:pt x="6819483" y="4224549"/>
                  <a:pt x="6866776" y="4270769"/>
                </a:cubicBezTo>
                <a:lnTo>
                  <a:pt x="6866776" y="4270770"/>
                </a:lnTo>
                <a:cubicBezTo>
                  <a:pt x="6961363" y="4363208"/>
                  <a:pt x="6963103" y="4514821"/>
                  <a:pt x="6870665" y="4609408"/>
                </a:cubicBezTo>
                <a:lnTo>
                  <a:pt x="6619359" y="4866553"/>
                </a:lnTo>
                <a:lnTo>
                  <a:pt x="6876503" y="5117859"/>
                </a:lnTo>
                <a:cubicBezTo>
                  <a:pt x="6971090" y="5210298"/>
                  <a:pt x="6972831" y="5361911"/>
                  <a:pt x="6880392" y="5456498"/>
                </a:cubicBezTo>
                <a:lnTo>
                  <a:pt x="6880391" y="5456497"/>
                </a:lnTo>
                <a:cubicBezTo>
                  <a:pt x="6787952" y="5551084"/>
                  <a:pt x="6636338" y="5552825"/>
                  <a:pt x="6541752" y="5460386"/>
                </a:cubicBezTo>
                <a:lnTo>
                  <a:pt x="6284607" y="5209081"/>
                </a:lnTo>
                <a:lnTo>
                  <a:pt x="6033304" y="5466224"/>
                </a:lnTo>
                <a:cubicBezTo>
                  <a:pt x="5952420" y="5548987"/>
                  <a:pt x="5826230" y="5560666"/>
                  <a:pt x="5732581" y="5500366"/>
                </a:cubicBezTo>
                <a:lnTo>
                  <a:pt x="5694665" y="5470113"/>
                </a:lnTo>
                <a:lnTo>
                  <a:pt x="5663552" y="5432902"/>
                </a:lnTo>
                <a:cubicBezTo>
                  <a:pt x="5601115" y="5340662"/>
                  <a:pt x="5609894" y="5214237"/>
                  <a:pt x="5690776" y="5131475"/>
                </a:cubicBezTo>
                <a:lnTo>
                  <a:pt x="5942082" y="4874330"/>
                </a:lnTo>
                <a:lnTo>
                  <a:pt x="5684938" y="4623024"/>
                </a:lnTo>
                <a:cubicBezTo>
                  <a:pt x="5602174" y="4542139"/>
                  <a:pt x="5590496" y="4415950"/>
                  <a:pt x="5650797" y="4322300"/>
                </a:cubicBezTo>
                <a:lnTo>
                  <a:pt x="5681050" y="4284384"/>
                </a:lnTo>
                <a:lnTo>
                  <a:pt x="5718259" y="4253269"/>
                </a:lnTo>
                <a:cubicBezTo>
                  <a:pt x="5757792" y="4226512"/>
                  <a:pt x="5803602" y="4212834"/>
                  <a:pt x="5849562" y="4212306"/>
                </a:cubicBezTo>
                <a:cubicBezTo>
                  <a:pt x="5910845" y="4211602"/>
                  <a:pt x="5972395" y="4234277"/>
                  <a:pt x="6019688" y="4280497"/>
                </a:cubicBezTo>
                <a:lnTo>
                  <a:pt x="6276831" y="4531802"/>
                </a:lnTo>
                <a:lnTo>
                  <a:pt x="6528138" y="4274657"/>
                </a:lnTo>
                <a:cubicBezTo>
                  <a:pt x="6574357" y="4227363"/>
                  <a:pt x="6635370" y="4203281"/>
                  <a:pt x="6696652" y="4202578"/>
                </a:cubicBezTo>
                <a:close/>
                <a:moveTo>
                  <a:pt x="11804558" y="4184696"/>
                </a:moveTo>
                <a:cubicBezTo>
                  <a:pt x="11865840" y="4183991"/>
                  <a:pt x="11927390" y="4206667"/>
                  <a:pt x="11974683" y="4252886"/>
                </a:cubicBezTo>
                <a:lnTo>
                  <a:pt x="12192000" y="4465268"/>
                </a:lnTo>
                <a:lnTo>
                  <a:pt x="12192000" y="5230182"/>
                </a:lnTo>
                <a:lnTo>
                  <a:pt x="11988300" y="5438614"/>
                </a:lnTo>
                <a:cubicBezTo>
                  <a:pt x="11895861" y="5533201"/>
                  <a:pt x="11744247" y="5534941"/>
                  <a:pt x="11649659" y="5442503"/>
                </a:cubicBezTo>
                <a:lnTo>
                  <a:pt x="11649661" y="5442503"/>
                </a:lnTo>
                <a:cubicBezTo>
                  <a:pt x="11555074" y="5350064"/>
                  <a:pt x="11553333" y="5198450"/>
                  <a:pt x="11645771" y="5103864"/>
                </a:cubicBezTo>
                <a:lnTo>
                  <a:pt x="11897078" y="4846720"/>
                </a:lnTo>
                <a:lnTo>
                  <a:pt x="11639933" y="4595414"/>
                </a:lnTo>
                <a:cubicBezTo>
                  <a:pt x="11545347" y="4502974"/>
                  <a:pt x="11543606" y="4351361"/>
                  <a:pt x="11636045" y="4256774"/>
                </a:cubicBezTo>
                <a:lnTo>
                  <a:pt x="11636044" y="4256775"/>
                </a:lnTo>
                <a:cubicBezTo>
                  <a:pt x="11682264" y="4209481"/>
                  <a:pt x="11743278" y="4185399"/>
                  <a:pt x="11804558" y="4184696"/>
                </a:cubicBezTo>
                <a:close/>
                <a:moveTo>
                  <a:pt x="372228" y="2774949"/>
                </a:moveTo>
                <a:cubicBezTo>
                  <a:pt x="433509" y="2774246"/>
                  <a:pt x="495059" y="2796918"/>
                  <a:pt x="542353" y="2843138"/>
                </a:cubicBezTo>
                <a:cubicBezTo>
                  <a:pt x="636939" y="2935580"/>
                  <a:pt x="638680" y="3087192"/>
                  <a:pt x="546241" y="3181779"/>
                </a:cubicBezTo>
                <a:lnTo>
                  <a:pt x="294935" y="3438916"/>
                </a:lnTo>
                <a:lnTo>
                  <a:pt x="552079" y="3690222"/>
                </a:lnTo>
                <a:cubicBezTo>
                  <a:pt x="646666" y="3782661"/>
                  <a:pt x="648407" y="3934275"/>
                  <a:pt x="555969" y="4028861"/>
                </a:cubicBezTo>
                <a:lnTo>
                  <a:pt x="555967" y="4028861"/>
                </a:lnTo>
                <a:cubicBezTo>
                  <a:pt x="463528" y="4123447"/>
                  <a:pt x="311915" y="4125188"/>
                  <a:pt x="217328" y="4032749"/>
                </a:cubicBezTo>
                <a:lnTo>
                  <a:pt x="0" y="3820355"/>
                </a:lnTo>
                <a:lnTo>
                  <a:pt x="0" y="3055474"/>
                </a:lnTo>
                <a:lnTo>
                  <a:pt x="203714" y="2847028"/>
                </a:lnTo>
                <a:cubicBezTo>
                  <a:pt x="249933" y="2799735"/>
                  <a:pt x="310946" y="2775653"/>
                  <a:pt x="372228" y="2774949"/>
                </a:cubicBezTo>
                <a:close/>
                <a:moveTo>
                  <a:pt x="1973536" y="2774947"/>
                </a:moveTo>
                <a:cubicBezTo>
                  <a:pt x="2034819" y="2774244"/>
                  <a:pt x="2096368" y="2796917"/>
                  <a:pt x="2143662" y="2843137"/>
                </a:cubicBezTo>
                <a:lnTo>
                  <a:pt x="2143661" y="2843138"/>
                </a:lnTo>
                <a:cubicBezTo>
                  <a:pt x="2238248" y="2935578"/>
                  <a:pt x="2239989" y="3087190"/>
                  <a:pt x="2147550" y="3181775"/>
                </a:cubicBezTo>
                <a:lnTo>
                  <a:pt x="1896244" y="3438914"/>
                </a:lnTo>
                <a:lnTo>
                  <a:pt x="2153389" y="3690220"/>
                </a:lnTo>
                <a:cubicBezTo>
                  <a:pt x="2247976" y="3782659"/>
                  <a:pt x="2249717" y="3934272"/>
                  <a:pt x="2157277" y="4028859"/>
                </a:cubicBezTo>
                <a:cubicBezTo>
                  <a:pt x="2064837" y="4123446"/>
                  <a:pt x="1913225" y="4125187"/>
                  <a:pt x="1818637" y="4032747"/>
                </a:cubicBezTo>
                <a:lnTo>
                  <a:pt x="1561494" y="3781441"/>
                </a:lnTo>
                <a:lnTo>
                  <a:pt x="1310190" y="4038585"/>
                </a:lnTo>
                <a:cubicBezTo>
                  <a:pt x="1240859" y="4109525"/>
                  <a:pt x="1138244" y="4128239"/>
                  <a:pt x="1051366" y="4094165"/>
                </a:cubicBezTo>
                <a:lnTo>
                  <a:pt x="971549" y="4042475"/>
                </a:lnTo>
                <a:lnTo>
                  <a:pt x="971548" y="4042474"/>
                </a:lnTo>
                <a:lnTo>
                  <a:pt x="940434" y="4005263"/>
                </a:lnTo>
                <a:cubicBezTo>
                  <a:pt x="877999" y="3913024"/>
                  <a:pt x="886776" y="3786599"/>
                  <a:pt x="967661" y="3703835"/>
                </a:cubicBezTo>
                <a:lnTo>
                  <a:pt x="1218966" y="3446691"/>
                </a:lnTo>
                <a:lnTo>
                  <a:pt x="961821" y="3195392"/>
                </a:lnTo>
                <a:cubicBezTo>
                  <a:pt x="879057" y="3114508"/>
                  <a:pt x="867380" y="2988318"/>
                  <a:pt x="927680" y="2894669"/>
                </a:cubicBezTo>
                <a:lnTo>
                  <a:pt x="957933" y="2856755"/>
                </a:lnTo>
                <a:lnTo>
                  <a:pt x="1036541" y="2803244"/>
                </a:lnTo>
                <a:cubicBezTo>
                  <a:pt x="1065233" y="2791222"/>
                  <a:pt x="1095806" y="2785027"/>
                  <a:pt x="1126447" y="2784673"/>
                </a:cubicBezTo>
                <a:cubicBezTo>
                  <a:pt x="1187729" y="2783972"/>
                  <a:pt x="1249279" y="2806644"/>
                  <a:pt x="1296572" y="2852866"/>
                </a:cubicBezTo>
                <a:lnTo>
                  <a:pt x="1553716" y="3104170"/>
                </a:lnTo>
                <a:lnTo>
                  <a:pt x="1805022" y="2847029"/>
                </a:lnTo>
                <a:cubicBezTo>
                  <a:pt x="1851242" y="2799731"/>
                  <a:pt x="1912255" y="2775650"/>
                  <a:pt x="1973536" y="2774947"/>
                </a:cubicBezTo>
                <a:close/>
                <a:moveTo>
                  <a:pt x="3599352" y="2774947"/>
                </a:moveTo>
                <a:cubicBezTo>
                  <a:pt x="3660633" y="2774243"/>
                  <a:pt x="3722183" y="2796919"/>
                  <a:pt x="3769476" y="2843138"/>
                </a:cubicBezTo>
                <a:lnTo>
                  <a:pt x="3769476" y="2843139"/>
                </a:lnTo>
                <a:cubicBezTo>
                  <a:pt x="3864061" y="2935578"/>
                  <a:pt x="3865803" y="3087191"/>
                  <a:pt x="3773364" y="3181777"/>
                </a:cubicBezTo>
                <a:lnTo>
                  <a:pt x="3522059" y="3438917"/>
                </a:lnTo>
                <a:lnTo>
                  <a:pt x="3779203" y="3690222"/>
                </a:lnTo>
                <a:cubicBezTo>
                  <a:pt x="3873788" y="3782661"/>
                  <a:pt x="3875529" y="3934274"/>
                  <a:pt x="3783092" y="4028862"/>
                </a:cubicBezTo>
                <a:lnTo>
                  <a:pt x="3783092" y="4028860"/>
                </a:lnTo>
                <a:cubicBezTo>
                  <a:pt x="3690652" y="4123448"/>
                  <a:pt x="3539038" y="4125189"/>
                  <a:pt x="3444452" y="4032750"/>
                </a:cubicBezTo>
                <a:lnTo>
                  <a:pt x="3187308" y="3781443"/>
                </a:lnTo>
                <a:lnTo>
                  <a:pt x="2936002" y="4038587"/>
                </a:lnTo>
                <a:cubicBezTo>
                  <a:pt x="2855118" y="4121350"/>
                  <a:pt x="2728928" y="4133029"/>
                  <a:pt x="2635280" y="4072729"/>
                </a:cubicBezTo>
                <a:lnTo>
                  <a:pt x="2597364" y="4042477"/>
                </a:lnTo>
                <a:lnTo>
                  <a:pt x="2597365" y="4042476"/>
                </a:lnTo>
                <a:lnTo>
                  <a:pt x="2597363" y="4042476"/>
                </a:lnTo>
                <a:lnTo>
                  <a:pt x="2566248" y="4005265"/>
                </a:lnTo>
                <a:cubicBezTo>
                  <a:pt x="2503813" y="3913025"/>
                  <a:pt x="2512591" y="3786601"/>
                  <a:pt x="2593476" y="3703837"/>
                </a:cubicBezTo>
                <a:lnTo>
                  <a:pt x="2844781" y="3446693"/>
                </a:lnTo>
                <a:lnTo>
                  <a:pt x="2587637" y="3195392"/>
                </a:lnTo>
                <a:cubicBezTo>
                  <a:pt x="2493050" y="3102954"/>
                  <a:pt x="2491309" y="2951343"/>
                  <a:pt x="2583749" y="2856755"/>
                </a:cubicBezTo>
                <a:lnTo>
                  <a:pt x="2583747" y="2856755"/>
                </a:lnTo>
                <a:cubicBezTo>
                  <a:pt x="2629967" y="2809462"/>
                  <a:pt x="2690980" y="2785379"/>
                  <a:pt x="2752262" y="2784675"/>
                </a:cubicBezTo>
                <a:cubicBezTo>
                  <a:pt x="2813543" y="2783971"/>
                  <a:pt x="2875093" y="2806647"/>
                  <a:pt x="2922387" y="2852868"/>
                </a:cubicBezTo>
                <a:lnTo>
                  <a:pt x="3179531" y="3104172"/>
                </a:lnTo>
                <a:lnTo>
                  <a:pt x="3430836" y="2847029"/>
                </a:lnTo>
                <a:cubicBezTo>
                  <a:pt x="3477056" y="2799733"/>
                  <a:pt x="3538070" y="2775651"/>
                  <a:pt x="3599352" y="2774947"/>
                </a:cubicBezTo>
                <a:close/>
                <a:moveTo>
                  <a:pt x="5148048" y="2774943"/>
                </a:moveTo>
                <a:cubicBezTo>
                  <a:pt x="5209328" y="2774241"/>
                  <a:pt x="5270879" y="2796914"/>
                  <a:pt x="5318172" y="2843135"/>
                </a:cubicBezTo>
                <a:lnTo>
                  <a:pt x="5318172" y="2843137"/>
                </a:lnTo>
                <a:cubicBezTo>
                  <a:pt x="5412757" y="2935575"/>
                  <a:pt x="5414500" y="3087188"/>
                  <a:pt x="5322060" y="3181773"/>
                </a:cubicBezTo>
                <a:lnTo>
                  <a:pt x="5070754" y="3438915"/>
                </a:lnTo>
                <a:lnTo>
                  <a:pt x="5327899" y="3690220"/>
                </a:lnTo>
                <a:cubicBezTo>
                  <a:pt x="5422486" y="3782659"/>
                  <a:pt x="5424227" y="3934272"/>
                  <a:pt x="5331787" y="4028860"/>
                </a:cubicBezTo>
                <a:lnTo>
                  <a:pt x="5331786" y="4028858"/>
                </a:lnTo>
                <a:cubicBezTo>
                  <a:pt x="5239349" y="4123446"/>
                  <a:pt x="5087735" y="4125187"/>
                  <a:pt x="4993148" y="4032748"/>
                </a:cubicBezTo>
                <a:lnTo>
                  <a:pt x="4736005" y="3781441"/>
                </a:lnTo>
                <a:lnTo>
                  <a:pt x="4484699" y="4038585"/>
                </a:lnTo>
                <a:cubicBezTo>
                  <a:pt x="4403815" y="4121348"/>
                  <a:pt x="4277624" y="4133027"/>
                  <a:pt x="4183979" y="4072726"/>
                </a:cubicBezTo>
                <a:lnTo>
                  <a:pt x="4146062" y="4042473"/>
                </a:lnTo>
                <a:lnTo>
                  <a:pt x="4092552" y="3963866"/>
                </a:lnTo>
                <a:cubicBezTo>
                  <a:pt x="4056492" y="3877793"/>
                  <a:pt x="4072845" y="3774775"/>
                  <a:pt x="4142174" y="3703835"/>
                </a:cubicBezTo>
                <a:lnTo>
                  <a:pt x="4393476" y="3446691"/>
                </a:lnTo>
                <a:lnTo>
                  <a:pt x="4136335" y="3195389"/>
                </a:lnTo>
                <a:cubicBezTo>
                  <a:pt x="4041749" y="3102952"/>
                  <a:pt x="4040008" y="2951338"/>
                  <a:pt x="4132447" y="2856751"/>
                </a:cubicBezTo>
                <a:lnTo>
                  <a:pt x="4132446" y="2856751"/>
                </a:lnTo>
                <a:cubicBezTo>
                  <a:pt x="4178666" y="2809459"/>
                  <a:pt x="4239675" y="2785376"/>
                  <a:pt x="4300955" y="2784672"/>
                </a:cubicBezTo>
                <a:cubicBezTo>
                  <a:pt x="4362236" y="2783969"/>
                  <a:pt x="4423787" y="2806644"/>
                  <a:pt x="4471081" y="2852863"/>
                </a:cubicBezTo>
                <a:lnTo>
                  <a:pt x="4728227" y="3104169"/>
                </a:lnTo>
                <a:lnTo>
                  <a:pt x="4979532" y="2847023"/>
                </a:lnTo>
                <a:cubicBezTo>
                  <a:pt x="5025751" y="2799729"/>
                  <a:pt x="5086765" y="2775649"/>
                  <a:pt x="5148048" y="2774943"/>
                </a:cubicBezTo>
                <a:close/>
                <a:moveTo>
                  <a:pt x="6696652" y="2774943"/>
                </a:moveTo>
                <a:cubicBezTo>
                  <a:pt x="6757934" y="2774240"/>
                  <a:pt x="6819483" y="2796913"/>
                  <a:pt x="6866777" y="2843133"/>
                </a:cubicBezTo>
                <a:lnTo>
                  <a:pt x="6866776" y="2843135"/>
                </a:lnTo>
                <a:cubicBezTo>
                  <a:pt x="6961362" y="2935574"/>
                  <a:pt x="6963104" y="3087187"/>
                  <a:pt x="6870665" y="3181772"/>
                </a:cubicBezTo>
                <a:lnTo>
                  <a:pt x="6619359" y="3438914"/>
                </a:lnTo>
                <a:lnTo>
                  <a:pt x="6876503" y="3690220"/>
                </a:lnTo>
                <a:cubicBezTo>
                  <a:pt x="6971090" y="3782659"/>
                  <a:pt x="6972831" y="3934272"/>
                  <a:pt x="6880392" y="4028859"/>
                </a:cubicBezTo>
                <a:lnTo>
                  <a:pt x="6880391" y="4028859"/>
                </a:lnTo>
                <a:cubicBezTo>
                  <a:pt x="6787952" y="4123445"/>
                  <a:pt x="6636338" y="4125186"/>
                  <a:pt x="6541752" y="4032747"/>
                </a:cubicBezTo>
                <a:lnTo>
                  <a:pt x="6284607" y="3781442"/>
                </a:lnTo>
                <a:lnTo>
                  <a:pt x="6033304" y="4038585"/>
                </a:lnTo>
                <a:cubicBezTo>
                  <a:pt x="5952420" y="4121349"/>
                  <a:pt x="5826230" y="4133027"/>
                  <a:pt x="5732582" y="4072726"/>
                </a:cubicBezTo>
                <a:lnTo>
                  <a:pt x="5694666" y="4042474"/>
                </a:lnTo>
                <a:lnTo>
                  <a:pt x="5641155" y="3963866"/>
                </a:lnTo>
                <a:cubicBezTo>
                  <a:pt x="5605095" y="3877793"/>
                  <a:pt x="5621448" y="3774775"/>
                  <a:pt x="5690776" y="3703834"/>
                </a:cubicBezTo>
                <a:lnTo>
                  <a:pt x="5942082" y="3446691"/>
                </a:lnTo>
                <a:lnTo>
                  <a:pt x="5684938" y="3195388"/>
                </a:lnTo>
                <a:cubicBezTo>
                  <a:pt x="5602174" y="3114505"/>
                  <a:pt x="5590495" y="2988314"/>
                  <a:pt x="5650797" y="2894665"/>
                </a:cubicBezTo>
                <a:lnTo>
                  <a:pt x="5681050" y="2856751"/>
                </a:lnTo>
                <a:lnTo>
                  <a:pt x="5718260" y="2825635"/>
                </a:lnTo>
                <a:cubicBezTo>
                  <a:pt x="5757792" y="2798876"/>
                  <a:pt x="5803602" y="2785200"/>
                  <a:pt x="5849562" y="2784671"/>
                </a:cubicBezTo>
                <a:cubicBezTo>
                  <a:pt x="5910845" y="2783969"/>
                  <a:pt x="5972394" y="2806643"/>
                  <a:pt x="6019688" y="2852862"/>
                </a:cubicBezTo>
                <a:lnTo>
                  <a:pt x="6276830" y="3104167"/>
                </a:lnTo>
                <a:lnTo>
                  <a:pt x="6528138" y="2847024"/>
                </a:lnTo>
                <a:cubicBezTo>
                  <a:pt x="6574356" y="2799728"/>
                  <a:pt x="6635370" y="2775648"/>
                  <a:pt x="6696652" y="2774943"/>
                </a:cubicBezTo>
                <a:close/>
                <a:moveTo>
                  <a:pt x="8185014" y="2774942"/>
                </a:moveTo>
                <a:cubicBezTo>
                  <a:pt x="8246296" y="2774239"/>
                  <a:pt x="8307845" y="2796913"/>
                  <a:pt x="8355138" y="2843133"/>
                </a:cubicBezTo>
                <a:lnTo>
                  <a:pt x="8355138" y="2843133"/>
                </a:lnTo>
                <a:cubicBezTo>
                  <a:pt x="8449724" y="2935572"/>
                  <a:pt x="8451465" y="3087185"/>
                  <a:pt x="8359027" y="3181772"/>
                </a:cubicBezTo>
                <a:lnTo>
                  <a:pt x="8107721" y="3438914"/>
                </a:lnTo>
                <a:lnTo>
                  <a:pt x="8364865" y="3690220"/>
                </a:lnTo>
                <a:cubicBezTo>
                  <a:pt x="8459452" y="3782659"/>
                  <a:pt x="8461193" y="3934272"/>
                  <a:pt x="8368754" y="4028859"/>
                </a:cubicBezTo>
                <a:lnTo>
                  <a:pt x="8368753" y="4028858"/>
                </a:lnTo>
                <a:cubicBezTo>
                  <a:pt x="8276314" y="4123445"/>
                  <a:pt x="8124700" y="4125186"/>
                  <a:pt x="8030114" y="4032747"/>
                </a:cubicBezTo>
                <a:lnTo>
                  <a:pt x="7772969" y="3781442"/>
                </a:lnTo>
                <a:lnTo>
                  <a:pt x="7521665" y="4038585"/>
                </a:lnTo>
                <a:cubicBezTo>
                  <a:pt x="7440780" y="4121348"/>
                  <a:pt x="7314589" y="4133027"/>
                  <a:pt x="7220941" y="4072726"/>
                </a:cubicBezTo>
                <a:lnTo>
                  <a:pt x="7183025" y="4042474"/>
                </a:lnTo>
                <a:lnTo>
                  <a:pt x="7129514" y="3963866"/>
                </a:lnTo>
                <a:cubicBezTo>
                  <a:pt x="7093455" y="3877793"/>
                  <a:pt x="7109808" y="3774775"/>
                  <a:pt x="7179137" y="3703835"/>
                </a:cubicBezTo>
                <a:lnTo>
                  <a:pt x="7430443" y="3446691"/>
                </a:lnTo>
                <a:lnTo>
                  <a:pt x="7173298" y="3195387"/>
                </a:lnTo>
                <a:cubicBezTo>
                  <a:pt x="7102358" y="3126060"/>
                  <a:pt x="7083644" y="3023444"/>
                  <a:pt x="7117718" y="2936566"/>
                </a:cubicBezTo>
                <a:lnTo>
                  <a:pt x="7169409" y="2856749"/>
                </a:lnTo>
                <a:lnTo>
                  <a:pt x="7206621" y="2825634"/>
                </a:lnTo>
                <a:cubicBezTo>
                  <a:pt x="7246152" y="2798877"/>
                  <a:pt x="7291962" y="2785198"/>
                  <a:pt x="7337923" y="2784670"/>
                </a:cubicBezTo>
                <a:cubicBezTo>
                  <a:pt x="7399205" y="2783967"/>
                  <a:pt x="7460754" y="2806642"/>
                  <a:pt x="7508048" y="2852860"/>
                </a:cubicBezTo>
                <a:lnTo>
                  <a:pt x="7765193" y="3104166"/>
                </a:lnTo>
                <a:lnTo>
                  <a:pt x="8016499" y="2847022"/>
                </a:lnTo>
                <a:cubicBezTo>
                  <a:pt x="8062719" y="2799727"/>
                  <a:pt x="8123732" y="2775646"/>
                  <a:pt x="8185014" y="2774942"/>
                </a:cubicBezTo>
                <a:close/>
                <a:moveTo>
                  <a:pt x="9723893" y="2774940"/>
                </a:moveTo>
                <a:cubicBezTo>
                  <a:pt x="9785175" y="2774238"/>
                  <a:pt x="9846725" y="2796911"/>
                  <a:pt x="9894018" y="2843131"/>
                </a:cubicBezTo>
                <a:lnTo>
                  <a:pt x="9894018" y="2843132"/>
                </a:lnTo>
                <a:cubicBezTo>
                  <a:pt x="9988605" y="2935572"/>
                  <a:pt x="9990346" y="3087185"/>
                  <a:pt x="9897906" y="3181771"/>
                </a:cubicBezTo>
                <a:lnTo>
                  <a:pt x="9646600" y="3438914"/>
                </a:lnTo>
                <a:lnTo>
                  <a:pt x="9903745" y="3690220"/>
                </a:lnTo>
                <a:cubicBezTo>
                  <a:pt x="9998332" y="3782659"/>
                  <a:pt x="10000073" y="3934273"/>
                  <a:pt x="9907635" y="4028859"/>
                </a:cubicBezTo>
                <a:lnTo>
                  <a:pt x="9907632" y="4028858"/>
                </a:lnTo>
                <a:cubicBezTo>
                  <a:pt x="9815194" y="4123445"/>
                  <a:pt x="9663580" y="4125186"/>
                  <a:pt x="9568994" y="4032747"/>
                </a:cubicBezTo>
                <a:lnTo>
                  <a:pt x="9311850" y="3781441"/>
                </a:lnTo>
                <a:lnTo>
                  <a:pt x="9060544" y="4038585"/>
                </a:lnTo>
                <a:cubicBezTo>
                  <a:pt x="8979660" y="4121348"/>
                  <a:pt x="8853470" y="4133026"/>
                  <a:pt x="8759819" y="4072726"/>
                </a:cubicBezTo>
                <a:lnTo>
                  <a:pt x="8721905" y="4042474"/>
                </a:lnTo>
                <a:lnTo>
                  <a:pt x="8668394" y="3963865"/>
                </a:lnTo>
                <a:cubicBezTo>
                  <a:pt x="8632334" y="3877793"/>
                  <a:pt x="8648687" y="3774775"/>
                  <a:pt x="8718016" y="3703835"/>
                </a:cubicBezTo>
                <a:lnTo>
                  <a:pt x="8969322" y="3446690"/>
                </a:lnTo>
                <a:lnTo>
                  <a:pt x="8712178" y="3195386"/>
                </a:lnTo>
                <a:cubicBezTo>
                  <a:pt x="8617591" y="3102949"/>
                  <a:pt x="8615850" y="2951334"/>
                  <a:pt x="8708288" y="2856748"/>
                </a:cubicBezTo>
                <a:cubicBezTo>
                  <a:pt x="8754507" y="2809455"/>
                  <a:pt x="8815520" y="2785372"/>
                  <a:pt x="8876802" y="2784668"/>
                </a:cubicBezTo>
                <a:cubicBezTo>
                  <a:pt x="8938084" y="2783966"/>
                  <a:pt x="8999634" y="2806640"/>
                  <a:pt x="9046928" y="2852860"/>
                </a:cubicBezTo>
                <a:lnTo>
                  <a:pt x="9304071" y="3104165"/>
                </a:lnTo>
                <a:lnTo>
                  <a:pt x="9555379" y="2847022"/>
                </a:lnTo>
                <a:cubicBezTo>
                  <a:pt x="9601599" y="2799725"/>
                  <a:pt x="9662612" y="2775645"/>
                  <a:pt x="9723893" y="2774940"/>
                </a:cubicBezTo>
                <a:close/>
                <a:moveTo>
                  <a:pt x="11132037" y="2774940"/>
                </a:moveTo>
                <a:cubicBezTo>
                  <a:pt x="11193320" y="2774236"/>
                  <a:pt x="11254870" y="2796911"/>
                  <a:pt x="11302163" y="2843130"/>
                </a:cubicBezTo>
                <a:lnTo>
                  <a:pt x="11302163" y="2843131"/>
                </a:lnTo>
                <a:cubicBezTo>
                  <a:pt x="11396749" y="2935570"/>
                  <a:pt x="11398490" y="3087183"/>
                  <a:pt x="11306051" y="3181770"/>
                </a:cubicBezTo>
                <a:lnTo>
                  <a:pt x="11054745" y="3438913"/>
                </a:lnTo>
                <a:lnTo>
                  <a:pt x="11311890" y="3690220"/>
                </a:lnTo>
                <a:cubicBezTo>
                  <a:pt x="11406477" y="3782659"/>
                  <a:pt x="11408218" y="3934272"/>
                  <a:pt x="11315779" y="4028859"/>
                </a:cubicBezTo>
                <a:lnTo>
                  <a:pt x="11315778" y="4028858"/>
                </a:lnTo>
                <a:cubicBezTo>
                  <a:pt x="11223339" y="4123445"/>
                  <a:pt x="11071725" y="4125186"/>
                  <a:pt x="10977139" y="4032746"/>
                </a:cubicBezTo>
                <a:lnTo>
                  <a:pt x="10719995" y="3781441"/>
                </a:lnTo>
                <a:lnTo>
                  <a:pt x="10468689" y="4038585"/>
                </a:lnTo>
                <a:cubicBezTo>
                  <a:pt x="10387805" y="4121348"/>
                  <a:pt x="10261615" y="4133026"/>
                  <a:pt x="10167966" y="4072726"/>
                </a:cubicBezTo>
                <a:lnTo>
                  <a:pt x="10130050" y="4042474"/>
                </a:lnTo>
                <a:lnTo>
                  <a:pt x="10076539" y="3963865"/>
                </a:lnTo>
                <a:cubicBezTo>
                  <a:pt x="10040479" y="3877792"/>
                  <a:pt x="10056832" y="3774774"/>
                  <a:pt x="10126160" y="3703835"/>
                </a:cubicBezTo>
                <a:lnTo>
                  <a:pt x="10377467" y="3446690"/>
                </a:lnTo>
                <a:lnTo>
                  <a:pt x="10120323" y="3195387"/>
                </a:lnTo>
                <a:cubicBezTo>
                  <a:pt x="10025736" y="3102946"/>
                  <a:pt x="10023995" y="2951334"/>
                  <a:pt x="10116435" y="2856747"/>
                </a:cubicBezTo>
                <a:lnTo>
                  <a:pt x="10116433" y="2856747"/>
                </a:lnTo>
                <a:cubicBezTo>
                  <a:pt x="10162653" y="2809454"/>
                  <a:pt x="10223666" y="2785373"/>
                  <a:pt x="10284948" y="2784667"/>
                </a:cubicBezTo>
                <a:cubicBezTo>
                  <a:pt x="10346229" y="2783964"/>
                  <a:pt x="10407779" y="2806639"/>
                  <a:pt x="10455073" y="2852858"/>
                </a:cubicBezTo>
                <a:lnTo>
                  <a:pt x="10712217" y="3104164"/>
                </a:lnTo>
                <a:lnTo>
                  <a:pt x="10963524" y="2847020"/>
                </a:lnTo>
                <a:cubicBezTo>
                  <a:pt x="11009743" y="2799726"/>
                  <a:pt x="11070757" y="2775643"/>
                  <a:pt x="11132037" y="2774940"/>
                </a:cubicBezTo>
                <a:close/>
                <a:moveTo>
                  <a:pt x="11804558" y="2757057"/>
                </a:moveTo>
                <a:cubicBezTo>
                  <a:pt x="11865840" y="2756354"/>
                  <a:pt x="11927390" y="2779028"/>
                  <a:pt x="11974684" y="2825248"/>
                </a:cubicBezTo>
                <a:lnTo>
                  <a:pt x="12192000" y="3037630"/>
                </a:lnTo>
                <a:lnTo>
                  <a:pt x="12192000" y="3802543"/>
                </a:lnTo>
                <a:lnTo>
                  <a:pt x="11988300" y="4010975"/>
                </a:lnTo>
                <a:cubicBezTo>
                  <a:pt x="11907416" y="4093739"/>
                  <a:pt x="11781226" y="4105417"/>
                  <a:pt x="11687576" y="4045116"/>
                </a:cubicBezTo>
                <a:lnTo>
                  <a:pt x="11649661" y="4014864"/>
                </a:lnTo>
                <a:lnTo>
                  <a:pt x="11596149" y="3936255"/>
                </a:lnTo>
                <a:cubicBezTo>
                  <a:pt x="11560090" y="3850182"/>
                  <a:pt x="11576443" y="3747165"/>
                  <a:pt x="11645772" y="3676224"/>
                </a:cubicBezTo>
                <a:lnTo>
                  <a:pt x="11897078" y="3419081"/>
                </a:lnTo>
                <a:lnTo>
                  <a:pt x="11639933" y="3167775"/>
                </a:lnTo>
                <a:cubicBezTo>
                  <a:pt x="11545347" y="3075336"/>
                  <a:pt x="11543606" y="2923723"/>
                  <a:pt x="11636045" y="2829136"/>
                </a:cubicBezTo>
                <a:lnTo>
                  <a:pt x="11636044" y="2829136"/>
                </a:lnTo>
                <a:cubicBezTo>
                  <a:pt x="11682264" y="2781843"/>
                  <a:pt x="11743277" y="2757761"/>
                  <a:pt x="11804558" y="2757057"/>
                </a:cubicBezTo>
                <a:close/>
                <a:moveTo>
                  <a:pt x="4132446" y="1429115"/>
                </a:moveTo>
                <a:lnTo>
                  <a:pt x="4132447" y="1429115"/>
                </a:lnTo>
                <a:lnTo>
                  <a:pt x="4132446" y="1429115"/>
                </a:lnTo>
                <a:close/>
                <a:moveTo>
                  <a:pt x="372228" y="1347311"/>
                </a:moveTo>
                <a:cubicBezTo>
                  <a:pt x="433509" y="1346608"/>
                  <a:pt x="495059" y="1369282"/>
                  <a:pt x="542353" y="1415503"/>
                </a:cubicBezTo>
                <a:lnTo>
                  <a:pt x="542353" y="1415503"/>
                </a:lnTo>
                <a:cubicBezTo>
                  <a:pt x="636939" y="1507942"/>
                  <a:pt x="638681" y="1659556"/>
                  <a:pt x="546241" y="1754143"/>
                </a:cubicBezTo>
                <a:lnTo>
                  <a:pt x="294935" y="2011287"/>
                </a:lnTo>
                <a:lnTo>
                  <a:pt x="552080" y="2262592"/>
                </a:lnTo>
                <a:cubicBezTo>
                  <a:pt x="646666" y="2355031"/>
                  <a:pt x="648407" y="2506645"/>
                  <a:pt x="555969" y="2601232"/>
                </a:cubicBezTo>
                <a:lnTo>
                  <a:pt x="555968" y="2601231"/>
                </a:lnTo>
                <a:cubicBezTo>
                  <a:pt x="463528" y="2695817"/>
                  <a:pt x="311915" y="2697559"/>
                  <a:pt x="217329" y="2605120"/>
                </a:cubicBezTo>
                <a:lnTo>
                  <a:pt x="0" y="2392726"/>
                </a:lnTo>
                <a:lnTo>
                  <a:pt x="0" y="1627838"/>
                </a:lnTo>
                <a:lnTo>
                  <a:pt x="203714" y="1419391"/>
                </a:lnTo>
                <a:cubicBezTo>
                  <a:pt x="249933" y="1372097"/>
                  <a:pt x="310947" y="1348017"/>
                  <a:pt x="372228" y="1347311"/>
                </a:cubicBezTo>
                <a:close/>
                <a:moveTo>
                  <a:pt x="1973536" y="1347310"/>
                </a:moveTo>
                <a:cubicBezTo>
                  <a:pt x="2034819" y="1346606"/>
                  <a:pt x="2096368" y="1369281"/>
                  <a:pt x="2143662" y="1415499"/>
                </a:cubicBezTo>
                <a:lnTo>
                  <a:pt x="2143661" y="1415502"/>
                </a:lnTo>
                <a:cubicBezTo>
                  <a:pt x="2238249" y="1507940"/>
                  <a:pt x="2239989" y="1659554"/>
                  <a:pt x="2147550" y="1754141"/>
                </a:cubicBezTo>
                <a:lnTo>
                  <a:pt x="1896244" y="2011286"/>
                </a:lnTo>
                <a:lnTo>
                  <a:pt x="2153389" y="2262591"/>
                </a:lnTo>
                <a:cubicBezTo>
                  <a:pt x="2247976" y="2355031"/>
                  <a:pt x="2249717" y="2506643"/>
                  <a:pt x="2157278" y="2601231"/>
                </a:cubicBezTo>
                <a:lnTo>
                  <a:pt x="2157278" y="2601232"/>
                </a:lnTo>
                <a:cubicBezTo>
                  <a:pt x="2064837" y="2695817"/>
                  <a:pt x="1913225" y="2697558"/>
                  <a:pt x="1818637" y="2605119"/>
                </a:cubicBezTo>
                <a:lnTo>
                  <a:pt x="1561494" y="2353813"/>
                </a:lnTo>
                <a:lnTo>
                  <a:pt x="1310190" y="2610956"/>
                </a:lnTo>
                <a:cubicBezTo>
                  <a:pt x="1240859" y="2681898"/>
                  <a:pt x="1138245" y="2700611"/>
                  <a:pt x="1051366" y="2666536"/>
                </a:cubicBezTo>
                <a:lnTo>
                  <a:pt x="971549" y="2614845"/>
                </a:lnTo>
                <a:lnTo>
                  <a:pt x="971549" y="2614846"/>
                </a:lnTo>
                <a:lnTo>
                  <a:pt x="971548" y="2614845"/>
                </a:lnTo>
                <a:lnTo>
                  <a:pt x="940434" y="2577635"/>
                </a:lnTo>
                <a:cubicBezTo>
                  <a:pt x="877999" y="2485393"/>
                  <a:pt x="886776" y="2358969"/>
                  <a:pt x="967660" y="2276207"/>
                </a:cubicBezTo>
                <a:lnTo>
                  <a:pt x="1218966" y="2019063"/>
                </a:lnTo>
                <a:lnTo>
                  <a:pt x="961821" y="1767756"/>
                </a:lnTo>
                <a:cubicBezTo>
                  <a:pt x="879058" y="1686871"/>
                  <a:pt x="867380" y="1560683"/>
                  <a:pt x="927680" y="1467033"/>
                </a:cubicBezTo>
                <a:lnTo>
                  <a:pt x="957933" y="1429118"/>
                </a:lnTo>
                <a:lnTo>
                  <a:pt x="1036541" y="1375607"/>
                </a:lnTo>
                <a:cubicBezTo>
                  <a:pt x="1065232" y="1363586"/>
                  <a:pt x="1095806" y="1357390"/>
                  <a:pt x="1126448" y="1357038"/>
                </a:cubicBezTo>
                <a:cubicBezTo>
                  <a:pt x="1187729" y="1356335"/>
                  <a:pt x="1249279" y="1379009"/>
                  <a:pt x="1296573" y="1425228"/>
                </a:cubicBezTo>
                <a:lnTo>
                  <a:pt x="1553716" y="1676534"/>
                </a:lnTo>
                <a:lnTo>
                  <a:pt x="1805023" y="1419390"/>
                </a:lnTo>
                <a:cubicBezTo>
                  <a:pt x="1851242" y="1372096"/>
                  <a:pt x="1912255" y="1348014"/>
                  <a:pt x="1973536" y="1347310"/>
                </a:cubicBezTo>
                <a:close/>
                <a:moveTo>
                  <a:pt x="3599352" y="1347310"/>
                </a:moveTo>
                <a:cubicBezTo>
                  <a:pt x="3660633" y="1346607"/>
                  <a:pt x="3722183" y="1369281"/>
                  <a:pt x="3769476" y="1415501"/>
                </a:cubicBezTo>
                <a:lnTo>
                  <a:pt x="3769476" y="1415501"/>
                </a:lnTo>
                <a:cubicBezTo>
                  <a:pt x="3864061" y="1507941"/>
                  <a:pt x="3865802" y="1659554"/>
                  <a:pt x="3773364" y="1754141"/>
                </a:cubicBezTo>
                <a:lnTo>
                  <a:pt x="3522058" y="2011286"/>
                </a:lnTo>
                <a:lnTo>
                  <a:pt x="3779203" y="2262591"/>
                </a:lnTo>
                <a:cubicBezTo>
                  <a:pt x="3873788" y="2355031"/>
                  <a:pt x="3875529" y="2506644"/>
                  <a:pt x="3783092" y="2601232"/>
                </a:cubicBezTo>
                <a:lnTo>
                  <a:pt x="3783092" y="2601230"/>
                </a:lnTo>
                <a:cubicBezTo>
                  <a:pt x="3690653" y="2695817"/>
                  <a:pt x="3539038" y="2697558"/>
                  <a:pt x="3444452" y="2605118"/>
                </a:cubicBezTo>
                <a:lnTo>
                  <a:pt x="3187308" y="2353812"/>
                </a:lnTo>
                <a:lnTo>
                  <a:pt x="2936002" y="2610955"/>
                </a:lnTo>
                <a:cubicBezTo>
                  <a:pt x="2866673" y="2681896"/>
                  <a:pt x="2764059" y="2700611"/>
                  <a:pt x="2677180" y="2666537"/>
                </a:cubicBezTo>
                <a:lnTo>
                  <a:pt x="2597363" y="2614845"/>
                </a:lnTo>
                <a:lnTo>
                  <a:pt x="2566249" y="2577635"/>
                </a:lnTo>
                <a:cubicBezTo>
                  <a:pt x="2503813" y="2485393"/>
                  <a:pt x="2512592" y="2358969"/>
                  <a:pt x="2593476" y="2276207"/>
                </a:cubicBezTo>
                <a:lnTo>
                  <a:pt x="2844781" y="2019062"/>
                </a:lnTo>
                <a:lnTo>
                  <a:pt x="2587636" y="1767756"/>
                </a:lnTo>
                <a:cubicBezTo>
                  <a:pt x="2504873" y="1686872"/>
                  <a:pt x="2493195" y="1560682"/>
                  <a:pt x="2553496" y="1467033"/>
                </a:cubicBezTo>
                <a:lnTo>
                  <a:pt x="2583746" y="1429117"/>
                </a:lnTo>
                <a:lnTo>
                  <a:pt x="2662356" y="1375607"/>
                </a:lnTo>
                <a:cubicBezTo>
                  <a:pt x="2691048" y="1363587"/>
                  <a:pt x="2721620" y="1357390"/>
                  <a:pt x="2752262" y="1357039"/>
                </a:cubicBezTo>
                <a:cubicBezTo>
                  <a:pt x="2813543" y="1356334"/>
                  <a:pt x="2875094" y="1379009"/>
                  <a:pt x="2922386" y="1425229"/>
                </a:cubicBezTo>
                <a:lnTo>
                  <a:pt x="3179531" y="1676534"/>
                </a:lnTo>
                <a:lnTo>
                  <a:pt x="3430837" y="1419389"/>
                </a:lnTo>
                <a:cubicBezTo>
                  <a:pt x="3477057" y="1372096"/>
                  <a:pt x="3538070" y="1348014"/>
                  <a:pt x="3599352" y="1347310"/>
                </a:cubicBezTo>
                <a:close/>
                <a:moveTo>
                  <a:pt x="5148047" y="1347308"/>
                </a:moveTo>
                <a:cubicBezTo>
                  <a:pt x="5209328" y="1346605"/>
                  <a:pt x="5270879" y="1369278"/>
                  <a:pt x="5318173" y="1415498"/>
                </a:cubicBezTo>
                <a:lnTo>
                  <a:pt x="5318172" y="1415499"/>
                </a:lnTo>
                <a:cubicBezTo>
                  <a:pt x="5412758" y="1507938"/>
                  <a:pt x="5414499" y="1659552"/>
                  <a:pt x="5322060" y="1754139"/>
                </a:cubicBezTo>
                <a:lnTo>
                  <a:pt x="5070754" y="2011284"/>
                </a:lnTo>
                <a:lnTo>
                  <a:pt x="5327899" y="2262588"/>
                </a:lnTo>
                <a:cubicBezTo>
                  <a:pt x="5422486" y="2355028"/>
                  <a:pt x="5424226" y="2506641"/>
                  <a:pt x="5331787" y="2601228"/>
                </a:cubicBezTo>
                <a:lnTo>
                  <a:pt x="5331787" y="2601227"/>
                </a:lnTo>
                <a:cubicBezTo>
                  <a:pt x="5239349" y="2695815"/>
                  <a:pt x="5087735" y="2697555"/>
                  <a:pt x="4993148" y="2605116"/>
                </a:cubicBezTo>
                <a:lnTo>
                  <a:pt x="4736005" y="2353811"/>
                </a:lnTo>
                <a:lnTo>
                  <a:pt x="4484699" y="2610955"/>
                </a:lnTo>
                <a:cubicBezTo>
                  <a:pt x="4403815" y="2693717"/>
                  <a:pt x="4277624" y="2705396"/>
                  <a:pt x="4183979" y="2645096"/>
                </a:cubicBezTo>
                <a:lnTo>
                  <a:pt x="4146062" y="2614843"/>
                </a:lnTo>
                <a:lnTo>
                  <a:pt x="4114947" y="2577633"/>
                </a:lnTo>
                <a:cubicBezTo>
                  <a:pt x="4052513" y="2485391"/>
                  <a:pt x="4061290" y="2358967"/>
                  <a:pt x="4142174" y="2276204"/>
                </a:cubicBezTo>
                <a:lnTo>
                  <a:pt x="4393476" y="2019060"/>
                </a:lnTo>
                <a:lnTo>
                  <a:pt x="4136336" y="1767754"/>
                </a:lnTo>
                <a:cubicBezTo>
                  <a:pt x="4053572" y="1686870"/>
                  <a:pt x="4041893" y="1560680"/>
                  <a:pt x="4102195" y="1467031"/>
                </a:cubicBezTo>
                <a:lnTo>
                  <a:pt x="4132447" y="1429115"/>
                </a:lnTo>
                <a:lnTo>
                  <a:pt x="4132448" y="1429115"/>
                </a:lnTo>
                <a:lnTo>
                  <a:pt x="4169657" y="1398000"/>
                </a:lnTo>
                <a:cubicBezTo>
                  <a:pt x="4209184" y="1371243"/>
                  <a:pt x="4254995" y="1357564"/>
                  <a:pt x="4300955" y="1357036"/>
                </a:cubicBezTo>
                <a:cubicBezTo>
                  <a:pt x="4362238" y="1356333"/>
                  <a:pt x="4423789" y="1379007"/>
                  <a:pt x="4471082" y="1425226"/>
                </a:cubicBezTo>
                <a:lnTo>
                  <a:pt x="4728227" y="1676533"/>
                </a:lnTo>
                <a:lnTo>
                  <a:pt x="4979532" y="1419387"/>
                </a:lnTo>
                <a:cubicBezTo>
                  <a:pt x="5025751" y="1372093"/>
                  <a:pt x="5086766" y="1348012"/>
                  <a:pt x="5148047" y="1347308"/>
                </a:cubicBezTo>
                <a:close/>
                <a:moveTo>
                  <a:pt x="6696652" y="1347307"/>
                </a:moveTo>
                <a:cubicBezTo>
                  <a:pt x="6757933" y="1346603"/>
                  <a:pt x="6819483" y="1369277"/>
                  <a:pt x="6866777" y="1415498"/>
                </a:cubicBezTo>
                <a:lnTo>
                  <a:pt x="6866776" y="1415498"/>
                </a:lnTo>
                <a:cubicBezTo>
                  <a:pt x="6961363" y="1507937"/>
                  <a:pt x="6963103" y="1659550"/>
                  <a:pt x="6870665" y="1754138"/>
                </a:cubicBezTo>
                <a:lnTo>
                  <a:pt x="6619359" y="2011283"/>
                </a:lnTo>
                <a:lnTo>
                  <a:pt x="6876504" y="2262588"/>
                </a:lnTo>
                <a:cubicBezTo>
                  <a:pt x="6971090" y="2355027"/>
                  <a:pt x="6972831" y="2506640"/>
                  <a:pt x="6880392" y="2601227"/>
                </a:cubicBezTo>
                <a:lnTo>
                  <a:pt x="6880391" y="2601226"/>
                </a:lnTo>
                <a:cubicBezTo>
                  <a:pt x="6787952" y="2695814"/>
                  <a:pt x="6636338" y="2697553"/>
                  <a:pt x="6541752" y="2605116"/>
                </a:cubicBezTo>
                <a:lnTo>
                  <a:pt x="6284607" y="2353810"/>
                </a:lnTo>
                <a:lnTo>
                  <a:pt x="6033305" y="2610953"/>
                </a:lnTo>
                <a:cubicBezTo>
                  <a:pt x="5952420" y="2693716"/>
                  <a:pt x="5826230" y="2705395"/>
                  <a:pt x="5732582" y="2645094"/>
                </a:cubicBezTo>
                <a:lnTo>
                  <a:pt x="5694665" y="2614841"/>
                </a:lnTo>
                <a:lnTo>
                  <a:pt x="5641155" y="2536233"/>
                </a:lnTo>
                <a:cubicBezTo>
                  <a:pt x="5605095" y="2450161"/>
                  <a:pt x="5621448" y="2347143"/>
                  <a:pt x="5690776" y="2276203"/>
                </a:cubicBezTo>
                <a:lnTo>
                  <a:pt x="5942082" y="2019059"/>
                </a:lnTo>
                <a:lnTo>
                  <a:pt x="5684938" y="1767752"/>
                </a:lnTo>
                <a:cubicBezTo>
                  <a:pt x="5613998" y="1698424"/>
                  <a:pt x="5595284" y="1595809"/>
                  <a:pt x="5629358" y="1508930"/>
                </a:cubicBezTo>
                <a:lnTo>
                  <a:pt x="5681050" y="1429114"/>
                </a:lnTo>
                <a:lnTo>
                  <a:pt x="5718259" y="1397999"/>
                </a:lnTo>
                <a:cubicBezTo>
                  <a:pt x="5757791" y="1371241"/>
                  <a:pt x="5803602" y="1357563"/>
                  <a:pt x="5849562" y="1357035"/>
                </a:cubicBezTo>
                <a:cubicBezTo>
                  <a:pt x="5910845" y="1356332"/>
                  <a:pt x="5972394" y="1379005"/>
                  <a:pt x="6019688" y="1425225"/>
                </a:cubicBezTo>
                <a:lnTo>
                  <a:pt x="6276831" y="1676532"/>
                </a:lnTo>
                <a:lnTo>
                  <a:pt x="6528138" y="1419386"/>
                </a:lnTo>
                <a:cubicBezTo>
                  <a:pt x="6574357" y="1372093"/>
                  <a:pt x="6635370" y="1348011"/>
                  <a:pt x="6696652" y="1347307"/>
                </a:cubicBezTo>
                <a:close/>
                <a:moveTo>
                  <a:pt x="8185013" y="1347306"/>
                </a:moveTo>
                <a:cubicBezTo>
                  <a:pt x="8246296" y="1346603"/>
                  <a:pt x="8307846" y="1369276"/>
                  <a:pt x="8355139" y="1415496"/>
                </a:cubicBezTo>
                <a:lnTo>
                  <a:pt x="8355138" y="1415497"/>
                </a:lnTo>
                <a:cubicBezTo>
                  <a:pt x="8449724" y="1507935"/>
                  <a:pt x="8451465" y="1659549"/>
                  <a:pt x="8359027" y="1754136"/>
                </a:cubicBezTo>
                <a:lnTo>
                  <a:pt x="8107721" y="2011281"/>
                </a:lnTo>
                <a:lnTo>
                  <a:pt x="8364865" y="2262587"/>
                </a:lnTo>
                <a:cubicBezTo>
                  <a:pt x="8459452" y="2355027"/>
                  <a:pt x="8461193" y="2506638"/>
                  <a:pt x="8368754" y="2601226"/>
                </a:cubicBezTo>
                <a:lnTo>
                  <a:pt x="8368753" y="2601226"/>
                </a:lnTo>
                <a:cubicBezTo>
                  <a:pt x="8276314" y="2695812"/>
                  <a:pt x="8124701" y="2697553"/>
                  <a:pt x="8030114" y="2605114"/>
                </a:cubicBezTo>
                <a:lnTo>
                  <a:pt x="7772969" y="2353809"/>
                </a:lnTo>
                <a:lnTo>
                  <a:pt x="7521664" y="2610952"/>
                </a:lnTo>
                <a:cubicBezTo>
                  <a:pt x="7440780" y="2693715"/>
                  <a:pt x="7314590" y="2705394"/>
                  <a:pt x="7220941" y="2645092"/>
                </a:cubicBezTo>
                <a:lnTo>
                  <a:pt x="7183025" y="2614841"/>
                </a:lnTo>
                <a:lnTo>
                  <a:pt x="7129514" y="2536233"/>
                </a:lnTo>
                <a:cubicBezTo>
                  <a:pt x="7093455" y="2450160"/>
                  <a:pt x="7109808" y="2347142"/>
                  <a:pt x="7179137" y="2276202"/>
                </a:cubicBezTo>
                <a:lnTo>
                  <a:pt x="7430443" y="2019058"/>
                </a:lnTo>
                <a:lnTo>
                  <a:pt x="7173298" y="1767752"/>
                </a:lnTo>
                <a:cubicBezTo>
                  <a:pt x="7102358" y="1698422"/>
                  <a:pt x="7083644" y="1595808"/>
                  <a:pt x="7117718" y="1508930"/>
                </a:cubicBezTo>
                <a:lnTo>
                  <a:pt x="7169409" y="1429112"/>
                </a:lnTo>
                <a:lnTo>
                  <a:pt x="7206621" y="1397998"/>
                </a:lnTo>
                <a:cubicBezTo>
                  <a:pt x="7246152" y="1371240"/>
                  <a:pt x="7291962" y="1357562"/>
                  <a:pt x="7337923" y="1357034"/>
                </a:cubicBezTo>
                <a:cubicBezTo>
                  <a:pt x="7399205" y="1356330"/>
                  <a:pt x="7460755" y="1379005"/>
                  <a:pt x="7508048" y="1425224"/>
                </a:cubicBezTo>
                <a:lnTo>
                  <a:pt x="7765193" y="1676530"/>
                </a:lnTo>
                <a:lnTo>
                  <a:pt x="8016500" y="1419385"/>
                </a:lnTo>
                <a:cubicBezTo>
                  <a:pt x="8062719" y="1372091"/>
                  <a:pt x="8123732" y="1348009"/>
                  <a:pt x="8185013" y="1347306"/>
                </a:cubicBezTo>
                <a:close/>
                <a:moveTo>
                  <a:pt x="9723893" y="1347305"/>
                </a:moveTo>
                <a:cubicBezTo>
                  <a:pt x="9785175" y="1346601"/>
                  <a:pt x="9846725" y="1369275"/>
                  <a:pt x="9894018" y="1415495"/>
                </a:cubicBezTo>
                <a:lnTo>
                  <a:pt x="9894018" y="1415496"/>
                </a:lnTo>
                <a:cubicBezTo>
                  <a:pt x="9988604" y="1507935"/>
                  <a:pt x="9990345" y="1659548"/>
                  <a:pt x="9897906" y="1754135"/>
                </a:cubicBezTo>
                <a:lnTo>
                  <a:pt x="9646600" y="2011279"/>
                </a:lnTo>
                <a:lnTo>
                  <a:pt x="9903745" y="2262586"/>
                </a:lnTo>
                <a:cubicBezTo>
                  <a:pt x="9998332" y="2355025"/>
                  <a:pt x="10000073" y="2506638"/>
                  <a:pt x="9907634" y="2601225"/>
                </a:cubicBezTo>
                <a:lnTo>
                  <a:pt x="9907633" y="2601223"/>
                </a:lnTo>
                <a:cubicBezTo>
                  <a:pt x="9815194" y="2695811"/>
                  <a:pt x="9663580" y="2697551"/>
                  <a:pt x="9568994" y="2605114"/>
                </a:cubicBezTo>
                <a:lnTo>
                  <a:pt x="9311850" y="2353807"/>
                </a:lnTo>
                <a:lnTo>
                  <a:pt x="9060545" y="2610951"/>
                </a:lnTo>
                <a:cubicBezTo>
                  <a:pt x="8979660" y="2693714"/>
                  <a:pt x="8853470" y="2705392"/>
                  <a:pt x="8759820" y="2645091"/>
                </a:cubicBezTo>
                <a:lnTo>
                  <a:pt x="8721905" y="2614840"/>
                </a:lnTo>
                <a:lnTo>
                  <a:pt x="8668394" y="2536231"/>
                </a:lnTo>
                <a:cubicBezTo>
                  <a:pt x="8632334" y="2450159"/>
                  <a:pt x="8648687" y="2347142"/>
                  <a:pt x="8718017" y="2276202"/>
                </a:cubicBezTo>
                <a:lnTo>
                  <a:pt x="8969323" y="2019057"/>
                </a:lnTo>
                <a:lnTo>
                  <a:pt x="8712178" y="1767750"/>
                </a:lnTo>
                <a:cubicBezTo>
                  <a:pt x="8641238" y="1698421"/>
                  <a:pt x="8622523" y="1595807"/>
                  <a:pt x="8656598" y="1508928"/>
                </a:cubicBezTo>
                <a:lnTo>
                  <a:pt x="8708289" y="1429111"/>
                </a:lnTo>
                <a:lnTo>
                  <a:pt x="8745499" y="1397997"/>
                </a:lnTo>
                <a:cubicBezTo>
                  <a:pt x="8785031" y="1371239"/>
                  <a:pt x="8830841" y="1357560"/>
                  <a:pt x="8876802" y="1357032"/>
                </a:cubicBezTo>
                <a:cubicBezTo>
                  <a:pt x="8938084" y="1356329"/>
                  <a:pt x="8999634" y="1379003"/>
                  <a:pt x="9046928" y="1425223"/>
                </a:cubicBezTo>
                <a:lnTo>
                  <a:pt x="9304072" y="1676529"/>
                </a:lnTo>
                <a:lnTo>
                  <a:pt x="9555379" y="1419384"/>
                </a:lnTo>
                <a:cubicBezTo>
                  <a:pt x="9601599" y="1372090"/>
                  <a:pt x="9662612" y="1348009"/>
                  <a:pt x="9723893" y="1347305"/>
                </a:cubicBezTo>
                <a:close/>
                <a:moveTo>
                  <a:pt x="11132038" y="1347303"/>
                </a:moveTo>
                <a:cubicBezTo>
                  <a:pt x="11193320" y="1346600"/>
                  <a:pt x="11254870" y="1369274"/>
                  <a:pt x="11302163" y="1415494"/>
                </a:cubicBezTo>
                <a:lnTo>
                  <a:pt x="11302163" y="1415495"/>
                </a:lnTo>
                <a:cubicBezTo>
                  <a:pt x="11396749" y="1507934"/>
                  <a:pt x="11398490" y="1659547"/>
                  <a:pt x="11306051" y="1754134"/>
                </a:cubicBezTo>
                <a:lnTo>
                  <a:pt x="11054745" y="2011279"/>
                </a:lnTo>
                <a:lnTo>
                  <a:pt x="11311890" y="2262584"/>
                </a:lnTo>
                <a:cubicBezTo>
                  <a:pt x="11406477" y="2355024"/>
                  <a:pt x="11408218" y="2506637"/>
                  <a:pt x="11315779" y="2601224"/>
                </a:cubicBezTo>
                <a:lnTo>
                  <a:pt x="11315778" y="2601223"/>
                </a:lnTo>
                <a:cubicBezTo>
                  <a:pt x="11223339" y="2695810"/>
                  <a:pt x="11071724" y="2697551"/>
                  <a:pt x="10977139" y="2605112"/>
                </a:cubicBezTo>
                <a:lnTo>
                  <a:pt x="10719995" y="2353805"/>
                </a:lnTo>
                <a:lnTo>
                  <a:pt x="10468689" y="2610950"/>
                </a:lnTo>
                <a:cubicBezTo>
                  <a:pt x="10387805" y="2693714"/>
                  <a:pt x="10261615" y="2705391"/>
                  <a:pt x="10167965" y="2645090"/>
                </a:cubicBezTo>
                <a:lnTo>
                  <a:pt x="10130050" y="2614839"/>
                </a:lnTo>
                <a:lnTo>
                  <a:pt x="10076539" y="2536230"/>
                </a:lnTo>
                <a:cubicBezTo>
                  <a:pt x="10040479" y="2450158"/>
                  <a:pt x="10056832" y="2347140"/>
                  <a:pt x="10126161" y="2276200"/>
                </a:cubicBezTo>
                <a:lnTo>
                  <a:pt x="10377467" y="2019056"/>
                </a:lnTo>
                <a:lnTo>
                  <a:pt x="10120323" y="1767749"/>
                </a:lnTo>
                <a:cubicBezTo>
                  <a:pt x="10049383" y="1698420"/>
                  <a:pt x="10030668" y="1595806"/>
                  <a:pt x="10064743" y="1508927"/>
                </a:cubicBezTo>
                <a:lnTo>
                  <a:pt x="10116434" y="1429110"/>
                </a:lnTo>
                <a:lnTo>
                  <a:pt x="10153645" y="1397996"/>
                </a:lnTo>
                <a:cubicBezTo>
                  <a:pt x="10193176" y="1371238"/>
                  <a:pt x="10238986" y="1357559"/>
                  <a:pt x="10284947" y="1357032"/>
                </a:cubicBezTo>
                <a:cubicBezTo>
                  <a:pt x="10346229" y="1356328"/>
                  <a:pt x="10407779" y="1379002"/>
                  <a:pt x="10455073" y="1425222"/>
                </a:cubicBezTo>
                <a:lnTo>
                  <a:pt x="10712217" y="1676528"/>
                </a:lnTo>
                <a:lnTo>
                  <a:pt x="10963524" y="1419382"/>
                </a:lnTo>
                <a:cubicBezTo>
                  <a:pt x="11009744" y="1372090"/>
                  <a:pt x="11070757" y="1348007"/>
                  <a:pt x="11132038" y="1347303"/>
                </a:cubicBezTo>
                <a:close/>
                <a:moveTo>
                  <a:pt x="11804558" y="1329421"/>
                </a:moveTo>
                <a:cubicBezTo>
                  <a:pt x="11865840" y="1328716"/>
                  <a:pt x="11927390" y="1351392"/>
                  <a:pt x="11974684" y="1397611"/>
                </a:cubicBezTo>
                <a:lnTo>
                  <a:pt x="12192000" y="1609992"/>
                </a:lnTo>
                <a:lnTo>
                  <a:pt x="12192000" y="2374907"/>
                </a:lnTo>
                <a:lnTo>
                  <a:pt x="11988300" y="2583338"/>
                </a:lnTo>
                <a:cubicBezTo>
                  <a:pt x="11895861" y="2677926"/>
                  <a:pt x="11744247" y="2679667"/>
                  <a:pt x="11649660" y="2587227"/>
                </a:cubicBezTo>
                <a:lnTo>
                  <a:pt x="11649661" y="2587228"/>
                </a:lnTo>
                <a:cubicBezTo>
                  <a:pt x="11555074" y="2494789"/>
                  <a:pt x="11553333" y="2343176"/>
                  <a:pt x="11645772" y="2248588"/>
                </a:cubicBezTo>
                <a:lnTo>
                  <a:pt x="11897078" y="1991444"/>
                </a:lnTo>
                <a:lnTo>
                  <a:pt x="11639934" y="1740138"/>
                </a:lnTo>
                <a:cubicBezTo>
                  <a:pt x="11568994" y="1670809"/>
                  <a:pt x="11550279" y="1568194"/>
                  <a:pt x="11584354" y="1481316"/>
                </a:cubicBezTo>
                <a:lnTo>
                  <a:pt x="11636045" y="1401499"/>
                </a:lnTo>
                <a:lnTo>
                  <a:pt x="11673256" y="1370384"/>
                </a:lnTo>
                <a:cubicBezTo>
                  <a:pt x="11712787" y="1343626"/>
                  <a:pt x="11758597" y="1329948"/>
                  <a:pt x="11804558" y="1329421"/>
                </a:cubicBezTo>
                <a:close/>
                <a:moveTo>
                  <a:pt x="2583748" y="1479"/>
                </a:moveTo>
                <a:lnTo>
                  <a:pt x="2583748" y="1480"/>
                </a:lnTo>
                <a:lnTo>
                  <a:pt x="2583747" y="1480"/>
                </a:lnTo>
                <a:close/>
                <a:moveTo>
                  <a:pt x="11619117" y="0"/>
                </a:moveTo>
                <a:lnTo>
                  <a:pt x="12005408" y="0"/>
                </a:lnTo>
                <a:lnTo>
                  <a:pt x="12192000" y="182355"/>
                </a:lnTo>
                <a:lnTo>
                  <a:pt x="12192000" y="947269"/>
                </a:lnTo>
                <a:lnTo>
                  <a:pt x="11988300" y="1155700"/>
                </a:lnTo>
                <a:cubicBezTo>
                  <a:pt x="11895861" y="1250287"/>
                  <a:pt x="11744247" y="1252029"/>
                  <a:pt x="11649660" y="1159590"/>
                </a:cubicBezTo>
                <a:lnTo>
                  <a:pt x="11649661" y="1159591"/>
                </a:lnTo>
                <a:cubicBezTo>
                  <a:pt x="11555074" y="1067151"/>
                  <a:pt x="11553333" y="915538"/>
                  <a:pt x="11645772" y="820951"/>
                </a:cubicBezTo>
                <a:lnTo>
                  <a:pt x="11897078" y="563806"/>
                </a:lnTo>
                <a:lnTo>
                  <a:pt x="11639934" y="312501"/>
                </a:lnTo>
                <a:cubicBezTo>
                  <a:pt x="11568994" y="243171"/>
                  <a:pt x="11550280" y="140556"/>
                  <a:pt x="11584355" y="53678"/>
                </a:cubicBezTo>
                <a:close/>
                <a:moveTo>
                  <a:pt x="10118194" y="0"/>
                </a:moveTo>
                <a:lnTo>
                  <a:pt x="10457545" y="0"/>
                </a:lnTo>
                <a:lnTo>
                  <a:pt x="10712217" y="248890"/>
                </a:lnTo>
                <a:lnTo>
                  <a:pt x="10955456" y="0"/>
                </a:lnTo>
                <a:lnTo>
                  <a:pt x="11310429" y="0"/>
                </a:lnTo>
                <a:lnTo>
                  <a:pt x="11355673" y="66466"/>
                </a:lnTo>
                <a:cubicBezTo>
                  <a:pt x="11391733" y="152539"/>
                  <a:pt x="11375380" y="255556"/>
                  <a:pt x="11306051" y="326496"/>
                </a:cubicBezTo>
                <a:lnTo>
                  <a:pt x="11054745" y="583640"/>
                </a:lnTo>
                <a:lnTo>
                  <a:pt x="11311890" y="834946"/>
                </a:lnTo>
                <a:cubicBezTo>
                  <a:pt x="11406476" y="927385"/>
                  <a:pt x="11408218" y="1079000"/>
                  <a:pt x="11315779" y="1173586"/>
                </a:cubicBezTo>
                <a:lnTo>
                  <a:pt x="11315778" y="1173586"/>
                </a:lnTo>
                <a:cubicBezTo>
                  <a:pt x="11223339" y="1268173"/>
                  <a:pt x="11071725" y="1269913"/>
                  <a:pt x="10977139" y="1177474"/>
                </a:cubicBezTo>
                <a:lnTo>
                  <a:pt x="10719995" y="926167"/>
                </a:lnTo>
                <a:lnTo>
                  <a:pt x="10468689" y="1183312"/>
                </a:lnTo>
                <a:cubicBezTo>
                  <a:pt x="10387805" y="1266075"/>
                  <a:pt x="10261615" y="1277754"/>
                  <a:pt x="10167965" y="1217453"/>
                </a:cubicBezTo>
                <a:lnTo>
                  <a:pt x="10130050" y="1187202"/>
                </a:lnTo>
                <a:lnTo>
                  <a:pt x="10076539" y="1108593"/>
                </a:lnTo>
                <a:cubicBezTo>
                  <a:pt x="10040479" y="1022520"/>
                  <a:pt x="10056832" y="919502"/>
                  <a:pt x="10126161" y="848562"/>
                </a:cubicBezTo>
                <a:lnTo>
                  <a:pt x="10377467" y="591417"/>
                </a:lnTo>
                <a:lnTo>
                  <a:pt x="10120323" y="340112"/>
                </a:lnTo>
                <a:cubicBezTo>
                  <a:pt x="10025736" y="247673"/>
                  <a:pt x="10023995" y="96059"/>
                  <a:pt x="10116434" y="1472"/>
                </a:cubicBezTo>
                <a:lnTo>
                  <a:pt x="10116433" y="1472"/>
                </a:lnTo>
                <a:close/>
                <a:moveTo>
                  <a:pt x="8710051" y="0"/>
                </a:moveTo>
                <a:lnTo>
                  <a:pt x="9049399" y="0"/>
                </a:lnTo>
                <a:lnTo>
                  <a:pt x="9304072" y="248891"/>
                </a:lnTo>
                <a:lnTo>
                  <a:pt x="9547312" y="0"/>
                </a:lnTo>
                <a:lnTo>
                  <a:pt x="9902283" y="0"/>
                </a:lnTo>
                <a:lnTo>
                  <a:pt x="9947528" y="66467"/>
                </a:lnTo>
                <a:cubicBezTo>
                  <a:pt x="9983588" y="152539"/>
                  <a:pt x="9967235" y="255557"/>
                  <a:pt x="9897906" y="326497"/>
                </a:cubicBezTo>
                <a:lnTo>
                  <a:pt x="9646600" y="583642"/>
                </a:lnTo>
                <a:lnTo>
                  <a:pt x="9903746" y="834947"/>
                </a:lnTo>
                <a:cubicBezTo>
                  <a:pt x="9998333" y="927387"/>
                  <a:pt x="10000073" y="1079001"/>
                  <a:pt x="9907634" y="1173588"/>
                </a:cubicBezTo>
                <a:lnTo>
                  <a:pt x="9907633" y="1173587"/>
                </a:lnTo>
                <a:cubicBezTo>
                  <a:pt x="9815194" y="1268174"/>
                  <a:pt x="9663580" y="1269915"/>
                  <a:pt x="9568994" y="1177476"/>
                </a:cubicBezTo>
                <a:lnTo>
                  <a:pt x="9311851" y="926169"/>
                </a:lnTo>
                <a:lnTo>
                  <a:pt x="9060544" y="1183313"/>
                </a:lnTo>
                <a:cubicBezTo>
                  <a:pt x="8979660" y="1266077"/>
                  <a:pt x="8853471" y="1277755"/>
                  <a:pt x="8759821" y="1217454"/>
                </a:cubicBezTo>
                <a:lnTo>
                  <a:pt x="8721905" y="1187202"/>
                </a:lnTo>
                <a:lnTo>
                  <a:pt x="8668394" y="1108594"/>
                </a:lnTo>
                <a:cubicBezTo>
                  <a:pt x="8632334" y="1022521"/>
                  <a:pt x="8648687" y="919503"/>
                  <a:pt x="8718016" y="848563"/>
                </a:cubicBezTo>
                <a:lnTo>
                  <a:pt x="8969322" y="591419"/>
                </a:lnTo>
                <a:lnTo>
                  <a:pt x="8712178" y="340112"/>
                </a:lnTo>
                <a:cubicBezTo>
                  <a:pt x="8617591" y="247674"/>
                  <a:pt x="8615850" y="96060"/>
                  <a:pt x="8708289" y="1474"/>
                </a:cubicBezTo>
                <a:lnTo>
                  <a:pt x="8708288" y="1474"/>
                </a:lnTo>
                <a:close/>
                <a:moveTo>
                  <a:pt x="7171172" y="0"/>
                </a:moveTo>
                <a:lnTo>
                  <a:pt x="7510517" y="0"/>
                </a:lnTo>
                <a:lnTo>
                  <a:pt x="7765192" y="248892"/>
                </a:lnTo>
                <a:lnTo>
                  <a:pt x="8008434" y="0"/>
                </a:lnTo>
                <a:lnTo>
                  <a:pt x="8363403" y="0"/>
                </a:lnTo>
                <a:lnTo>
                  <a:pt x="8408648" y="66468"/>
                </a:lnTo>
                <a:cubicBezTo>
                  <a:pt x="8444708" y="152540"/>
                  <a:pt x="8428355" y="255558"/>
                  <a:pt x="8359027" y="326499"/>
                </a:cubicBezTo>
                <a:lnTo>
                  <a:pt x="8107721" y="583642"/>
                </a:lnTo>
                <a:lnTo>
                  <a:pt x="8364866" y="834948"/>
                </a:lnTo>
                <a:cubicBezTo>
                  <a:pt x="8459452" y="927388"/>
                  <a:pt x="8461192" y="1079002"/>
                  <a:pt x="8368754" y="1173589"/>
                </a:cubicBezTo>
                <a:lnTo>
                  <a:pt x="8368753" y="1173588"/>
                </a:lnTo>
                <a:cubicBezTo>
                  <a:pt x="8276314" y="1268175"/>
                  <a:pt x="8124701" y="1269915"/>
                  <a:pt x="8030114" y="1177477"/>
                </a:cubicBezTo>
                <a:lnTo>
                  <a:pt x="7772970" y="926170"/>
                </a:lnTo>
                <a:lnTo>
                  <a:pt x="7521664" y="1183315"/>
                </a:lnTo>
                <a:cubicBezTo>
                  <a:pt x="7440780" y="1266078"/>
                  <a:pt x="7314591" y="1277756"/>
                  <a:pt x="7220941" y="1217456"/>
                </a:cubicBezTo>
                <a:lnTo>
                  <a:pt x="7183025" y="1187203"/>
                </a:lnTo>
                <a:lnTo>
                  <a:pt x="7129515" y="1108595"/>
                </a:lnTo>
                <a:cubicBezTo>
                  <a:pt x="7093455" y="1022521"/>
                  <a:pt x="7109808" y="919504"/>
                  <a:pt x="7179136" y="848564"/>
                </a:cubicBezTo>
                <a:lnTo>
                  <a:pt x="7430442" y="591420"/>
                </a:lnTo>
                <a:lnTo>
                  <a:pt x="7173298" y="340113"/>
                </a:lnTo>
                <a:cubicBezTo>
                  <a:pt x="7102358" y="270785"/>
                  <a:pt x="7083644" y="168169"/>
                  <a:pt x="7117718" y="81291"/>
                </a:cubicBezTo>
                <a:lnTo>
                  <a:pt x="7169409" y="1475"/>
                </a:lnTo>
                <a:close/>
                <a:moveTo>
                  <a:pt x="5682815" y="0"/>
                </a:moveTo>
                <a:lnTo>
                  <a:pt x="6022157" y="0"/>
                </a:lnTo>
                <a:lnTo>
                  <a:pt x="6276831" y="248893"/>
                </a:lnTo>
                <a:lnTo>
                  <a:pt x="6520072" y="0"/>
                </a:lnTo>
                <a:lnTo>
                  <a:pt x="6875039" y="0"/>
                </a:lnTo>
                <a:lnTo>
                  <a:pt x="6920286" y="66469"/>
                </a:lnTo>
                <a:cubicBezTo>
                  <a:pt x="6956347" y="152541"/>
                  <a:pt x="6939994" y="255559"/>
                  <a:pt x="6870665" y="326499"/>
                </a:cubicBezTo>
                <a:lnTo>
                  <a:pt x="6619359" y="583644"/>
                </a:lnTo>
                <a:lnTo>
                  <a:pt x="6876503" y="834949"/>
                </a:lnTo>
                <a:cubicBezTo>
                  <a:pt x="6971090" y="927388"/>
                  <a:pt x="6972831" y="1079003"/>
                  <a:pt x="6880392" y="1173590"/>
                </a:cubicBezTo>
                <a:lnTo>
                  <a:pt x="6880391" y="1173590"/>
                </a:lnTo>
                <a:cubicBezTo>
                  <a:pt x="6787952" y="1268176"/>
                  <a:pt x="6636339" y="1269917"/>
                  <a:pt x="6541752" y="1177478"/>
                </a:cubicBezTo>
                <a:lnTo>
                  <a:pt x="6284608" y="926171"/>
                </a:lnTo>
                <a:lnTo>
                  <a:pt x="6033305" y="1183315"/>
                </a:lnTo>
                <a:cubicBezTo>
                  <a:pt x="5952420" y="1266080"/>
                  <a:pt x="5826230" y="1277758"/>
                  <a:pt x="5732581" y="1217457"/>
                </a:cubicBezTo>
                <a:lnTo>
                  <a:pt x="5694666" y="1187205"/>
                </a:lnTo>
                <a:lnTo>
                  <a:pt x="5694665" y="1187204"/>
                </a:lnTo>
                <a:lnTo>
                  <a:pt x="5641155" y="1108597"/>
                </a:lnTo>
                <a:cubicBezTo>
                  <a:pt x="5605095" y="1022523"/>
                  <a:pt x="5621449" y="919505"/>
                  <a:pt x="5690776" y="848565"/>
                </a:cubicBezTo>
                <a:lnTo>
                  <a:pt x="5942082" y="591420"/>
                </a:lnTo>
                <a:lnTo>
                  <a:pt x="5684938" y="340115"/>
                </a:lnTo>
                <a:cubicBezTo>
                  <a:pt x="5613998" y="270785"/>
                  <a:pt x="5595285" y="168170"/>
                  <a:pt x="5629358" y="81292"/>
                </a:cubicBezTo>
                <a:lnTo>
                  <a:pt x="5681050" y="1476"/>
                </a:lnTo>
                <a:close/>
                <a:moveTo>
                  <a:pt x="4134212" y="0"/>
                </a:moveTo>
                <a:lnTo>
                  <a:pt x="4473549" y="0"/>
                </a:lnTo>
                <a:lnTo>
                  <a:pt x="4728227" y="248894"/>
                </a:lnTo>
                <a:lnTo>
                  <a:pt x="4971467" y="0"/>
                </a:lnTo>
                <a:lnTo>
                  <a:pt x="5326435" y="0"/>
                </a:lnTo>
                <a:lnTo>
                  <a:pt x="5371682" y="66470"/>
                </a:lnTo>
                <a:cubicBezTo>
                  <a:pt x="5407742" y="152543"/>
                  <a:pt x="5391390" y="255560"/>
                  <a:pt x="5322060" y="326500"/>
                </a:cubicBezTo>
                <a:lnTo>
                  <a:pt x="5070754" y="583645"/>
                </a:lnTo>
                <a:lnTo>
                  <a:pt x="5327898" y="834950"/>
                </a:lnTo>
                <a:cubicBezTo>
                  <a:pt x="5422486" y="927389"/>
                  <a:pt x="5424227" y="1079004"/>
                  <a:pt x="5331787" y="1173590"/>
                </a:cubicBezTo>
                <a:lnTo>
                  <a:pt x="5331787" y="1173590"/>
                </a:lnTo>
                <a:cubicBezTo>
                  <a:pt x="5239349" y="1268177"/>
                  <a:pt x="5087735" y="1269918"/>
                  <a:pt x="4993148" y="1177479"/>
                </a:cubicBezTo>
                <a:lnTo>
                  <a:pt x="4736005" y="926172"/>
                </a:lnTo>
                <a:lnTo>
                  <a:pt x="4484699" y="1183317"/>
                </a:lnTo>
                <a:cubicBezTo>
                  <a:pt x="4403813" y="1266081"/>
                  <a:pt x="4277623" y="1277759"/>
                  <a:pt x="4183978" y="1217458"/>
                </a:cubicBezTo>
                <a:lnTo>
                  <a:pt x="4146062" y="1187206"/>
                </a:lnTo>
                <a:lnTo>
                  <a:pt x="4092552" y="1108597"/>
                </a:lnTo>
                <a:cubicBezTo>
                  <a:pt x="4056492" y="1022524"/>
                  <a:pt x="4072845" y="919506"/>
                  <a:pt x="4142174" y="848566"/>
                </a:cubicBezTo>
                <a:lnTo>
                  <a:pt x="4393476" y="591422"/>
                </a:lnTo>
                <a:lnTo>
                  <a:pt x="4136335" y="340116"/>
                </a:lnTo>
                <a:cubicBezTo>
                  <a:pt x="4053572" y="259232"/>
                  <a:pt x="4041893" y="133041"/>
                  <a:pt x="4102194" y="39393"/>
                </a:cubicBezTo>
                <a:lnTo>
                  <a:pt x="4132447" y="1476"/>
                </a:lnTo>
                <a:close/>
                <a:moveTo>
                  <a:pt x="2585922" y="0"/>
                </a:moveTo>
                <a:lnTo>
                  <a:pt x="2924851" y="0"/>
                </a:lnTo>
                <a:lnTo>
                  <a:pt x="3179531" y="248897"/>
                </a:lnTo>
                <a:lnTo>
                  <a:pt x="3422776" y="0"/>
                </a:lnTo>
                <a:lnTo>
                  <a:pt x="3777737" y="0"/>
                </a:lnTo>
                <a:lnTo>
                  <a:pt x="3822985" y="66473"/>
                </a:lnTo>
                <a:cubicBezTo>
                  <a:pt x="3859045" y="152546"/>
                  <a:pt x="3842692" y="255563"/>
                  <a:pt x="3773364" y="326503"/>
                </a:cubicBezTo>
                <a:lnTo>
                  <a:pt x="3522057" y="583648"/>
                </a:lnTo>
                <a:lnTo>
                  <a:pt x="3779203" y="834953"/>
                </a:lnTo>
                <a:cubicBezTo>
                  <a:pt x="3873788" y="927392"/>
                  <a:pt x="3875528" y="1079008"/>
                  <a:pt x="3783092" y="1173594"/>
                </a:cubicBezTo>
                <a:lnTo>
                  <a:pt x="3783092" y="1173593"/>
                </a:lnTo>
                <a:cubicBezTo>
                  <a:pt x="3690652" y="1268180"/>
                  <a:pt x="3539038" y="1269921"/>
                  <a:pt x="3444452" y="1177482"/>
                </a:cubicBezTo>
                <a:lnTo>
                  <a:pt x="3187308" y="926174"/>
                </a:lnTo>
                <a:lnTo>
                  <a:pt x="2936002" y="1183319"/>
                </a:lnTo>
                <a:cubicBezTo>
                  <a:pt x="2866673" y="1254260"/>
                  <a:pt x="2764059" y="1272975"/>
                  <a:pt x="2677180" y="1238901"/>
                </a:cubicBezTo>
                <a:lnTo>
                  <a:pt x="2597363" y="1187209"/>
                </a:lnTo>
                <a:lnTo>
                  <a:pt x="2566248" y="1149998"/>
                </a:lnTo>
                <a:cubicBezTo>
                  <a:pt x="2503814" y="1057758"/>
                  <a:pt x="2512592" y="931331"/>
                  <a:pt x="2593477" y="848569"/>
                </a:cubicBezTo>
                <a:lnTo>
                  <a:pt x="2844781" y="591424"/>
                </a:lnTo>
                <a:lnTo>
                  <a:pt x="2587636" y="340119"/>
                </a:lnTo>
                <a:cubicBezTo>
                  <a:pt x="2504873" y="259235"/>
                  <a:pt x="2493195" y="133045"/>
                  <a:pt x="2553496" y="39396"/>
                </a:cubicBezTo>
                <a:lnTo>
                  <a:pt x="2583748" y="1480"/>
                </a:lnTo>
                <a:close/>
                <a:moveTo>
                  <a:pt x="960105" y="0"/>
                </a:moveTo>
                <a:lnTo>
                  <a:pt x="1299038" y="0"/>
                </a:lnTo>
                <a:lnTo>
                  <a:pt x="1553717" y="248896"/>
                </a:lnTo>
                <a:lnTo>
                  <a:pt x="1796960" y="0"/>
                </a:lnTo>
                <a:lnTo>
                  <a:pt x="2151923" y="0"/>
                </a:lnTo>
                <a:lnTo>
                  <a:pt x="2197172" y="66472"/>
                </a:lnTo>
                <a:cubicBezTo>
                  <a:pt x="2233233" y="152545"/>
                  <a:pt x="2216879" y="255562"/>
                  <a:pt x="2147550" y="326502"/>
                </a:cubicBezTo>
                <a:lnTo>
                  <a:pt x="1896244" y="583646"/>
                </a:lnTo>
                <a:lnTo>
                  <a:pt x="2153388" y="834952"/>
                </a:lnTo>
                <a:cubicBezTo>
                  <a:pt x="2247976" y="927392"/>
                  <a:pt x="2249717" y="1079007"/>
                  <a:pt x="2157277" y="1173593"/>
                </a:cubicBezTo>
                <a:cubicBezTo>
                  <a:pt x="2064837" y="1268180"/>
                  <a:pt x="1913225" y="1269921"/>
                  <a:pt x="1818637" y="1177481"/>
                </a:cubicBezTo>
                <a:lnTo>
                  <a:pt x="1561494" y="926174"/>
                </a:lnTo>
                <a:lnTo>
                  <a:pt x="1310189" y="1183319"/>
                </a:lnTo>
                <a:cubicBezTo>
                  <a:pt x="1240859" y="1254259"/>
                  <a:pt x="1138244" y="1272974"/>
                  <a:pt x="1051366" y="1238899"/>
                </a:cubicBezTo>
                <a:lnTo>
                  <a:pt x="971549" y="1187207"/>
                </a:lnTo>
                <a:lnTo>
                  <a:pt x="940434" y="1149997"/>
                </a:lnTo>
                <a:cubicBezTo>
                  <a:pt x="877999" y="1057758"/>
                  <a:pt x="886776" y="931331"/>
                  <a:pt x="967661" y="848567"/>
                </a:cubicBezTo>
                <a:lnTo>
                  <a:pt x="1218966" y="591423"/>
                </a:lnTo>
                <a:lnTo>
                  <a:pt x="961822" y="340118"/>
                </a:lnTo>
                <a:cubicBezTo>
                  <a:pt x="879059" y="259233"/>
                  <a:pt x="867380" y="133044"/>
                  <a:pt x="927680" y="39394"/>
                </a:cubicBezTo>
                <a:lnTo>
                  <a:pt x="957933" y="1479"/>
                </a:lnTo>
                <a:close/>
                <a:moveTo>
                  <a:pt x="195655" y="0"/>
                </a:moveTo>
                <a:lnTo>
                  <a:pt x="550613" y="0"/>
                </a:lnTo>
                <a:lnTo>
                  <a:pt x="595863" y="66475"/>
                </a:lnTo>
                <a:cubicBezTo>
                  <a:pt x="631924" y="152547"/>
                  <a:pt x="615571" y="255565"/>
                  <a:pt x="546241" y="326505"/>
                </a:cubicBezTo>
                <a:lnTo>
                  <a:pt x="294935" y="583649"/>
                </a:lnTo>
                <a:lnTo>
                  <a:pt x="552080" y="834955"/>
                </a:lnTo>
                <a:cubicBezTo>
                  <a:pt x="646666" y="927393"/>
                  <a:pt x="648406" y="1079009"/>
                  <a:pt x="555969" y="1173596"/>
                </a:cubicBezTo>
                <a:lnTo>
                  <a:pt x="555967" y="1173594"/>
                </a:lnTo>
                <a:cubicBezTo>
                  <a:pt x="463528" y="1268181"/>
                  <a:pt x="311915" y="1269923"/>
                  <a:pt x="217329" y="1177484"/>
                </a:cubicBezTo>
                <a:lnTo>
                  <a:pt x="0" y="965089"/>
                </a:lnTo>
                <a:lnTo>
                  <a:pt x="0" y="2002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94450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94450"/>
            <a:ext cx="411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94450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429" name="任意多边形 428"/>
          <p:cNvSpPr/>
          <p:nvPr/>
        </p:nvSpPr>
        <p:spPr>
          <a:xfrm flipH="1" flipV="1">
            <a:off x="0" y="0"/>
            <a:ext cx="12192000" cy="2907023"/>
          </a:xfrm>
          <a:custGeom>
            <a:avLst/>
            <a:gdLst>
              <a:gd name="connsiteX0" fmla="*/ 12192000 w 12192000"/>
              <a:gd name="connsiteY0" fmla="*/ 0 h 2907023"/>
              <a:gd name="connsiteX1" fmla="*/ 12192000 w 12192000"/>
              <a:gd name="connsiteY1" fmla="*/ 2907023 h 2907023"/>
              <a:gd name="connsiteX2" fmla="*/ 0 w 12192000"/>
              <a:gd name="connsiteY2" fmla="*/ 2907023 h 2907023"/>
              <a:gd name="connsiteX3" fmla="*/ 0 w 12192000"/>
              <a:gd name="connsiteY3" fmla="*/ 823773 h 290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907023">
                <a:moveTo>
                  <a:pt x="12192000" y="0"/>
                </a:moveTo>
                <a:lnTo>
                  <a:pt x="12192000" y="2907023"/>
                </a:lnTo>
                <a:lnTo>
                  <a:pt x="0" y="2907023"/>
                </a:lnTo>
                <a:lnTo>
                  <a:pt x="0" y="8237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6" name="图片 4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68" y="2642190"/>
            <a:ext cx="8890864" cy="41628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34432" y="364580"/>
            <a:ext cx="7523136" cy="104467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82301" y="1501696"/>
            <a:ext cx="6027399" cy="73463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 b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078800" y="2775857"/>
            <a:ext cx="7200000" cy="2873829"/>
          </a:xfrm>
        </p:spPr>
        <p:txBody>
          <a:bodyPr>
            <a:normAutofit/>
          </a:bodyPr>
          <a:lstStyle>
            <a:lvl1pPr marL="0" indent="0" algn="just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66237" y="4051195"/>
            <a:ext cx="5859526" cy="641910"/>
          </a:xfr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2604" y="1955799"/>
            <a:ext cx="8266792" cy="2063645"/>
          </a:xfrm>
          <a:noFill/>
        </p:spPr>
        <p:txBody>
          <a:bodyPr lIns="0" anchor="ctr">
            <a:normAutofit/>
          </a:bodyPr>
          <a:lstStyle>
            <a:lvl1pPr algn="ctr">
              <a:lnSpc>
                <a:spcPct val="15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078800" y="4008859"/>
            <a:ext cx="7200000" cy="2197673"/>
          </a:xfrm>
        </p:spPr>
        <p:txBody>
          <a:bodyPr>
            <a:normAutofit/>
          </a:bodyPr>
          <a:lstStyle>
            <a:lvl1pPr marL="0" indent="0" algn="just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078800" y="1698171"/>
            <a:ext cx="7200000" cy="2197673"/>
          </a:xfrm>
        </p:spPr>
        <p:txBody>
          <a:bodyPr>
            <a:normAutofit/>
          </a:bodyPr>
          <a:lstStyle>
            <a:lvl1pPr marL="0" indent="0" algn="just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20653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20653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20653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162000"/>
            <a:ext cx="10515600" cy="1080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61516"/>
            <a:ext cx="2743200" cy="365125"/>
          </a:xfrm>
        </p:spPr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61516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61516"/>
            <a:ext cx="2743200" cy="365125"/>
          </a:xfrm>
        </p:spPr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任意多边形 11"/>
            <p:cNvSpPr/>
            <p:nvPr userDrawn="1"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0116434 w 12192000"/>
                <a:gd name="connsiteY0" fmla="*/ 5712023 h 6858000"/>
                <a:gd name="connsiteX1" fmla="*/ 10116433 w 12192000"/>
                <a:gd name="connsiteY1" fmla="*/ 5712024 h 6858000"/>
                <a:gd name="connsiteX2" fmla="*/ 10116433 w 12192000"/>
                <a:gd name="connsiteY2" fmla="*/ 5712024 h 6858000"/>
                <a:gd name="connsiteX3" fmla="*/ 11636045 w 12192000"/>
                <a:gd name="connsiteY3" fmla="*/ 5684413 h 6858000"/>
                <a:gd name="connsiteX4" fmla="*/ 11636045 w 12192000"/>
                <a:gd name="connsiteY4" fmla="*/ 5684413 h 6858000"/>
                <a:gd name="connsiteX5" fmla="*/ 11636044 w 12192000"/>
                <a:gd name="connsiteY5" fmla="*/ 5684414 h 6858000"/>
                <a:gd name="connsiteX6" fmla="*/ 3599351 w 12192000"/>
                <a:gd name="connsiteY6" fmla="*/ 5630220 h 6858000"/>
                <a:gd name="connsiteX7" fmla="*/ 3769477 w 12192000"/>
                <a:gd name="connsiteY7" fmla="*/ 5698410 h 6858000"/>
                <a:gd name="connsiteX8" fmla="*/ 3769476 w 12192000"/>
                <a:gd name="connsiteY8" fmla="*/ 5698411 h 6858000"/>
                <a:gd name="connsiteX9" fmla="*/ 3773364 w 12192000"/>
                <a:gd name="connsiteY9" fmla="*/ 6037049 h 6858000"/>
                <a:gd name="connsiteX10" fmla="*/ 3522059 w 12192000"/>
                <a:gd name="connsiteY10" fmla="*/ 6294194 h 6858000"/>
                <a:gd name="connsiteX11" fmla="*/ 3779203 w 12192000"/>
                <a:gd name="connsiteY11" fmla="*/ 6545500 h 6858000"/>
                <a:gd name="connsiteX12" fmla="*/ 3834782 w 12192000"/>
                <a:gd name="connsiteY12" fmla="*/ 6804322 h 6858000"/>
                <a:gd name="connsiteX13" fmla="*/ 3800020 w 12192000"/>
                <a:gd name="connsiteY13" fmla="*/ 6858000 h 6858000"/>
                <a:gd name="connsiteX14" fmla="*/ 3413727 w 12192000"/>
                <a:gd name="connsiteY14" fmla="*/ 6858000 h 6858000"/>
                <a:gd name="connsiteX15" fmla="*/ 3187308 w 12192000"/>
                <a:gd name="connsiteY15" fmla="*/ 6636721 h 6858000"/>
                <a:gd name="connsiteX16" fmla="*/ 2971053 w 12192000"/>
                <a:gd name="connsiteY16" fmla="*/ 6858000 h 6858000"/>
                <a:gd name="connsiteX17" fmla="*/ 2565104 w 12192000"/>
                <a:gd name="connsiteY17" fmla="*/ 6858000 h 6858000"/>
                <a:gd name="connsiteX18" fmla="*/ 2532788 w 12192000"/>
                <a:gd name="connsiteY18" fmla="*/ 6786170 h 6858000"/>
                <a:gd name="connsiteX19" fmla="*/ 2593476 w 12192000"/>
                <a:gd name="connsiteY19" fmla="*/ 6559116 h 6858000"/>
                <a:gd name="connsiteX20" fmla="*/ 2844781 w 12192000"/>
                <a:gd name="connsiteY20" fmla="*/ 6301971 h 6858000"/>
                <a:gd name="connsiteX21" fmla="*/ 2587636 w 12192000"/>
                <a:gd name="connsiteY21" fmla="*/ 6050665 h 6858000"/>
                <a:gd name="connsiteX22" fmla="*/ 2553496 w 12192000"/>
                <a:gd name="connsiteY22" fmla="*/ 5749942 h 6858000"/>
                <a:gd name="connsiteX23" fmla="*/ 2583748 w 12192000"/>
                <a:gd name="connsiteY23" fmla="*/ 5712026 h 6858000"/>
                <a:gd name="connsiteX24" fmla="*/ 2662357 w 12192000"/>
                <a:gd name="connsiteY24" fmla="*/ 5658515 h 6858000"/>
                <a:gd name="connsiteX25" fmla="*/ 2752262 w 12192000"/>
                <a:gd name="connsiteY25" fmla="*/ 5639947 h 6858000"/>
                <a:gd name="connsiteX26" fmla="*/ 2922387 w 12192000"/>
                <a:gd name="connsiteY26" fmla="*/ 5708138 h 6858000"/>
                <a:gd name="connsiteX27" fmla="*/ 3179531 w 12192000"/>
                <a:gd name="connsiteY27" fmla="*/ 5959444 h 6858000"/>
                <a:gd name="connsiteX28" fmla="*/ 3430836 w 12192000"/>
                <a:gd name="connsiteY28" fmla="*/ 5702298 h 6858000"/>
                <a:gd name="connsiteX29" fmla="*/ 3599351 w 12192000"/>
                <a:gd name="connsiteY29" fmla="*/ 5630220 h 6858000"/>
                <a:gd name="connsiteX30" fmla="*/ 372228 w 12192000"/>
                <a:gd name="connsiteY30" fmla="*/ 5630219 h 6858000"/>
                <a:gd name="connsiteX31" fmla="*/ 542353 w 12192000"/>
                <a:gd name="connsiteY31" fmla="*/ 5698410 h 6858000"/>
                <a:gd name="connsiteX32" fmla="*/ 546241 w 12192000"/>
                <a:gd name="connsiteY32" fmla="*/ 6037049 h 6858000"/>
                <a:gd name="connsiteX33" fmla="*/ 294935 w 12192000"/>
                <a:gd name="connsiteY33" fmla="*/ 6294194 h 6858000"/>
                <a:gd name="connsiteX34" fmla="*/ 552080 w 12192000"/>
                <a:gd name="connsiteY34" fmla="*/ 6545500 h 6858000"/>
                <a:gd name="connsiteX35" fmla="*/ 607660 w 12192000"/>
                <a:gd name="connsiteY35" fmla="*/ 6804323 h 6858000"/>
                <a:gd name="connsiteX36" fmla="*/ 572897 w 12192000"/>
                <a:gd name="connsiteY36" fmla="*/ 6858000 h 6858000"/>
                <a:gd name="connsiteX37" fmla="*/ 186604 w 12192000"/>
                <a:gd name="connsiteY37" fmla="*/ 6858000 h 6858000"/>
                <a:gd name="connsiteX38" fmla="*/ 0 w 12192000"/>
                <a:gd name="connsiteY38" fmla="*/ 6675634 h 6858000"/>
                <a:gd name="connsiteX39" fmla="*/ 0 w 12192000"/>
                <a:gd name="connsiteY39" fmla="*/ 5910744 h 6858000"/>
                <a:gd name="connsiteX40" fmla="*/ 203713 w 12192000"/>
                <a:gd name="connsiteY40" fmla="*/ 5702298 h 6858000"/>
                <a:gd name="connsiteX41" fmla="*/ 372228 w 12192000"/>
                <a:gd name="connsiteY41" fmla="*/ 5630219 h 6858000"/>
                <a:gd name="connsiteX42" fmla="*/ 8185013 w 12192000"/>
                <a:gd name="connsiteY42" fmla="*/ 5630217 h 6858000"/>
                <a:gd name="connsiteX43" fmla="*/ 8355139 w 12192000"/>
                <a:gd name="connsiteY43" fmla="*/ 5698407 h 6858000"/>
                <a:gd name="connsiteX44" fmla="*/ 8355138 w 12192000"/>
                <a:gd name="connsiteY44" fmla="*/ 5698408 h 6858000"/>
                <a:gd name="connsiteX45" fmla="*/ 8359027 w 12192000"/>
                <a:gd name="connsiteY45" fmla="*/ 6037048 h 6858000"/>
                <a:gd name="connsiteX46" fmla="*/ 8107721 w 12192000"/>
                <a:gd name="connsiteY46" fmla="*/ 6294192 h 6858000"/>
                <a:gd name="connsiteX47" fmla="*/ 8364865 w 12192000"/>
                <a:gd name="connsiteY47" fmla="*/ 6545497 h 6858000"/>
                <a:gd name="connsiteX48" fmla="*/ 8420445 w 12192000"/>
                <a:gd name="connsiteY48" fmla="*/ 6804320 h 6858000"/>
                <a:gd name="connsiteX49" fmla="*/ 8385680 w 12192000"/>
                <a:gd name="connsiteY49" fmla="*/ 6858000 h 6858000"/>
                <a:gd name="connsiteX50" fmla="*/ 7999391 w 12192000"/>
                <a:gd name="connsiteY50" fmla="*/ 6858000 h 6858000"/>
                <a:gd name="connsiteX51" fmla="*/ 7772970 w 12192000"/>
                <a:gd name="connsiteY51" fmla="*/ 6636719 h 6858000"/>
                <a:gd name="connsiteX52" fmla="*/ 7556713 w 12192000"/>
                <a:gd name="connsiteY52" fmla="*/ 6858000 h 6858000"/>
                <a:gd name="connsiteX53" fmla="*/ 7155965 w 12192000"/>
                <a:gd name="connsiteY53" fmla="*/ 6858000 h 6858000"/>
                <a:gd name="connsiteX54" fmla="*/ 7129515 w 12192000"/>
                <a:gd name="connsiteY54" fmla="*/ 6819143 h 6858000"/>
                <a:gd name="connsiteX55" fmla="*/ 7179137 w 12192000"/>
                <a:gd name="connsiteY55" fmla="*/ 6559113 h 6858000"/>
                <a:gd name="connsiteX56" fmla="*/ 7430442 w 12192000"/>
                <a:gd name="connsiteY56" fmla="*/ 6301969 h 6858000"/>
                <a:gd name="connsiteX57" fmla="*/ 7173297 w 12192000"/>
                <a:gd name="connsiteY57" fmla="*/ 6050663 h 6858000"/>
                <a:gd name="connsiteX58" fmla="*/ 7117718 w 12192000"/>
                <a:gd name="connsiteY58" fmla="*/ 5791840 h 6858000"/>
                <a:gd name="connsiteX59" fmla="*/ 7169409 w 12192000"/>
                <a:gd name="connsiteY59" fmla="*/ 5712023 h 6858000"/>
                <a:gd name="connsiteX60" fmla="*/ 7206620 w 12192000"/>
                <a:gd name="connsiteY60" fmla="*/ 5680909 h 6858000"/>
                <a:gd name="connsiteX61" fmla="*/ 7337923 w 12192000"/>
                <a:gd name="connsiteY61" fmla="*/ 5639944 h 6858000"/>
                <a:gd name="connsiteX62" fmla="*/ 7508047 w 12192000"/>
                <a:gd name="connsiteY62" fmla="*/ 5708136 h 6858000"/>
                <a:gd name="connsiteX63" fmla="*/ 7765193 w 12192000"/>
                <a:gd name="connsiteY63" fmla="*/ 5959441 h 6858000"/>
                <a:gd name="connsiteX64" fmla="*/ 8016499 w 12192000"/>
                <a:gd name="connsiteY64" fmla="*/ 5702296 h 6858000"/>
                <a:gd name="connsiteX65" fmla="*/ 8185013 w 12192000"/>
                <a:gd name="connsiteY65" fmla="*/ 5630217 h 6858000"/>
                <a:gd name="connsiteX66" fmla="*/ 6696651 w 12192000"/>
                <a:gd name="connsiteY66" fmla="*/ 5630217 h 6858000"/>
                <a:gd name="connsiteX67" fmla="*/ 6866776 w 12192000"/>
                <a:gd name="connsiteY67" fmla="*/ 5698408 h 6858000"/>
                <a:gd name="connsiteX68" fmla="*/ 6866776 w 12192000"/>
                <a:gd name="connsiteY68" fmla="*/ 5698408 h 6858000"/>
                <a:gd name="connsiteX69" fmla="*/ 6870664 w 12192000"/>
                <a:gd name="connsiteY69" fmla="*/ 6037048 h 6858000"/>
                <a:gd name="connsiteX70" fmla="*/ 6619358 w 12192000"/>
                <a:gd name="connsiteY70" fmla="*/ 6294192 h 6858000"/>
                <a:gd name="connsiteX71" fmla="*/ 6876503 w 12192000"/>
                <a:gd name="connsiteY71" fmla="*/ 6545497 h 6858000"/>
                <a:gd name="connsiteX72" fmla="*/ 6932083 w 12192000"/>
                <a:gd name="connsiteY72" fmla="*/ 6804320 h 6858000"/>
                <a:gd name="connsiteX73" fmla="*/ 6897319 w 12192000"/>
                <a:gd name="connsiteY73" fmla="*/ 6858000 h 6858000"/>
                <a:gd name="connsiteX74" fmla="*/ 6511028 w 12192000"/>
                <a:gd name="connsiteY74" fmla="*/ 6858000 h 6858000"/>
                <a:gd name="connsiteX75" fmla="*/ 6284608 w 12192000"/>
                <a:gd name="connsiteY75" fmla="*/ 6636719 h 6858000"/>
                <a:gd name="connsiteX76" fmla="*/ 6068352 w 12192000"/>
                <a:gd name="connsiteY76" fmla="*/ 6858000 h 6858000"/>
                <a:gd name="connsiteX77" fmla="*/ 5662407 w 12192000"/>
                <a:gd name="connsiteY77" fmla="*/ 6858000 h 6858000"/>
                <a:gd name="connsiteX78" fmla="*/ 5630090 w 12192000"/>
                <a:gd name="connsiteY78" fmla="*/ 6786167 h 6858000"/>
                <a:gd name="connsiteX79" fmla="*/ 5690776 w 12192000"/>
                <a:gd name="connsiteY79" fmla="*/ 6559114 h 6858000"/>
                <a:gd name="connsiteX80" fmla="*/ 5942082 w 12192000"/>
                <a:gd name="connsiteY80" fmla="*/ 6301969 h 6858000"/>
                <a:gd name="connsiteX81" fmla="*/ 5684939 w 12192000"/>
                <a:gd name="connsiteY81" fmla="*/ 6050663 h 6858000"/>
                <a:gd name="connsiteX82" fmla="*/ 5650796 w 12192000"/>
                <a:gd name="connsiteY82" fmla="*/ 5749939 h 6858000"/>
                <a:gd name="connsiteX83" fmla="*/ 5681049 w 12192000"/>
                <a:gd name="connsiteY83" fmla="*/ 5712024 h 6858000"/>
                <a:gd name="connsiteX84" fmla="*/ 5718260 w 12192000"/>
                <a:gd name="connsiteY84" fmla="*/ 5680909 h 6858000"/>
                <a:gd name="connsiteX85" fmla="*/ 5849562 w 12192000"/>
                <a:gd name="connsiteY85" fmla="*/ 5639945 h 6858000"/>
                <a:gd name="connsiteX86" fmla="*/ 6019687 w 12192000"/>
                <a:gd name="connsiteY86" fmla="*/ 5708135 h 6858000"/>
                <a:gd name="connsiteX87" fmla="*/ 6276831 w 12192000"/>
                <a:gd name="connsiteY87" fmla="*/ 5959441 h 6858000"/>
                <a:gd name="connsiteX88" fmla="*/ 6528137 w 12192000"/>
                <a:gd name="connsiteY88" fmla="*/ 5702296 h 6858000"/>
                <a:gd name="connsiteX89" fmla="*/ 6696651 w 12192000"/>
                <a:gd name="connsiteY89" fmla="*/ 5630217 h 6858000"/>
                <a:gd name="connsiteX90" fmla="*/ 11132038 w 12192000"/>
                <a:gd name="connsiteY90" fmla="*/ 5630217 h 6858000"/>
                <a:gd name="connsiteX91" fmla="*/ 11302163 w 12192000"/>
                <a:gd name="connsiteY91" fmla="*/ 5698407 h 6858000"/>
                <a:gd name="connsiteX92" fmla="*/ 11302163 w 12192000"/>
                <a:gd name="connsiteY92" fmla="*/ 5698408 h 6858000"/>
                <a:gd name="connsiteX93" fmla="*/ 11306051 w 12192000"/>
                <a:gd name="connsiteY93" fmla="*/ 6037047 h 6858000"/>
                <a:gd name="connsiteX94" fmla="*/ 11054744 w 12192000"/>
                <a:gd name="connsiteY94" fmla="*/ 6294192 h 6858000"/>
                <a:gd name="connsiteX95" fmla="*/ 11311890 w 12192000"/>
                <a:gd name="connsiteY95" fmla="*/ 6545497 h 6858000"/>
                <a:gd name="connsiteX96" fmla="*/ 11367470 w 12192000"/>
                <a:gd name="connsiteY96" fmla="*/ 6804320 h 6858000"/>
                <a:gd name="connsiteX97" fmla="*/ 11332706 w 12192000"/>
                <a:gd name="connsiteY97" fmla="*/ 6858000 h 6858000"/>
                <a:gd name="connsiteX98" fmla="*/ 10946417 w 12192000"/>
                <a:gd name="connsiteY98" fmla="*/ 6858000 h 6858000"/>
                <a:gd name="connsiteX99" fmla="*/ 10719995 w 12192000"/>
                <a:gd name="connsiteY99" fmla="*/ 6636720 h 6858000"/>
                <a:gd name="connsiteX100" fmla="*/ 10503738 w 12192000"/>
                <a:gd name="connsiteY100" fmla="*/ 6858000 h 6858000"/>
                <a:gd name="connsiteX101" fmla="*/ 10102990 w 12192000"/>
                <a:gd name="connsiteY101" fmla="*/ 6858000 h 6858000"/>
                <a:gd name="connsiteX102" fmla="*/ 10076539 w 12192000"/>
                <a:gd name="connsiteY102" fmla="*/ 6819143 h 6858000"/>
                <a:gd name="connsiteX103" fmla="*/ 10126161 w 12192000"/>
                <a:gd name="connsiteY103" fmla="*/ 6559113 h 6858000"/>
                <a:gd name="connsiteX104" fmla="*/ 10377467 w 12192000"/>
                <a:gd name="connsiteY104" fmla="*/ 6301969 h 6858000"/>
                <a:gd name="connsiteX105" fmla="*/ 10120323 w 12192000"/>
                <a:gd name="connsiteY105" fmla="*/ 6050663 h 6858000"/>
                <a:gd name="connsiteX106" fmla="*/ 10064743 w 12192000"/>
                <a:gd name="connsiteY106" fmla="*/ 5791840 h 6858000"/>
                <a:gd name="connsiteX107" fmla="*/ 10116433 w 12192000"/>
                <a:gd name="connsiteY107" fmla="*/ 5712024 h 6858000"/>
                <a:gd name="connsiteX108" fmla="*/ 10153644 w 12192000"/>
                <a:gd name="connsiteY108" fmla="*/ 5680909 h 6858000"/>
                <a:gd name="connsiteX109" fmla="*/ 10284948 w 12192000"/>
                <a:gd name="connsiteY109" fmla="*/ 5639944 h 6858000"/>
                <a:gd name="connsiteX110" fmla="*/ 10455073 w 12192000"/>
                <a:gd name="connsiteY110" fmla="*/ 5708135 h 6858000"/>
                <a:gd name="connsiteX111" fmla="*/ 10712217 w 12192000"/>
                <a:gd name="connsiteY111" fmla="*/ 5959442 h 6858000"/>
                <a:gd name="connsiteX112" fmla="*/ 10963524 w 12192000"/>
                <a:gd name="connsiteY112" fmla="*/ 5702296 h 6858000"/>
                <a:gd name="connsiteX113" fmla="*/ 11132038 w 12192000"/>
                <a:gd name="connsiteY113" fmla="*/ 5630217 h 6858000"/>
                <a:gd name="connsiteX114" fmla="*/ 9723893 w 12192000"/>
                <a:gd name="connsiteY114" fmla="*/ 5630217 h 6858000"/>
                <a:gd name="connsiteX115" fmla="*/ 9894018 w 12192000"/>
                <a:gd name="connsiteY115" fmla="*/ 5698407 h 6858000"/>
                <a:gd name="connsiteX116" fmla="*/ 9894017 w 12192000"/>
                <a:gd name="connsiteY116" fmla="*/ 5698408 h 6858000"/>
                <a:gd name="connsiteX117" fmla="*/ 9897906 w 12192000"/>
                <a:gd name="connsiteY117" fmla="*/ 6037047 h 6858000"/>
                <a:gd name="connsiteX118" fmla="*/ 9646600 w 12192000"/>
                <a:gd name="connsiteY118" fmla="*/ 6294192 h 6858000"/>
                <a:gd name="connsiteX119" fmla="*/ 9903745 w 12192000"/>
                <a:gd name="connsiteY119" fmla="*/ 6545498 h 6858000"/>
                <a:gd name="connsiteX120" fmla="*/ 9959325 w 12192000"/>
                <a:gd name="connsiteY120" fmla="*/ 6804320 h 6858000"/>
                <a:gd name="connsiteX121" fmla="*/ 9924561 w 12192000"/>
                <a:gd name="connsiteY121" fmla="*/ 6858000 h 6858000"/>
                <a:gd name="connsiteX122" fmla="*/ 9538271 w 12192000"/>
                <a:gd name="connsiteY122" fmla="*/ 6858000 h 6858000"/>
                <a:gd name="connsiteX123" fmla="*/ 9311850 w 12192000"/>
                <a:gd name="connsiteY123" fmla="*/ 6636719 h 6858000"/>
                <a:gd name="connsiteX124" fmla="*/ 9095593 w 12192000"/>
                <a:gd name="connsiteY124" fmla="*/ 6858000 h 6858000"/>
                <a:gd name="connsiteX125" fmla="*/ 8694845 w 12192000"/>
                <a:gd name="connsiteY125" fmla="*/ 6858000 h 6858000"/>
                <a:gd name="connsiteX126" fmla="*/ 8668394 w 12192000"/>
                <a:gd name="connsiteY126" fmla="*/ 6819143 h 6858000"/>
                <a:gd name="connsiteX127" fmla="*/ 8718016 w 12192000"/>
                <a:gd name="connsiteY127" fmla="*/ 6559113 h 6858000"/>
                <a:gd name="connsiteX128" fmla="*/ 8969322 w 12192000"/>
                <a:gd name="connsiteY128" fmla="*/ 6301969 h 6858000"/>
                <a:gd name="connsiteX129" fmla="*/ 8712178 w 12192000"/>
                <a:gd name="connsiteY129" fmla="*/ 6050663 h 6858000"/>
                <a:gd name="connsiteX130" fmla="*/ 8708289 w 12192000"/>
                <a:gd name="connsiteY130" fmla="*/ 5712023 h 6858000"/>
                <a:gd name="connsiteX131" fmla="*/ 8708288 w 12192000"/>
                <a:gd name="connsiteY131" fmla="*/ 5712023 h 6858000"/>
                <a:gd name="connsiteX132" fmla="*/ 8876803 w 12192000"/>
                <a:gd name="connsiteY132" fmla="*/ 5639945 h 6858000"/>
                <a:gd name="connsiteX133" fmla="*/ 9046928 w 12192000"/>
                <a:gd name="connsiteY133" fmla="*/ 5708135 h 6858000"/>
                <a:gd name="connsiteX134" fmla="*/ 9304072 w 12192000"/>
                <a:gd name="connsiteY134" fmla="*/ 5959441 h 6858000"/>
                <a:gd name="connsiteX135" fmla="*/ 9555379 w 12192000"/>
                <a:gd name="connsiteY135" fmla="*/ 5702296 h 6858000"/>
                <a:gd name="connsiteX136" fmla="*/ 9723893 w 12192000"/>
                <a:gd name="connsiteY136" fmla="*/ 5630217 h 6858000"/>
                <a:gd name="connsiteX137" fmla="*/ 5148047 w 12192000"/>
                <a:gd name="connsiteY137" fmla="*/ 5630217 h 6858000"/>
                <a:gd name="connsiteX138" fmla="*/ 5318172 w 12192000"/>
                <a:gd name="connsiteY138" fmla="*/ 5698408 h 6858000"/>
                <a:gd name="connsiteX139" fmla="*/ 5318171 w 12192000"/>
                <a:gd name="connsiteY139" fmla="*/ 5698408 h 6858000"/>
                <a:gd name="connsiteX140" fmla="*/ 5322059 w 12192000"/>
                <a:gd name="connsiteY140" fmla="*/ 6037047 h 6858000"/>
                <a:gd name="connsiteX141" fmla="*/ 5070754 w 12192000"/>
                <a:gd name="connsiteY141" fmla="*/ 6294192 h 6858000"/>
                <a:gd name="connsiteX142" fmla="*/ 5327899 w 12192000"/>
                <a:gd name="connsiteY142" fmla="*/ 6545499 h 6858000"/>
                <a:gd name="connsiteX143" fmla="*/ 5383479 w 12192000"/>
                <a:gd name="connsiteY143" fmla="*/ 6804320 h 6858000"/>
                <a:gd name="connsiteX144" fmla="*/ 5348714 w 12192000"/>
                <a:gd name="connsiteY144" fmla="*/ 6858000 h 6858000"/>
                <a:gd name="connsiteX145" fmla="*/ 4962425 w 12192000"/>
                <a:gd name="connsiteY145" fmla="*/ 6858000 h 6858000"/>
                <a:gd name="connsiteX146" fmla="*/ 4736005 w 12192000"/>
                <a:gd name="connsiteY146" fmla="*/ 6636720 h 6858000"/>
                <a:gd name="connsiteX147" fmla="*/ 4519747 w 12192000"/>
                <a:gd name="connsiteY147" fmla="*/ 6858000 h 6858000"/>
                <a:gd name="connsiteX148" fmla="*/ 4113804 w 12192000"/>
                <a:gd name="connsiteY148" fmla="*/ 6858000 h 6858000"/>
                <a:gd name="connsiteX149" fmla="*/ 4081487 w 12192000"/>
                <a:gd name="connsiteY149" fmla="*/ 6786168 h 6858000"/>
                <a:gd name="connsiteX150" fmla="*/ 4142175 w 12192000"/>
                <a:gd name="connsiteY150" fmla="*/ 6559114 h 6858000"/>
                <a:gd name="connsiteX151" fmla="*/ 4393476 w 12192000"/>
                <a:gd name="connsiteY151" fmla="*/ 6301969 h 6858000"/>
                <a:gd name="connsiteX152" fmla="*/ 4136336 w 12192000"/>
                <a:gd name="connsiteY152" fmla="*/ 6050663 h 6858000"/>
                <a:gd name="connsiteX153" fmla="*/ 4132447 w 12192000"/>
                <a:gd name="connsiteY153" fmla="*/ 5712023 h 6858000"/>
                <a:gd name="connsiteX154" fmla="*/ 4132446 w 12192000"/>
                <a:gd name="connsiteY154" fmla="*/ 5712024 h 6858000"/>
                <a:gd name="connsiteX155" fmla="*/ 4300955 w 12192000"/>
                <a:gd name="connsiteY155" fmla="*/ 5639945 h 6858000"/>
                <a:gd name="connsiteX156" fmla="*/ 4471082 w 12192000"/>
                <a:gd name="connsiteY156" fmla="*/ 5708135 h 6858000"/>
                <a:gd name="connsiteX157" fmla="*/ 4728227 w 12192000"/>
                <a:gd name="connsiteY157" fmla="*/ 5959442 h 6858000"/>
                <a:gd name="connsiteX158" fmla="*/ 4979532 w 12192000"/>
                <a:gd name="connsiteY158" fmla="*/ 5702297 h 6858000"/>
                <a:gd name="connsiteX159" fmla="*/ 5148047 w 12192000"/>
                <a:gd name="connsiteY159" fmla="*/ 5630217 h 6858000"/>
                <a:gd name="connsiteX160" fmla="*/ 1973537 w 12192000"/>
                <a:gd name="connsiteY160" fmla="*/ 5630217 h 6858000"/>
                <a:gd name="connsiteX161" fmla="*/ 2143662 w 12192000"/>
                <a:gd name="connsiteY161" fmla="*/ 5698407 h 6858000"/>
                <a:gd name="connsiteX162" fmla="*/ 2143662 w 12192000"/>
                <a:gd name="connsiteY162" fmla="*/ 5698408 h 6858000"/>
                <a:gd name="connsiteX163" fmla="*/ 2147550 w 12192000"/>
                <a:gd name="connsiteY163" fmla="*/ 6037047 h 6858000"/>
                <a:gd name="connsiteX164" fmla="*/ 1896244 w 12192000"/>
                <a:gd name="connsiteY164" fmla="*/ 6294192 h 6858000"/>
                <a:gd name="connsiteX165" fmla="*/ 2153388 w 12192000"/>
                <a:gd name="connsiteY165" fmla="*/ 6545498 h 6858000"/>
                <a:gd name="connsiteX166" fmla="*/ 2208969 w 12192000"/>
                <a:gd name="connsiteY166" fmla="*/ 6804321 h 6858000"/>
                <a:gd name="connsiteX167" fmla="*/ 2174205 w 12192000"/>
                <a:gd name="connsiteY167" fmla="*/ 6858000 h 6858000"/>
                <a:gd name="connsiteX168" fmla="*/ 1787914 w 12192000"/>
                <a:gd name="connsiteY168" fmla="*/ 6858000 h 6858000"/>
                <a:gd name="connsiteX169" fmla="*/ 1561494 w 12192000"/>
                <a:gd name="connsiteY169" fmla="*/ 6636720 h 6858000"/>
                <a:gd name="connsiteX170" fmla="*/ 1345239 w 12192000"/>
                <a:gd name="connsiteY170" fmla="*/ 6858000 h 6858000"/>
                <a:gd name="connsiteX171" fmla="*/ 939290 w 12192000"/>
                <a:gd name="connsiteY171" fmla="*/ 6858000 h 6858000"/>
                <a:gd name="connsiteX172" fmla="*/ 906974 w 12192000"/>
                <a:gd name="connsiteY172" fmla="*/ 6786168 h 6858000"/>
                <a:gd name="connsiteX173" fmla="*/ 967660 w 12192000"/>
                <a:gd name="connsiteY173" fmla="*/ 6559113 h 6858000"/>
                <a:gd name="connsiteX174" fmla="*/ 1218966 w 12192000"/>
                <a:gd name="connsiteY174" fmla="*/ 6301969 h 6858000"/>
                <a:gd name="connsiteX175" fmla="*/ 961822 w 12192000"/>
                <a:gd name="connsiteY175" fmla="*/ 6050664 h 6858000"/>
                <a:gd name="connsiteX176" fmla="*/ 927681 w 12192000"/>
                <a:gd name="connsiteY176" fmla="*/ 5749940 h 6858000"/>
                <a:gd name="connsiteX177" fmla="*/ 957932 w 12192000"/>
                <a:gd name="connsiteY177" fmla="*/ 5712023 h 6858000"/>
                <a:gd name="connsiteX178" fmla="*/ 957933 w 12192000"/>
                <a:gd name="connsiteY178" fmla="*/ 5712024 h 6858000"/>
                <a:gd name="connsiteX179" fmla="*/ 1036541 w 12192000"/>
                <a:gd name="connsiteY179" fmla="*/ 5658513 h 6858000"/>
                <a:gd name="connsiteX180" fmla="*/ 1126447 w 12192000"/>
                <a:gd name="connsiteY180" fmla="*/ 5639945 h 6858000"/>
                <a:gd name="connsiteX181" fmla="*/ 1296572 w 12192000"/>
                <a:gd name="connsiteY181" fmla="*/ 5708135 h 6858000"/>
                <a:gd name="connsiteX182" fmla="*/ 1553717 w 12192000"/>
                <a:gd name="connsiteY182" fmla="*/ 5959442 h 6858000"/>
                <a:gd name="connsiteX183" fmla="*/ 1805023 w 12192000"/>
                <a:gd name="connsiteY183" fmla="*/ 5702296 h 6858000"/>
                <a:gd name="connsiteX184" fmla="*/ 1973537 w 12192000"/>
                <a:gd name="connsiteY184" fmla="*/ 5630217 h 6858000"/>
                <a:gd name="connsiteX185" fmla="*/ 11804558 w 12192000"/>
                <a:gd name="connsiteY185" fmla="*/ 5612335 h 6858000"/>
                <a:gd name="connsiteX186" fmla="*/ 11974684 w 12192000"/>
                <a:gd name="connsiteY186" fmla="*/ 5680525 h 6858000"/>
                <a:gd name="connsiteX187" fmla="*/ 12192000 w 12192000"/>
                <a:gd name="connsiteY187" fmla="*/ 5892906 h 6858000"/>
                <a:gd name="connsiteX188" fmla="*/ 12192000 w 12192000"/>
                <a:gd name="connsiteY188" fmla="*/ 6657820 h 6858000"/>
                <a:gd name="connsiteX189" fmla="*/ 11996365 w 12192000"/>
                <a:gd name="connsiteY189" fmla="*/ 6858000 h 6858000"/>
                <a:gd name="connsiteX190" fmla="*/ 11641395 w 12192000"/>
                <a:gd name="connsiteY190" fmla="*/ 6858000 h 6858000"/>
                <a:gd name="connsiteX191" fmla="*/ 11596149 w 12192000"/>
                <a:gd name="connsiteY191" fmla="*/ 6791533 h 6858000"/>
                <a:gd name="connsiteX192" fmla="*/ 11645772 w 12192000"/>
                <a:gd name="connsiteY192" fmla="*/ 6531503 h 6858000"/>
                <a:gd name="connsiteX193" fmla="*/ 11897078 w 12192000"/>
                <a:gd name="connsiteY193" fmla="*/ 6274359 h 6858000"/>
                <a:gd name="connsiteX194" fmla="*/ 11639934 w 12192000"/>
                <a:gd name="connsiteY194" fmla="*/ 6023053 h 6858000"/>
                <a:gd name="connsiteX195" fmla="*/ 11584354 w 12192000"/>
                <a:gd name="connsiteY195" fmla="*/ 5764230 h 6858000"/>
                <a:gd name="connsiteX196" fmla="*/ 11636045 w 12192000"/>
                <a:gd name="connsiteY196" fmla="*/ 5684413 h 6858000"/>
                <a:gd name="connsiteX197" fmla="*/ 11673255 w 12192000"/>
                <a:gd name="connsiteY197" fmla="*/ 5653299 h 6858000"/>
                <a:gd name="connsiteX198" fmla="*/ 11804558 w 12192000"/>
                <a:gd name="connsiteY198" fmla="*/ 5612335 h 6858000"/>
                <a:gd name="connsiteX199" fmla="*/ 8721904 w 12192000"/>
                <a:gd name="connsiteY199" fmla="*/ 5470113 h 6858000"/>
                <a:gd name="connsiteX200" fmla="*/ 8721905 w 12192000"/>
                <a:gd name="connsiteY200" fmla="*/ 5470113 h 6858000"/>
                <a:gd name="connsiteX201" fmla="*/ 8721905 w 12192000"/>
                <a:gd name="connsiteY201" fmla="*/ 5470114 h 6858000"/>
                <a:gd name="connsiteX202" fmla="*/ 4132447 w 12192000"/>
                <a:gd name="connsiteY202" fmla="*/ 4284384 h 6858000"/>
                <a:gd name="connsiteX203" fmla="*/ 4132447 w 12192000"/>
                <a:gd name="connsiteY203" fmla="*/ 4284385 h 6858000"/>
                <a:gd name="connsiteX204" fmla="*/ 4132446 w 12192000"/>
                <a:gd name="connsiteY204" fmla="*/ 4284385 h 6858000"/>
                <a:gd name="connsiteX205" fmla="*/ 10116434 w 12192000"/>
                <a:gd name="connsiteY205" fmla="*/ 4284384 h 6858000"/>
                <a:gd name="connsiteX206" fmla="*/ 10116434 w 12192000"/>
                <a:gd name="connsiteY206" fmla="*/ 4284384 h 6858000"/>
                <a:gd name="connsiteX207" fmla="*/ 10116433 w 12192000"/>
                <a:gd name="connsiteY207" fmla="*/ 4284385 h 6858000"/>
                <a:gd name="connsiteX208" fmla="*/ 3599352 w 12192000"/>
                <a:gd name="connsiteY208" fmla="*/ 4202580 h 6858000"/>
                <a:gd name="connsiteX209" fmla="*/ 3769476 w 12192000"/>
                <a:gd name="connsiteY209" fmla="*/ 4270771 h 6858000"/>
                <a:gd name="connsiteX210" fmla="*/ 3773364 w 12192000"/>
                <a:gd name="connsiteY210" fmla="*/ 4609411 h 6858000"/>
                <a:gd name="connsiteX211" fmla="*/ 3522059 w 12192000"/>
                <a:gd name="connsiteY211" fmla="*/ 4866556 h 6858000"/>
                <a:gd name="connsiteX212" fmla="*/ 3779203 w 12192000"/>
                <a:gd name="connsiteY212" fmla="*/ 5117861 h 6858000"/>
                <a:gd name="connsiteX213" fmla="*/ 3783092 w 12192000"/>
                <a:gd name="connsiteY213" fmla="*/ 5456501 h 6858000"/>
                <a:gd name="connsiteX214" fmla="*/ 3783091 w 12192000"/>
                <a:gd name="connsiteY214" fmla="*/ 5456500 h 6858000"/>
                <a:gd name="connsiteX215" fmla="*/ 3444452 w 12192000"/>
                <a:gd name="connsiteY215" fmla="*/ 5460389 h 6858000"/>
                <a:gd name="connsiteX216" fmla="*/ 3187308 w 12192000"/>
                <a:gd name="connsiteY216" fmla="*/ 5209082 h 6858000"/>
                <a:gd name="connsiteX217" fmla="*/ 2936003 w 12192000"/>
                <a:gd name="connsiteY217" fmla="*/ 5466226 h 6858000"/>
                <a:gd name="connsiteX218" fmla="*/ 2677179 w 12192000"/>
                <a:gd name="connsiteY218" fmla="*/ 5521807 h 6858000"/>
                <a:gd name="connsiteX219" fmla="*/ 2597363 w 12192000"/>
                <a:gd name="connsiteY219" fmla="*/ 5470115 h 6858000"/>
                <a:gd name="connsiteX220" fmla="*/ 2566248 w 12192000"/>
                <a:gd name="connsiteY220" fmla="*/ 5432904 h 6858000"/>
                <a:gd name="connsiteX221" fmla="*/ 2593476 w 12192000"/>
                <a:gd name="connsiteY221" fmla="*/ 5131477 h 6858000"/>
                <a:gd name="connsiteX222" fmla="*/ 2844781 w 12192000"/>
                <a:gd name="connsiteY222" fmla="*/ 4874332 h 6858000"/>
                <a:gd name="connsiteX223" fmla="*/ 2587636 w 12192000"/>
                <a:gd name="connsiteY223" fmla="*/ 4623026 h 6858000"/>
                <a:gd name="connsiteX224" fmla="*/ 2553496 w 12192000"/>
                <a:gd name="connsiteY224" fmla="*/ 4322303 h 6858000"/>
                <a:gd name="connsiteX225" fmla="*/ 2583749 w 12192000"/>
                <a:gd name="connsiteY225" fmla="*/ 4284387 h 6858000"/>
                <a:gd name="connsiteX226" fmla="*/ 2662357 w 12192000"/>
                <a:gd name="connsiteY226" fmla="*/ 4230877 h 6858000"/>
                <a:gd name="connsiteX227" fmla="*/ 2752262 w 12192000"/>
                <a:gd name="connsiteY227" fmla="*/ 4212308 h 6858000"/>
                <a:gd name="connsiteX228" fmla="*/ 2922387 w 12192000"/>
                <a:gd name="connsiteY228" fmla="*/ 4280498 h 6858000"/>
                <a:gd name="connsiteX229" fmla="*/ 3179530 w 12192000"/>
                <a:gd name="connsiteY229" fmla="*/ 4531804 h 6858000"/>
                <a:gd name="connsiteX230" fmla="*/ 3430836 w 12192000"/>
                <a:gd name="connsiteY230" fmla="*/ 4274659 h 6858000"/>
                <a:gd name="connsiteX231" fmla="*/ 3599352 w 12192000"/>
                <a:gd name="connsiteY231" fmla="*/ 4202580 h 6858000"/>
                <a:gd name="connsiteX232" fmla="*/ 372228 w 12192000"/>
                <a:gd name="connsiteY232" fmla="*/ 4202580 h 6858000"/>
                <a:gd name="connsiteX233" fmla="*/ 542353 w 12192000"/>
                <a:gd name="connsiteY233" fmla="*/ 4270770 h 6858000"/>
                <a:gd name="connsiteX234" fmla="*/ 542353 w 12192000"/>
                <a:gd name="connsiteY234" fmla="*/ 4270771 h 6858000"/>
                <a:gd name="connsiteX235" fmla="*/ 546241 w 12192000"/>
                <a:gd name="connsiteY235" fmla="*/ 4609410 h 6858000"/>
                <a:gd name="connsiteX236" fmla="*/ 294935 w 12192000"/>
                <a:gd name="connsiteY236" fmla="*/ 4866555 h 6858000"/>
                <a:gd name="connsiteX237" fmla="*/ 552079 w 12192000"/>
                <a:gd name="connsiteY237" fmla="*/ 5117861 h 6858000"/>
                <a:gd name="connsiteX238" fmla="*/ 555969 w 12192000"/>
                <a:gd name="connsiteY238" fmla="*/ 5456501 h 6858000"/>
                <a:gd name="connsiteX239" fmla="*/ 555967 w 12192000"/>
                <a:gd name="connsiteY239" fmla="*/ 5456500 h 6858000"/>
                <a:gd name="connsiteX240" fmla="*/ 217329 w 12192000"/>
                <a:gd name="connsiteY240" fmla="*/ 5460389 h 6858000"/>
                <a:gd name="connsiteX241" fmla="*/ 0 w 12192000"/>
                <a:gd name="connsiteY241" fmla="*/ 5247994 h 6858000"/>
                <a:gd name="connsiteX242" fmla="*/ 0 w 12192000"/>
                <a:gd name="connsiteY242" fmla="*/ 4483106 h 6858000"/>
                <a:gd name="connsiteX243" fmla="*/ 203714 w 12192000"/>
                <a:gd name="connsiteY243" fmla="*/ 4274659 h 6858000"/>
                <a:gd name="connsiteX244" fmla="*/ 372228 w 12192000"/>
                <a:gd name="connsiteY244" fmla="*/ 4202580 h 6858000"/>
                <a:gd name="connsiteX245" fmla="*/ 11132038 w 12192000"/>
                <a:gd name="connsiteY245" fmla="*/ 4202578 h 6858000"/>
                <a:gd name="connsiteX246" fmla="*/ 11302163 w 12192000"/>
                <a:gd name="connsiteY246" fmla="*/ 4270769 h 6858000"/>
                <a:gd name="connsiteX247" fmla="*/ 11306050 w 12192000"/>
                <a:gd name="connsiteY247" fmla="*/ 4609408 h 6858000"/>
                <a:gd name="connsiteX248" fmla="*/ 11054745 w 12192000"/>
                <a:gd name="connsiteY248" fmla="*/ 4866552 h 6858000"/>
                <a:gd name="connsiteX249" fmla="*/ 11311890 w 12192000"/>
                <a:gd name="connsiteY249" fmla="*/ 5117858 h 6858000"/>
                <a:gd name="connsiteX250" fmla="*/ 11315779 w 12192000"/>
                <a:gd name="connsiteY250" fmla="*/ 5456498 h 6858000"/>
                <a:gd name="connsiteX251" fmla="*/ 11315778 w 12192000"/>
                <a:gd name="connsiteY251" fmla="*/ 5456497 h 6858000"/>
                <a:gd name="connsiteX252" fmla="*/ 10977139 w 12192000"/>
                <a:gd name="connsiteY252" fmla="*/ 5460387 h 6858000"/>
                <a:gd name="connsiteX253" fmla="*/ 10719994 w 12192000"/>
                <a:gd name="connsiteY253" fmla="*/ 5209080 h 6858000"/>
                <a:gd name="connsiteX254" fmla="*/ 10468689 w 12192000"/>
                <a:gd name="connsiteY254" fmla="*/ 5466225 h 6858000"/>
                <a:gd name="connsiteX255" fmla="*/ 10130049 w 12192000"/>
                <a:gd name="connsiteY255" fmla="*/ 5470113 h 6858000"/>
                <a:gd name="connsiteX256" fmla="*/ 10130049 w 12192000"/>
                <a:gd name="connsiteY256" fmla="*/ 5470113 h 6858000"/>
                <a:gd name="connsiteX257" fmla="*/ 10126161 w 12192000"/>
                <a:gd name="connsiteY257" fmla="*/ 5131474 h 6858000"/>
                <a:gd name="connsiteX258" fmla="*/ 10377467 w 12192000"/>
                <a:gd name="connsiteY258" fmla="*/ 4874330 h 6858000"/>
                <a:gd name="connsiteX259" fmla="*/ 10120323 w 12192000"/>
                <a:gd name="connsiteY259" fmla="*/ 4623023 h 6858000"/>
                <a:gd name="connsiteX260" fmla="*/ 10064743 w 12192000"/>
                <a:gd name="connsiteY260" fmla="*/ 4364201 h 6858000"/>
                <a:gd name="connsiteX261" fmla="*/ 10116434 w 12192000"/>
                <a:gd name="connsiteY261" fmla="*/ 4284384 h 6858000"/>
                <a:gd name="connsiteX262" fmla="*/ 10153644 w 12192000"/>
                <a:gd name="connsiteY262" fmla="*/ 4253269 h 6858000"/>
                <a:gd name="connsiteX263" fmla="*/ 10284948 w 12192000"/>
                <a:gd name="connsiteY263" fmla="*/ 4212306 h 6858000"/>
                <a:gd name="connsiteX264" fmla="*/ 10455073 w 12192000"/>
                <a:gd name="connsiteY264" fmla="*/ 4280496 h 6858000"/>
                <a:gd name="connsiteX265" fmla="*/ 10712217 w 12192000"/>
                <a:gd name="connsiteY265" fmla="*/ 4531802 h 6858000"/>
                <a:gd name="connsiteX266" fmla="*/ 10963524 w 12192000"/>
                <a:gd name="connsiteY266" fmla="*/ 4274657 h 6858000"/>
                <a:gd name="connsiteX267" fmla="*/ 11132038 w 12192000"/>
                <a:gd name="connsiteY267" fmla="*/ 4202578 h 6858000"/>
                <a:gd name="connsiteX268" fmla="*/ 5148047 w 12192000"/>
                <a:gd name="connsiteY268" fmla="*/ 4202578 h 6858000"/>
                <a:gd name="connsiteX269" fmla="*/ 5318173 w 12192000"/>
                <a:gd name="connsiteY269" fmla="*/ 4270768 h 6858000"/>
                <a:gd name="connsiteX270" fmla="*/ 5318172 w 12192000"/>
                <a:gd name="connsiteY270" fmla="*/ 4270768 h 6858000"/>
                <a:gd name="connsiteX271" fmla="*/ 5322059 w 12192000"/>
                <a:gd name="connsiteY271" fmla="*/ 4609409 h 6858000"/>
                <a:gd name="connsiteX272" fmla="*/ 5070754 w 12192000"/>
                <a:gd name="connsiteY272" fmla="*/ 4866553 h 6858000"/>
                <a:gd name="connsiteX273" fmla="*/ 5327899 w 12192000"/>
                <a:gd name="connsiteY273" fmla="*/ 5117859 h 6858000"/>
                <a:gd name="connsiteX274" fmla="*/ 5331787 w 12192000"/>
                <a:gd name="connsiteY274" fmla="*/ 5456498 h 6858000"/>
                <a:gd name="connsiteX275" fmla="*/ 5331787 w 12192000"/>
                <a:gd name="connsiteY275" fmla="*/ 5456498 h 6858000"/>
                <a:gd name="connsiteX276" fmla="*/ 4993148 w 12192000"/>
                <a:gd name="connsiteY276" fmla="*/ 5460386 h 6858000"/>
                <a:gd name="connsiteX277" fmla="*/ 4736004 w 12192000"/>
                <a:gd name="connsiteY277" fmla="*/ 5209081 h 6858000"/>
                <a:gd name="connsiteX278" fmla="*/ 4484698 w 12192000"/>
                <a:gd name="connsiteY278" fmla="*/ 5466224 h 6858000"/>
                <a:gd name="connsiteX279" fmla="*/ 4183978 w 12192000"/>
                <a:gd name="connsiteY279" fmla="*/ 5500366 h 6858000"/>
                <a:gd name="connsiteX280" fmla="*/ 4146062 w 12192000"/>
                <a:gd name="connsiteY280" fmla="*/ 5470114 h 6858000"/>
                <a:gd name="connsiteX281" fmla="*/ 4114947 w 12192000"/>
                <a:gd name="connsiteY281" fmla="*/ 5432902 h 6858000"/>
                <a:gd name="connsiteX282" fmla="*/ 4142174 w 12192000"/>
                <a:gd name="connsiteY282" fmla="*/ 5131475 h 6858000"/>
                <a:gd name="connsiteX283" fmla="*/ 4393475 w 12192000"/>
                <a:gd name="connsiteY283" fmla="*/ 4874330 h 6858000"/>
                <a:gd name="connsiteX284" fmla="*/ 4136335 w 12192000"/>
                <a:gd name="connsiteY284" fmla="*/ 4623024 h 6858000"/>
                <a:gd name="connsiteX285" fmla="*/ 4080756 w 12192000"/>
                <a:gd name="connsiteY285" fmla="*/ 4364201 h 6858000"/>
                <a:gd name="connsiteX286" fmla="*/ 4132447 w 12192000"/>
                <a:gd name="connsiteY286" fmla="*/ 4284385 h 6858000"/>
                <a:gd name="connsiteX287" fmla="*/ 4169657 w 12192000"/>
                <a:gd name="connsiteY287" fmla="*/ 4253270 h 6858000"/>
                <a:gd name="connsiteX288" fmla="*/ 4300955 w 12192000"/>
                <a:gd name="connsiteY288" fmla="*/ 4212306 h 6858000"/>
                <a:gd name="connsiteX289" fmla="*/ 4471082 w 12192000"/>
                <a:gd name="connsiteY289" fmla="*/ 4280497 h 6858000"/>
                <a:gd name="connsiteX290" fmla="*/ 4728227 w 12192000"/>
                <a:gd name="connsiteY290" fmla="*/ 4531803 h 6858000"/>
                <a:gd name="connsiteX291" fmla="*/ 4979532 w 12192000"/>
                <a:gd name="connsiteY291" fmla="*/ 4274656 h 6858000"/>
                <a:gd name="connsiteX292" fmla="*/ 5148047 w 12192000"/>
                <a:gd name="connsiteY292" fmla="*/ 4202578 h 6858000"/>
                <a:gd name="connsiteX293" fmla="*/ 1973537 w 12192000"/>
                <a:gd name="connsiteY293" fmla="*/ 4202578 h 6858000"/>
                <a:gd name="connsiteX294" fmla="*/ 2143662 w 12192000"/>
                <a:gd name="connsiteY294" fmla="*/ 4270769 h 6858000"/>
                <a:gd name="connsiteX295" fmla="*/ 2143661 w 12192000"/>
                <a:gd name="connsiteY295" fmla="*/ 4270769 h 6858000"/>
                <a:gd name="connsiteX296" fmla="*/ 2147550 w 12192000"/>
                <a:gd name="connsiteY296" fmla="*/ 4609409 h 6858000"/>
                <a:gd name="connsiteX297" fmla="*/ 1896244 w 12192000"/>
                <a:gd name="connsiteY297" fmla="*/ 4866554 h 6858000"/>
                <a:gd name="connsiteX298" fmla="*/ 2153388 w 12192000"/>
                <a:gd name="connsiteY298" fmla="*/ 5117859 h 6858000"/>
                <a:gd name="connsiteX299" fmla="*/ 2157278 w 12192000"/>
                <a:gd name="connsiteY299" fmla="*/ 5456499 h 6858000"/>
                <a:gd name="connsiteX300" fmla="*/ 2157278 w 12192000"/>
                <a:gd name="connsiteY300" fmla="*/ 5456498 h 6858000"/>
                <a:gd name="connsiteX301" fmla="*/ 1818637 w 12192000"/>
                <a:gd name="connsiteY301" fmla="*/ 5460387 h 6858000"/>
                <a:gd name="connsiteX302" fmla="*/ 1561494 w 12192000"/>
                <a:gd name="connsiteY302" fmla="*/ 5209081 h 6858000"/>
                <a:gd name="connsiteX303" fmla="*/ 1310190 w 12192000"/>
                <a:gd name="connsiteY303" fmla="*/ 5466225 h 6858000"/>
                <a:gd name="connsiteX304" fmla="*/ 1051365 w 12192000"/>
                <a:gd name="connsiteY304" fmla="*/ 5521805 h 6858000"/>
                <a:gd name="connsiteX305" fmla="*/ 971549 w 12192000"/>
                <a:gd name="connsiteY305" fmla="*/ 5470114 h 6858000"/>
                <a:gd name="connsiteX306" fmla="*/ 940433 w 12192000"/>
                <a:gd name="connsiteY306" fmla="*/ 5432902 h 6858000"/>
                <a:gd name="connsiteX307" fmla="*/ 967660 w 12192000"/>
                <a:gd name="connsiteY307" fmla="*/ 5131475 h 6858000"/>
                <a:gd name="connsiteX308" fmla="*/ 1218966 w 12192000"/>
                <a:gd name="connsiteY308" fmla="*/ 4874330 h 6858000"/>
                <a:gd name="connsiteX309" fmla="*/ 961822 w 12192000"/>
                <a:gd name="connsiteY309" fmla="*/ 4623024 h 6858000"/>
                <a:gd name="connsiteX310" fmla="*/ 927680 w 12192000"/>
                <a:gd name="connsiteY310" fmla="*/ 4322300 h 6858000"/>
                <a:gd name="connsiteX311" fmla="*/ 957933 w 12192000"/>
                <a:gd name="connsiteY311" fmla="*/ 4284384 h 6858000"/>
                <a:gd name="connsiteX312" fmla="*/ 1036541 w 12192000"/>
                <a:gd name="connsiteY312" fmla="*/ 4230875 h 6858000"/>
                <a:gd name="connsiteX313" fmla="*/ 1126447 w 12192000"/>
                <a:gd name="connsiteY313" fmla="*/ 4212306 h 6858000"/>
                <a:gd name="connsiteX314" fmla="*/ 1296572 w 12192000"/>
                <a:gd name="connsiteY314" fmla="*/ 4280497 h 6858000"/>
                <a:gd name="connsiteX315" fmla="*/ 1553716 w 12192000"/>
                <a:gd name="connsiteY315" fmla="*/ 4531802 h 6858000"/>
                <a:gd name="connsiteX316" fmla="*/ 1805023 w 12192000"/>
                <a:gd name="connsiteY316" fmla="*/ 4274657 h 6858000"/>
                <a:gd name="connsiteX317" fmla="*/ 1973537 w 12192000"/>
                <a:gd name="connsiteY317" fmla="*/ 4202578 h 6858000"/>
                <a:gd name="connsiteX318" fmla="*/ 9723893 w 12192000"/>
                <a:gd name="connsiteY318" fmla="*/ 4202578 h 6858000"/>
                <a:gd name="connsiteX319" fmla="*/ 9894018 w 12192000"/>
                <a:gd name="connsiteY319" fmla="*/ 4270768 h 6858000"/>
                <a:gd name="connsiteX320" fmla="*/ 9897906 w 12192000"/>
                <a:gd name="connsiteY320" fmla="*/ 4609408 h 6858000"/>
                <a:gd name="connsiteX321" fmla="*/ 9646600 w 12192000"/>
                <a:gd name="connsiteY321" fmla="*/ 4866553 h 6858000"/>
                <a:gd name="connsiteX322" fmla="*/ 9903745 w 12192000"/>
                <a:gd name="connsiteY322" fmla="*/ 5117859 h 6858000"/>
                <a:gd name="connsiteX323" fmla="*/ 9907634 w 12192000"/>
                <a:gd name="connsiteY323" fmla="*/ 5456498 h 6858000"/>
                <a:gd name="connsiteX324" fmla="*/ 9907633 w 12192000"/>
                <a:gd name="connsiteY324" fmla="*/ 5456498 h 6858000"/>
                <a:gd name="connsiteX325" fmla="*/ 9568994 w 12192000"/>
                <a:gd name="connsiteY325" fmla="*/ 5460386 h 6858000"/>
                <a:gd name="connsiteX326" fmla="*/ 9311850 w 12192000"/>
                <a:gd name="connsiteY326" fmla="*/ 5209080 h 6858000"/>
                <a:gd name="connsiteX327" fmla="*/ 9060543 w 12192000"/>
                <a:gd name="connsiteY327" fmla="*/ 5466224 h 6858000"/>
                <a:gd name="connsiteX328" fmla="*/ 8759820 w 12192000"/>
                <a:gd name="connsiteY328" fmla="*/ 5500365 h 6858000"/>
                <a:gd name="connsiteX329" fmla="*/ 8721905 w 12192000"/>
                <a:gd name="connsiteY329" fmla="*/ 5470113 h 6858000"/>
                <a:gd name="connsiteX330" fmla="*/ 8668394 w 12192000"/>
                <a:gd name="connsiteY330" fmla="*/ 5391505 h 6858000"/>
                <a:gd name="connsiteX331" fmla="*/ 8718016 w 12192000"/>
                <a:gd name="connsiteY331" fmla="*/ 5131474 h 6858000"/>
                <a:gd name="connsiteX332" fmla="*/ 8969321 w 12192000"/>
                <a:gd name="connsiteY332" fmla="*/ 4874330 h 6858000"/>
                <a:gd name="connsiteX333" fmla="*/ 8712178 w 12192000"/>
                <a:gd name="connsiteY333" fmla="*/ 4623024 h 6858000"/>
                <a:gd name="connsiteX334" fmla="*/ 8708289 w 12192000"/>
                <a:gd name="connsiteY334" fmla="*/ 4284384 h 6858000"/>
                <a:gd name="connsiteX335" fmla="*/ 8708288 w 12192000"/>
                <a:gd name="connsiteY335" fmla="*/ 4284384 h 6858000"/>
                <a:gd name="connsiteX336" fmla="*/ 8876803 w 12192000"/>
                <a:gd name="connsiteY336" fmla="*/ 4212306 h 6858000"/>
                <a:gd name="connsiteX337" fmla="*/ 9046928 w 12192000"/>
                <a:gd name="connsiteY337" fmla="*/ 4280496 h 6858000"/>
                <a:gd name="connsiteX338" fmla="*/ 9304072 w 12192000"/>
                <a:gd name="connsiteY338" fmla="*/ 4531802 h 6858000"/>
                <a:gd name="connsiteX339" fmla="*/ 9555378 w 12192000"/>
                <a:gd name="connsiteY339" fmla="*/ 4274657 h 6858000"/>
                <a:gd name="connsiteX340" fmla="*/ 9723893 w 12192000"/>
                <a:gd name="connsiteY340" fmla="*/ 4202578 h 6858000"/>
                <a:gd name="connsiteX341" fmla="*/ 8185014 w 12192000"/>
                <a:gd name="connsiteY341" fmla="*/ 4202578 h 6858000"/>
                <a:gd name="connsiteX342" fmla="*/ 8355138 w 12192000"/>
                <a:gd name="connsiteY342" fmla="*/ 4270769 h 6858000"/>
                <a:gd name="connsiteX343" fmla="*/ 8355138 w 12192000"/>
                <a:gd name="connsiteY343" fmla="*/ 4270769 h 6858000"/>
                <a:gd name="connsiteX344" fmla="*/ 8359027 w 12192000"/>
                <a:gd name="connsiteY344" fmla="*/ 4609408 h 6858000"/>
                <a:gd name="connsiteX345" fmla="*/ 8107721 w 12192000"/>
                <a:gd name="connsiteY345" fmla="*/ 4866553 h 6858000"/>
                <a:gd name="connsiteX346" fmla="*/ 8364865 w 12192000"/>
                <a:gd name="connsiteY346" fmla="*/ 5117859 h 6858000"/>
                <a:gd name="connsiteX347" fmla="*/ 8368754 w 12192000"/>
                <a:gd name="connsiteY347" fmla="*/ 5456498 h 6858000"/>
                <a:gd name="connsiteX348" fmla="*/ 8368753 w 12192000"/>
                <a:gd name="connsiteY348" fmla="*/ 5456497 h 6858000"/>
                <a:gd name="connsiteX349" fmla="*/ 8030114 w 12192000"/>
                <a:gd name="connsiteY349" fmla="*/ 5460386 h 6858000"/>
                <a:gd name="connsiteX350" fmla="*/ 7772969 w 12192000"/>
                <a:gd name="connsiteY350" fmla="*/ 5209080 h 6858000"/>
                <a:gd name="connsiteX351" fmla="*/ 7521664 w 12192000"/>
                <a:gd name="connsiteY351" fmla="*/ 5466225 h 6858000"/>
                <a:gd name="connsiteX352" fmla="*/ 7220941 w 12192000"/>
                <a:gd name="connsiteY352" fmla="*/ 5500365 h 6858000"/>
                <a:gd name="connsiteX353" fmla="*/ 7183025 w 12192000"/>
                <a:gd name="connsiteY353" fmla="*/ 5470113 h 6858000"/>
                <a:gd name="connsiteX354" fmla="*/ 7129515 w 12192000"/>
                <a:gd name="connsiteY354" fmla="*/ 5391505 h 6858000"/>
                <a:gd name="connsiteX355" fmla="*/ 7179137 w 12192000"/>
                <a:gd name="connsiteY355" fmla="*/ 5131475 h 6858000"/>
                <a:gd name="connsiteX356" fmla="*/ 7430442 w 12192000"/>
                <a:gd name="connsiteY356" fmla="*/ 4874330 h 6858000"/>
                <a:gd name="connsiteX357" fmla="*/ 7173298 w 12192000"/>
                <a:gd name="connsiteY357" fmla="*/ 4623023 h 6858000"/>
                <a:gd name="connsiteX358" fmla="*/ 7117718 w 12192000"/>
                <a:gd name="connsiteY358" fmla="*/ 4364201 h 6858000"/>
                <a:gd name="connsiteX359" fmla="*/ 7169408 w 12192000"/>
                <a:gd name="connsiteY359" fmla="*/ 4284385 h 6858000"/>
                <a:gd name="connsiteX360" fmla="*/ 7206620 w 12192000"/>
                <a:gd name="connsiteY360" fmla="*/ 4253269 h 6858000"/>
                <a:gd name="connsiteX361" fmla="*/ 7337923 w 12192000"/>
                <a:gd name="connsiteY361" fmla="*/ 4212306 h 6858000"/>
                <a:gd name="connsiteX362" fmla="*/ 7508048 w 12192000"/>
                <a:gd name="connsiteY362" fmla="*/ 4280496 h 6858000"/>
                <a:gd name="connsiteX363" fmla="*/ 7765193 w 12192000"/>
                <a:gd name="connsiteY363" fmla="*/ 4531802 h 6858000"/>
                <a:gd name="connsiteX364" fmla="*/ 8016500 w 12192000"/>
                <a:gd name="connsiteY364" fmla="*/ 4274657 h 6858000"/>
                <a:gd name="connsiteX365" fmla="*/ 8185014 w 12192000"/>
                <a:gd name="connsiteY365" fmla="*/ 4202578 h 6858000"/>
                <a:gd name="connsiteX366" fmla="*/ 6696652 w 12192000"/>
                <a:gd name="connsiteY366" fmla="*/ 4202578 h 6858000"/>
                <a:gd name="connsiteX367" fmla="*/ 6866776 w 12192000"/>
                <a:gd name="connsiteY367" fmla="*/ 4270769 h 6858000"/>
                <a:gd name="connsiteX368" fmla="*/ 6866776 w 12192000"/>
                <a:gd name="connsiteY368" fmla="*/ 4270770 h 6858000"/>
                <a:gd name="connsiteX369" fmla="*/ 6870665 w 12192000"/>
                <a:gd name="connsiteY369" fmla="*/ 4609408 h 6858000"/>
                <a:gd name="connsiteX370" fmla="*/ 6619359 w 12192000"/>
                <a:gd name="connsiteY370" fmla="*/ 4866553 h 6858000"/>
                <a:gd name="connsiteX371" fmla="*/ 6876503 w 12192000"/>
                <a:gd name="connsiteY371" fmla="*/ 5117859 h 6858000"/>
                <a:gd name="connsiteX372" fmla="*/ 6880392 w 12192000"/>
                <a:gd name="connsiteY372" fmla="*/ 5456498 h 6858000"/>
                <a:gd name="connsiteX373" fmla="*/ 6880391 w 12192000"/>
                <a:gd name="connsiteY373" fmla="*/ 5456497 h 6858000"/>
                <a:gd name="connsiteX374" fmla="*/ 6541752 w 12192000"/>
                <a:gd name="connsiteY374" fmla="*/ 5460386 h 6858000"/>
                <a:gd name="connsiteX375" fmla="*/ 6284607 w 12192000"/>
                <a:gd name="connsiteY375" fmla="*/ 5209081 h 6858000"/>
                <a:gd name="connsiteX376" fmla="*/ 6033304 w 12192000"/>
                <a:gd name="connsiteY376" fmla="*/ 5466224 h 6858000"/>
                <a:gd name="connsiteX377" fmla="*/ 5732581 w 12192000"/>
                <a:gd name="connsiteY377" fmla="*/ 5500366 h 6858000"/>
                <a:gd name="connsiteX378" fmla="*/ 5694665 w 12192000"/>
                <a:gd name="connsiteY378" fmla="*/ 5470113 h 6858000"/>
                <a:gd name="connsiteX379" fmla="*/ 5663552 w 12192000"/>
                <a:gd name="connsiteY379" fmla="*/ 5432902 h 6858000"/>
                <a:gd name="connsiteX380" fmla="*/ 5690776 w 12192000"/>
                <a:gd name="connsiteY380" fmla="*/ 5131475 h 6858000"/>
                <a:gd name="connsiteX381" fmla="*/ 5942082 w 12192000"/>
                <a:gd name="connsiteY381" fmla="*/ 4874330 h 6858000"/>
                <a:gd name="connsiteX382" fmla="*/ 5684938 w 12192000"/>
                <a:gd name="connsiteY382" fmla="*/ 4623024 h 6858000"/>
                <a:gd name="connsiteX383" fmla="*/ 5650797 w 12192000"/>
                <a:gd name="connsiteY383" fmla="*/ 4322300 h 6858000"/>
                <a:gd name="connsiteX384" fmla="*/ 5681050 w 12192000"/>
                <a:gd name="connsiteY384" fmla="*/ 4284384 h 6858000"/>
                <a:gd name="connsiteX385" fmla="*/ 5718259 w 12192000"/>
                <a:gd name="connsiteY385" fmla="*/ 4253269 h 6858000"/>
                <a:gd name="connsiteX386" fmla="*/ 5849562 w 12192000"/>
                <a:gd name="connsiteY386" fmla="*/ 4212306 h 6858000"/>
                <a:gd name="connsiteX387" fmla="*/ 6019688 w 12192000"/>
                <a:gd name="connsiteY387" fmla="*/ 4280497 h 6858000"/>
                <a:gd name="connsiteX388" fmla="*/ 6276831 w 12192000"/>
                <a:gd name="connsiteY388" fmla="*/ 4531802 h 6858000"/>
                <a:gd name="connsiteX389" fmla="*/ 6528138 w 12192000"/>
                <a:gd name="connsiteY389" fmla="*/ 4274657 h 6858000"/>
                <a:gd name="connsiteX390" fmla="*/ 6696652 w 12192000"/>
                <a:gd name="connsiteY390" fmla="*/ 4202578 h 6858000"/>
                <a:gd name="connsiteX391" fmla="*/ 11804558 w 12192000"/>
                <a:gd name="connsiteY391" fmla="*/ 4184696 h 6858000"/>
                <a:gd name="connsiteX392" fmla="*/ 11974683 w 12192000"/>
                <a:gd name="connsiteY392" fmla="*/ 4252886 h 6858000"/>
                <a:gd name="connsiteX393" fmla="*/ 12192000 w 12192000"/>
                <a:gd name="connsiteY393" fmla="*/ 4465268 h 6858000"/>
                <a:gd name="connsiteX394" fmla="*/ 12192000 w 12192000"/>
                <a:gd name="connsiteY394" fmla="*/ 5230182 h 6858000"/>
                <a:gd name="connsiteX395" fmla="*/ 11988300 w 12192000"/>
                <a:gd name="connsiteY395" fmla="*/ 5438614 h 6858000"/>
                <a:gd name="connsiteX396" fmla="*/ 11649659 w 12192000"/>
                <a:gd name="connsiteY396" fmla="*/ 5442503 h 6858000"/>
                <a:gd name="connsiteX397" fmla="*/ 11649661 w 12192000"/>
                <a:gd name="connsiteY397" fmla="*/ 5442503 h 6858000"/>
                <a:gd name="connsiteX398" fmla="*/ 11645771 w 12192000"/>
                <a:gd name="connsiteY398" fmla="*/ 5103864 h 6858000"/>
                <a:gd name="connsiteX399" fmla="*/ 11897078 w 12192000"/>
                <a:gd name="connsiteY399" fmla="*/ 4846720 h 6858000"/>
                <a:gd name="connsiteX400" fmla="*/ 11639933 w 12192000"/>
                <a:gd name="connsiteY400" fmla="*/ 4595414 h 6858000"/>
                <a:gd name="connsiteX401" fmla="*/ 11636045 w 12192000"/>
                <a:gd name="connsiteY401" fmla="*/ 4256774 h 6858000"/>
                <a:gd name="connsiteX402" fmla="*/ 11636044 w 12192000"/>
                <a:gd name="connsiteY402" fmla="*/ 4256775 h 6858000"/>
                <a:gd name="connsiteX403" fmla="*/ 11804558 w 12192000"/>
                <a:gd name="connsiteY403" fmla="*/ 4184696 h 6858000"/>
                <a:gd name="connsiteX404" fmla="*/ 372228 w 12192000"/>
                <a:gd name="connsiteY404" fmla="*/ 2774949 h 6858000"/>
                <a:gd name="connsiteX405" fmla="*/ 542353 w 12192000"/>
                <a:gd name="connsiteY405" fmla="*/ 2843138 h 6858000"/>
                <a:gd name="connsiteX406" fmla="*/ 546241 w 12192000"/>
                <a:gd name="connsiteY406" fmla="*/ 3181779 h 6858000"/>
                <a:gd name="connsiteX407" fmla="*/ 294935 w 12192000"/>
                <a:gd name="connsiteY407" fmla="*/ 3438916 h 6858000"/>
                <a:gd name="connsiteX408" fmla="*/ 552079 w 12192000"/>
                <a:gd name="connsiteY408" fmla="*/ 3690222 h 6858000"/>
                <a:gd name="connsiteX409" fmla="*/ 555969 w 12192000"/>
                <a:gd name="connsiteY409" fmla="*/ 4028861 h 6858000"/>
                <a:gd name="connsiteX410" fmla="*/ 555967 w 12192000"/>
                <a:gd name="connsiteY410" fmla="*/ 4028861 h 6858000"/>
                <a:gd name="connsiteX411" fmla="*/ 217328 w 12192000"/>
                <a:gd name="connsiteY411" fmla="*/ 4032749 h 6858000"/>
                <a:gd name="connsiteX412" fmla="*/ 0 w 12192000"/>
                <a:gd name="connsiteY412" fmla="*/ 3820355 h 6858000"/>
                <a:gd name="connsiteX413" fmla="*/ 0 w 12192000"/>
                <a:gd name="connsiteY413" fmla="*/ 3055474 h 6858000"/>
                <a:gd name="connsiteX414" fmla="*/ 203714 w 12192000"/>
                <a:gd name="connsiteY414" fmla="*/ 2847028 h 6858000"/>
                <a:gd name="connsiteX415" fmla="*/ 372228 w 12192000"/>
                <a:gd name="connsiteY415" fmla="*/ 2774949 h 6858000"/>
                <a:gd name="connsiteX416" fmla="*/ 1973536 w 12192000"/>
                <a:gd name="connsiteY416" fmla="*/ 2774947 h 6858000"/>
                <a:gd name="connsiteX417" fmla="*/ 2143662 w 12192000"/>
                <a:gd name="connsiteY417" fmla="*/ 2843137 h 6858000"/>
                <a:gd name="connsiteX418" fmla="*/ 2143661 w 12192000"/>
                <a:gd name="connsiteY418" fmla="*/ 2843138 h 6858000"/>
                <a:gd name="connsiteX419" fmla="*/ 2147550 w 12192000"/>
                <a:gd name="connsiteY419" fmla="*/ 3181775 h 6858000"/>
                <a:gd name="connsiteX420" fmla="*/ 1896244 w 12192000"/>
                <a:gd name="connsiteY420" fmla="*/ 3438914 h 6858000"/>
                <a:gd name="connsiteX421" fmla="*/ 2153389 w 12192000"/>
                <a:gd name="connsiteY421" fmla="*/ 3690220 h 6858000"/>
                <a:gd name="connsiteX422" fmla="*/ 2157277 w 12192000"/>
                <a:gd name="connsiteY422" fmla="*/ 4028859 h 6858000"/>
                <a:gd name="connsiteX423" fmla="*/ 1818637 w 12192000"/>
                <a:gd name="connsiteY423" fmla="*/ 4032747 h 6858000"/>
                <a:gd name="connsiteX424" fmla="*/ 1561494 w 12192000"/>
                <a:gd name="connsiteY424" fmla="*/ 3781441 h 6858000"/>
                <a:gd name="connsiteX425" fmla="*/ 1310190 w 12192000"/>
                <a:gd name="connsiteY425" fmla="*/ 4038585 h 6858000"/>
                <a:gd name="connsiteX426" fmla="*/ 1051366 w 12192000"/>
                <a:gd name="connsiteY426" fmla="*/ 4094165 h 6858000"/>
                <a:gd name="connsiteX427" fmla="*/ 971549 w 12192000"/>
                <a:gd name="connsiteY427" fmla="*/ 4042475 h 6858000"/>
                <a:gd name="connsiteX428" fmla="*/ 971548 w 12192000"/>
                <a:gd name="connsiteY428" fmla="*/ 4042474 h 6858000"/>
                <a:gd name="connsiteX429" fmla="*/ 940434 w 12192000"/>
                <a:gd name="connsiteY429" fmla="*/ 4005263 h 6858000"/>
                <a:gd name="connsiteX430" fmla="*/ 967661 w 12192000"/>
                <a:gd name="connsiteY430" fmla="*/ 3703835 h 6858000"/>
                <a:gd name="connsiteX431" fmla="*/ 1218966 w 12192000"/>
                <a:gd name="connsiteY431" fmla="*/ 3446691 h 6858000"/>
                <a:gd name="connsiteX432" fmla="*/ 961821 w 12192000"/>
                <a:gd name="connsiteY432" fmla="*/ 3195392 h 6858000"/>
                <a:gd name="connsiteX433" fmla="*/ 927680 w 12192000"/>
                <a:gd name="connsiteY433" fmla="*/ 2894669 h 6858000"/>
                <a:gd name="connsiteX434" fmla="*/ 957933 w 12192000"/>
                <a:gd name="connsiteY434" fmla="*/ 2856755 h 6858000"/>
                <a:gd name="connsiteX435" fmla="*/ 1036541 w 12192000"/>
                <a:gd name="connsiteY435" fmla="*/ 2803244 h 6858000"/>
                <a:gd name="connsiteX436" fmla="*/ 1126447 w 12192000"/>
                <a:gd name="connsiteY436" fmla="*/ 2784673 h 6858000"/>
                <a:gd name="connsiteX437" fmla="*/ 1296572 w 12192000"/>
                <a:gd name="connsiteY437" fmla="*/ 2852866 h 6858000"/>
                <a:gd name="connsiteX438" fmla="*/ 1553716 w 12192000"/>
                <a:gd name="connsiteY438" fmla="*/ 3104170 h 6858000"/>
                <a:gd name="connsiteX439" fmla="*/ 1805022 w 12192000"/>
                <a:gd name="connsiteY439" fmla="*/ 2847029 h 6858000"/>
                <a:gd name="connsiteX440" fmla="*/ 1973536 w 12192000"/>
                <a:gd name="connsiteY440" fmla="*/ 2774947 h 6858000"/>
                <a:gd name="connsiteX441" fmla="*/ 3599352 w 12192000"/>
                <a:gd name="connsiteY441" fmla="*/ 2774947 h 6858000"/>
                <a:gd name="connsiteX442" fmla="*/ 3769476 w 12192000"/>
                <a:gd name="connsiteY442" fmla="*/ 2843138 h 6858000"/>
                <a:gd name="connsiteX443" fmla="*/ 3769476 w 12192000"/>
                <a:gd name="connsiteY443" fmla="*/ 2843139 h 6858000"/>
                <a:gd name="connsiteX444" fmla="*/ 3773364 w 12192000"/>
                <a:gd name="connsiteY444" fmla="*/ 3181777 h 6858000"/>
                <a:gd name="connsiteX445" fmla="*/ 3522059 w 12192000"/>
                <a:gd name="connsiteY445" fmla="*/ 3438917 h 6858000"/>
                <a:gd name="connsiteX446" fmla="*/ 3779203 w 12192000"/>
                <a:gd name="connsiteY446" fmla="*/ 3690222 h 6858000"/>
                <a:gd name="connsiteX447" fmla="*/ 3783092 w 12192000"/>
                <a:gd name="connsiteY447" fmla="*/ 4028862 h 6858000"/>
                <a:gd name="connsiteX448" fmla="*/ 3783092 w 12192000"/>
                <a:gd name="connsiteY448" fmla="*/ 4028860 h 6858000"/>
                <a:gd name="connsiteX449" fmla="*/ 3444452 w 12192000"/>
                <a:gd name="connsiteY449" fmla="*/ 4032750 h 6858000"/>
                <a:gd name="connsiteX450" fmla="*/ 3187308 w 12192000"/>
                <a:gd name="connsiteY450" fmla="*/ 3781443 h 6858000"/>
                <a:gd name="connsiteX451" fmla="*/ 2936002 w 12192000"/>
                <a:gd name="connsiteY451" fmla="*/ 4038587 h 6858000"/>
                <a:gd name="connsiteX452" fmla="*/ 2635280 w 12192000"/>
                <a:gd name="connsiteY452" fmla="*/ 4072729 h 6858000"/>
                <a:gd name="connsiteX453" fmla="*/ 2597364 w 12192000"/>
                <a:gd name="connsiteY453" fmla="*/ 4042477 h 6858000"/>
                <a:gd name="connsiteX454" fmla="*/ 2597365 w 12192000"/>
                <a:gd name="connsiteY454" fmla="*/ 4042476 h 6858000"/>
                <a:gd name="connsiteX455" fmla="*/ 2597363 w 12192000"/>
                <a:gd name="connsiteY455" fmla="*/ 4042476 h 6858000"/>
                <a:gd name="connsiteX456" fmla="*/ 2566248 w 12192000"/>
                <a:gd name="connsiteY456" fmla="*/ 4005265 h 6858000"/>
                <a:gd name="connsiteX457" fmla="*/ 2593476 w 12192000"/>
                <a:gd name="connsiteY457" fmla="*/ 3703837 h 6858000"/>
                <a:gd name="connsiteX458" fmla="*/ 2844781 w 12192000"/>
                <a:gd name="connsiteY458" fmla="*/ 3446693 h 6858000"/>
                <a:gd name="connsiteX459" fmla="*/ 2587637 w 12192000"/>
                <a:gd name="connsiteY459" fmla="*/ 3195392 h 6858000"/>
                <a:gd name="connsiteX460" fmla="*/ 2583749 w 12192000"/>
                <a:gd name="connsiteY460" fmla="*/ 2856755 h 6858000"/>
                <a:gd name="connsiteX461" fmla="*/ 2583747 w 12192000"/>
                <a:gd name="connsiteY461" fmla="*/ 2856755 h 6858000"/>
                <a:gd name="connsiteX462" fmla="*/ 2752262 w 12192000"/>
                <a:gd name="connsiteY462" fmla="*/ 2784675 h 6858000"/>
                <a:gd name="connsiteX463" fmla="*/ 2922387 w 12192000"/>
                <a:gd name="connsiteY463" fmla="*/ 2852868 h 6858000"/>
                <a:gd name="connsiteX464" fmla="*/ 3179531 w 12192000"/>
                <a:gd name="connsiteY464" fmla="*/ 3104172 h 6858000"/>
                <a:gd name="connsiteX465" fmla="*/ 3430836 w 12192000"/>
                <a:gd name="connsiteY465" fmla="*/ 2847029 h 6858000"/>
                <a:gd name="connsiteX466" fmla="*/ 3599352 w 12192000"/>
                <a:gd name="connsiteY466" fmla="*/ 2774947 h 6858000"/>
                <a:gd name="connsiteX467" fmla="*/ 5148048 w 12192000"/>
                <a:gd name="connsiteY467" fmla="*/ 2774943 h 6858000"/>
                <a:gd name="connsiteX468" fmla="*/ 5318172 w 12192000"/>
                <a:gd name="connsiteY468" fmla="*/ 2843135 h 6858000"/>
                <a:gd name="connsiteX469" fmla="*/ 5318172 w 12192000"/>
                <a:gd name="connsiteY469" fmla="*/ 2843137 h 6858000"/>
                <a:gd name="connsiteX470" fmla="*/ 5322060 w 12192000"/>
                <a:gd name="connsiteY470" fmla="*/ 3181773 h 6858000"/>
                <a:gd name="connsiteX471" fmla="*/ 5070754 w 12192000"/>
                <a:gd name="connsiteY471" fmla="*/ 3438915 h 6858000"/>
                <a:gd name="connsiteX472" fmla="*/ 5327899 w 12192000"/>
                <a:gd name="connsiteY472" fmla="*/ 3690220 h 6858000"/>
                <a:gd name="connsiteX473" fmla="*/ 5331787 w 12192000"/>
                <a:gd name="connsiteY473" fmla="*/ 4028860 h 6858000"/>
                <a:gd name="connsiteX474" fmla="*/ 5331786 w 12192000"/>
                <a:gd name="connsiteY474" fmla="*/ 4028858 h 6858000"/>
                <a:gd name="connsiteX475" fmla="*/ 4993148 w 12192000"/>
                <a:gd name="connsiteY475" fmla="*/ 4032748 h 6858000"/>
                <a:gd name="connsiteX476" fmla="*/ 4736005 w 12192000"/>
                <a:gd name="connsiteY476" fmla="*/ 3781441 h 6858000"/>
                <a:gd name="connsiteX477" fmla="*/ 4484699 w 12192000"/>
                <a:gd name="connsiteY477" fmla="*/ 4038585 h 6858000"/>
                <a:gd name="connsiteX478" fmla="*/ 4183979 w 12192000"/>
                <a:gd name="connsiteY478" fmla="*/ 4072726 h 6858000"/>
                <a:gd name="connsiteX479" fmla="*/ 4146062 w 12192000"/>
                <a:gd name="connsiteY479" fmla="*/ 4042473 h 6858000"/>
                <a:gd name="connsiteX480" fmla="*/ 4092552 w 12192000"/>
                <a:gd name="connsiteY480" fmla="*/ 3963866 h 6858000"/>
                <a:gd name="connsiteX481" fmla="*/ 4142174 w 12192000"/>
                <a:gd name="connsiteY481" fmla="*/ 3703835 h 6858000"/>
                <a:gd name="connsiteX482" fmla="*/ 4393476 w 12192000"/>
                <a:gd name="connsiteY482" fmla="*/ 3446691 h 6858000"/>
                <a:gd name="connsiteX483" fmla="*/ 4136335 w 12192000"/>
                <a:gd name="connsiteY483" fmla="*/ 3195389 h 6858000"/>
                <a:gd name="connsiteX484" fmla="*/ 4132447 w 12192000"/>
                <a:gd name="connsiteY484" fmla="*/ 2856751 h 6858000"/>
                <a:gd name="connsiteX485" fmla="*/ 4132446 w 12192000"/>
                <a:gd name="connsiteY485" fmla="*/ 2856751 h 6858000"/>
                <a:gd name="connsiteX486" fmla="*/ 4300955 w 12192000"/>
                <a:gd name="connsiteY486" fmla="*/ 2784672 h 6858000"/>
                <a:gd name="connsiteX487" fmla="*/ 4471081 w 12192000"/>
                <a:gd name="connsiteY487" fmla="*/ 2852863 h 6858000"/>
                <a:gd name="connsiteX488" fmla="*/ 4728227 w 12192000"/>
                <a:gd name="connsiteY488" fmla="*/ 3104169 h 6858000"/>
                <a:gd name="connsiteX489" fmla="*/ 4979532 w 12192000"/>
                <a:gd name="connsiteY489" fmla="*/ 2847023 h 6858000"/>
                <a:gd name="connsiteX490" fmla="*/ 5148048 w 12192000"/>
                <a:gd name="connsiteY490" fmla="*/ 2774943 h 6858000"/>
                <a:gd name="connsiteX491" fmla="*/ 6696652 w 12192000"/>
                <a:gd name="connsiteY491" fmla="*/ 2774943 h 6858000"/>
                <a:gd name="connsiteX492" fmla="*/ 6866777 w 12192000"/>
                <a:gd name="connsiteY492" fmla="*/ 2843133 h 6858000"/>
                <a:gd name="connsiteX493" fmla="*/ 6866776 w 12192000"/>
                <a:gd name="connsiteY493" fmla="*/ 2843135 h 6858000"/>
                <a:gd name="connsiteX494" fmla="*/ 6870665 w 12192000"/>
                <a:gd name="connsiteY494" fmla="*/ 3181772 h 6858000"/>
                <a:gd name="connsiteX495" fmla="*/ 6619359 w 12192000"/>
                <a:gd name="connsiteY495" fmla="*/ 3438914 h 6858000"/>
                <a:gd name="connsiteX496" fmla="*/ 6876503 w 12192000"/>
                <a:gd name="connsiteY496" fmla="*/ 3690220 h 6858000"/>
                <a:gd name="connsiteX497" fmla="*/ 6880392 w 12192000"/>
                <a:gd name="connsiteY497" fmla="*/ 4028859 h 6858000"/>
                <a:gd name="connsiteX498" fmla="*/ 6880391 w 12192000"/>
                <a:gd name="connsiteY498" fmla="*/ 4028859 h 6858000"/>
                <a:gd name="connsiteX499" fmla="*/ 6541752 w 12192000"/>
                <a:gd name="connsiteY499" fmla="*/ 4032747 h 6858000"/>
                <a:gd name="connsiteX500" fmla="*/ 6284607 w 12192000"/>
                <a:gd name="connsiteY500" fmla="*/ 3781442 h 6858000"/>
                <a:gd name="connsiteX501" fmla="*/ 6033304 w 12192000"/>
                <a:gd name="connsiteY501" fmla="*/ 4038585 h 6858000"/>
                <a:gd name="connsiteX502" fmla="*/ 5732582 w 12192000"/>
                <a:gd name="connsiteY502" fmla="*/ 4072726 h 6858000"/>
                <a:gd name="connsiteX503" fmla="*/ 5694666 w 12192000"/>
                <a:gd name="connsiteY503" fmla="*/ 4042474 h 6858000"/>
                <a:gd name="connsiteX504" fmla="*/ 5641155 w 12192000"/>
                <a:gd name="connsiteY504" fmla="*/ 3963866 h 6858000"/>
                <a:gd name="connsiteX505" fmla="*/ 5690776 w 12192000"/>
                <a:gd name="connsiteY505" fmla="*/ 3703834 h 6858000"/>
                <a:gd name="connsiteX506" fmla="*/ 5942082 w 12192000"/>
                <a:gd name="connsiteY506" fmla="*/ 3446691 h 6858000"/>
                <a:gd name="connsiteX507" fmla="*/ 5684938 w 12192000"/>
                <a:gd name="connsiteY507" fmla="*/ 3195388 h 6858000"/>
                <a:gd name="connsiteX508" fmla="*/ 5650797 w 12192000"/>
                <a:gd name="connsiteY508" fmla="*/ 2894665 h 6858000"/>
                <a:gd name="connsiteX509" fmla="*/ 5681050 w 12192000"/>
                <a:gd name="connsiteY509" fmla="*/ 2856751 h 6858000"/>
                <a:gd name="connsiteX510" fmla="*/ 5718260 w 12192000"/>
                <a:gd name="connsiteY510" fmla="*/ 2825635 h 6858000"/>
                <a:gd name="connsiteX511" fmla="*/ 5849562 w 12192000"/>
                <a:gd name="connsiteY511" fmla="*/ 2784671 h 6858000"/>
                <a:gd name="connsiteX512" fmla="*/ 6019688 w 12192000"/>
                <a:gd name="connsiteY512" fmla="*/ 2852862 h 6858000"/>
                <a:gd name="connsiteX513" fmla="*/ 6276830 w 12192000"/>
                <a:gd name="connsiteY513" fmla="*/ 3104167 h 6858000"/>
                <a:gd name="connsiteX514" fmla="*/ 6528138 w 12192000"/>
                <a:gd name="connsiteY514" fmla="*/ 2847024 h 6858000"/>
                <a:gd name="connsiteX515" fmla="*/ 6696652 w 12192000"/>
                <a:gd name="connsiteY515" fmla="*/ 2774943 h 6858000"/>
                <a:gd name="connsiteX516" fmla="*/ 8185014 w 12192000"/>
                <a:gd name="connsiteY516" fmla="*/ 2774942 h 6858000"/>
                <a:gd name="connsiteX517" fmla="*/ 8355138 w 12192000"/>
                <a:gd name="connsiteY517" fmla="*/ 2843133 h 6858000"/>
                <a:gd name="connsiteX518" fmla="*/ 8355138 w 12192000"/>
                <a:gd name="connsiteY518" fmla="*/ 2843133 h 6858000"/>
                <a:gd name="connsiteX519" fmla="*/ 8359027 w 12192000"/>
                <a:gd name="connsiteY519" fmla="*/ 3181772 h 6858000"/>
                <a:gd name="connsiteX520" fmla="*/ 8107721 w 12192000"/>
                <a:gd name="connsiteY520" fmla="*/ 3438914 h 6858000"/>
                <a:gd name="connsiteX521" fmla="*/ 8364865 w 12192000"/>
                <a:gd name="connsiteY521" fmla="*/ 3690220 h 6858000"/>
                <a:gd name="connsiteX522" fmla="*/ 8368754 w 12192000"/>
                <a:gd name="connsiteY522" fmla="*/ 4028859 h 6858000"/>
                <a:gd name="connsiteX523" fmla="*/ 8368753 w 12192000"/>
                <a:gd name="connsiteY523" fmla="*/ 4028858 h 6858000"/>
                <a:gd name="connsiteX524" fmla="*/ 8030114 w 12192000"/>
                <a:gd name="connsiteY524" fmla="*/ 4032747 h 6858000"/>
                <a:gd name="connsiteX525" fmla="*/ 7772969 w 12192000"/>
                <a:gd name="connsiteY525" fmla="*/ 3781442 h 6858000"/>
                <a:gd name="connsiteX526" fmla="*/ 7521665 w 12192000"/>
                <a:gd name="connsiteY526" fmla="*/ 4038585 h 6858000"/>
                <a:gd name="connsiteX527" fmla="*/ 7220941 w 12192000"/>
                <a:gd name="connsiteY527" fmla="*/ 4072726 h 6858000"/>
                <a:gd name="connsiteX528" fmla="*/ 7183025 w 12192000"/>
                <a:gd name="connsiteY528" fmla="*/ 4042474 h 6858000"/>
                <a:gd name="connsiteX529" fmla="*/ 7129514 w 12192000"/>
                <a:gd name="connsiteY529" fmla="*/ 3963866 h 6858000"/>
                <a:gd name="connsiteX530" fmla="*/ 7179137 w 12192000"/>
                <a:gd name="connsiteY530" fmla="*/ 3703835 h 6858000"/>
                <a:gd name="connsiteX531" fmla="*/ 7430443 w 12192000"/>
                <a:gd name="connsiteY531" fmla="*/ 3446691 h 6858000"/>
                <a:gd name="connsiteX532" fmla="*/ 7173298 w 12192000"/>
                <a:gd name="connsiteY532" fmla="*/ 3195387 h 6858000"/>
                <a:gd name="connsiteX533" fmla="*/ 7117718 w 12192000"/>
                <a:gd name="connsiteY533" fmla="*/ 2936566 h 6858000"/>
                <a:gd name="connsiteX534" fmla="*/ 7169409 w 12192000"/>
                <a:gd name="connsiteY534" fmla="*/ 2856749 h 6858000"/>
                <a:gd name="connsiteX535" fmla="*/ 7206621 w 12192000"/>
                <a:gd name="connsiteY535" fmla="*/ 2825634 h 6858000"/>
                <a:gd name="connsiteX536" fmla="*/ 7337923 w 12192000"/>
                <a:gd name="connsiteY536" fmla="*/ 2784670 h 6858000"/>
                <a:gd name="connsiteX537" fmla="*/ 7508048 w 12192000"/>
                <a:gd name="connsiteY537" fmla="*/ 2852860 h 6858000"/>
                <a:gd name="connsiteX538" fmla="*/ 7765193 w 12192000"/>
                <a:gd name="connsiteY538" fmla="*/ 3104166 h 6858000"/>
                <a:gd name="connsiteX539" fmla="*/ 8016499 w 12192000"/>
                <a:gd name="connsiteY539" fmla="*/ 2847022 h 6858000"/>
                <a:gd name="connsiteX540" fmla="*/ 8185014 w 12192000"/>
                <a:gd name="connsiteY540" fmla="*/ 2774942 h 6858000"/>
                <a:gd name="connsiteX541" fmla="*/ 9723893 w 12192000"/>
                <a:gd name="connsiteY541" fmla="*/ 2774940 h 6858000"/>
                <a:gd name="connsiteX542" fmla="*/ 9894018 w 12192000"/>
                <a:gd name="connsiteY542" fmla="*/ 2843131 h 6858000"/>
                <a:gd name="connsiteX543" fmla="*/ 9894018 w 12192000"/>
                <a:gd name="connsiteY543" fmla="*/ 2843132 h 6858000"/>
                <a:gd name="connsiteX544" fmla="*/ 9897906 w 12192000"/>
                <a:gd name="connsiteY544" fmla="*/ 3181771 h 6858000"/>
                <a:gd name="connsiteX545" fmla="*/ 9646600 w 12192000"/>
                <a:gd name="connsiteY545" fmla="*/ 3438914 h 6858000"/>
                <a:gd name="connsiteX546" fmla="*/ 9903745 w 12192000"/>
                <a:gd name="connsiteY546" fmla="*/ 3690220 h 6858000"/>
                <a:gd name="connsiteX547" fmla="*/ 9907635 w 12192000"/>
                <a:gd name="connsiteY547" fmla="*/ 4028859 h 6858000"/>
                <a:gd name="connsiteX548" fmla="*/ 9907632 w 12192000"/>
                <a:gd name="connsiteY548" fmla="*/ 4028858 h 6858000"/>
                <a:gd name="connsiteX549" fmla="*/ 9568994 w 12192000"/>
                <a:gd name="connsiteY549" fmla="*/ 4032747 h 6858000"/>
                <a:gd name="connsiteX550" fmla="*/ 9311850 w 12192000"/>
                <a:gd name="connsiteY550" fmla="*/ 3781441 h 6858000"/>
                <a:gd name="connsiteX551" fmla="*/ 9060544 w 12192000"/>
                <a:gd name="connsiteY551" fmla="*/ 4038585 h 6858000"/>
                <a:gd name="connsiteX552" fmla="*/ 8759819 w 12192000"/>
                <a:gd name="connsiteY552" fmla="*/ 4072726 h 6858000"/>
                <a:gd name="connsiteX553" fmla="*/ 8721905 w 12192000"/>
                <a:gd name="connsiteY553" fmla="*/ 4042474 h 6858000"/>
                <a:gd name="connsiteX554" fmla="*/ 8668394 w 12192000"/>
                <a:gd name="connsiteY554" fmla="*/ 3963865 h 6858000"/>
                <a:gd name="connsiteX555" fmla="*/ 8718016 w 12192000"/>
                <a:gd name="connsiteY555" fmla="*/ 3703835 h 6858000"/>
                <a:gd name="connsiteX556" fmla="*/ 8969322 w 12192000"/>
                <a:gd name="connsiteY556" fmla="*/ 3446690 h 6858000"/>
                <a:gd name="connsiteX557" fmla="*/ 8712178 w 12192000"/>
                <a:gd name="connsiteY557" fmla="*/ 3195386 h 6858000"/>
                <a:gd name="connsiteX558" fmla="*/ 8708288 w 12192000"/>
                <a:gd name="connsiteY558" fmla="*/ 2856748 h 6858000"/>
                <a:gd name="connsiteX559" fmla="*/ 8876802 w 12192000"/>
                <a:gd name="connsiteY559" fmla="*/ 2784668 h 6858000"/>
                <a:gd name="connsiteX560" fmla="*/ 9046928 w 12192000"/>
                <a:gd name="connsiteY560" fmla="*/ 2852860 h 6858000"/>
                <a:gd name="connsiteX561" fmla="*/ 9304071 w 12192000"/>
                <a:gd name="connsiteY561" fmla="*/ 3104165 h 6858000"/>
                <a:gd name="connsiteX562" fmla="*/ 9555379 w 12192000"/>
                <a:gd name="connsiteY562" fmla="*/ 2847022 h 6858000"/>
                <a:gd name="connsiteX563" fmla="*/ 9723893 w 12192000"/>
                <a:gd name="connsiteY563" fmla="*/ 2774940 h 6858000"/>
                <a:gd name="connsiteX564" fmla="*/ 11132037 w 12192000"/>
                <a:gd name="connsiteY564" fmla="*/ 2774940 h 6858000"/>
                <a:gd name="connsiteX565" fmla="*/ 11302163 w 12192000"/>
                <a:gd name="connsiteY565" fmla="*/ 2843130 h 6858000"/>
                <a:gd name="connsiteX566" fmla="*/ 11302163 w 12192000"/>
                <a:gd name="connsiteY566" fmla="*/ 2843131 h 6858000"/>
                <a:gd name="connsiteX567" fmla="*/ 11306051 w 12192000"/>
                <a:gd name="connsiteY567" fmla="*/ 3181770 h 6858000"/>
                <a:gd name="connsiteX568" fmla="*/ 11054745 w 12192000"/>
                <a:gd name="connsiteY568" fmla="*/ 3438913 h 6858000"/>
                <a:gd name="connsiteX569" fmla="*/ 11311890 w 12192000"/>
                <a:gd name="connsiteY569" fmla="*/ 3690220 h 6858000"/>
                <a:gd name="connsiteX570" fmla="*/ 11315779 w 12192000"/>
                <a:gd name="connsiteY570" fmla="*/ 4028859 h 6858000"/>
                <a:gd name="connsiteX571" fmla="*/ 11315778 w 12192000"/>
                <a:gd name="connsiteY571" fmla="*/ 4028858 h 6858000"/>
                <a:gd name="connsiteX572" fmla="*/ 10977139 w 12192000"/>
                <a:gd name="connsiteY572" fmla="*/ 4032746 h 6858000"/>
                <a:gd name="connsiteX573" fmla="*/ 10719995 w 12192000"/>
                <a:gd name="connsiteY573" fmla="*/ 3781441 h 6858000"/>
                <a:gd name="connsiteX574" fmla="*/ 10468689 w 12192000"/>
                <a:gd name="connsiteY574" fmla="*/ 4038585 h 6858000"/>
                <a:gd name="connsiteX575" fmla="*/ 10167966 w 12192000"/>
                <a:gd name="connsiteY575" fmla="*/ 4072726 h 6858000"/>
                <a:gd name="connsiteX576" fmla="*/ 10130050 w 12192000"/>
                <a:gd name="connsiteY576" fmla="*/ 4042474 h 6858000"/>
                <a:gd name="connsiteX577" fmla="*/ 10076539 w 12192000"/>
                <a:gd name="connsiteY577" fmla="*/ 3963865 h 6858000"/>
                <a:gd name="connsiteX578" fmla="*/ 10126160 w 12192000"/>
                <a:gd name="connsiteY578" fmla="*/ 3703835 h 6858000"/>
                <a:gd name="connsiteX579" fmla="*/ 10377467 w 12192000"/>
                <a:gd name="connsiteY579" fmla="*/ 3446690 h 6858000"/>
                <a:gd name="connsiteX580" fmla="*/ 10120323 w 12192000"/>
                <a:gd name="connsiteY580" fmla="*/ 3195387 h 6858000"/>
                <a:gd name="connsiteX581" fmla="*/ 10116435 w 12192000"/>
                <a:gd name="connsiteY581" fmla="*/ 2856747 h 6858000"/>
                <a:gd name="connsiteX582" fmla="*/ 10116433 w 12192000"/>
                <a:gd name="connsiteY582" fmla="*/ 2856747 h 6858000"/>
                <a:gd name="connsiteX583" fmla="*/ 10284948 w 12192000"/>
                <a:gd name="connsiteY583" fmla="*/ 2784667 h 6858000"/>
                <a:gd name="connsiteX584" fmla="*/ 10455073 w 12192000"/>
                <a:gd name="connsiteY584" fmla="*/ 2852858 h 6858000"/>
                <a:gd name="connsiteX585" fmla="*/ 10712217 w 12192000"/>
                <a:gd name="connsiteY585" fmla="*/ 3104164 h 6858000"/>
                <a:gd name="connsiteX586" fmla="*/ 10963524 w 12192000"/>
                <a:gd name="connsiteY586" fmla="*/ 2847020 h 6858000"/>
                <a:gd name="connsiteX587" fmla="*/ 11132037 w 12192000"/>
                <a:gd name="connsiteY587" fmla="*/ 2774940 h 6858000"/>
                <a:gd name="connsiteX588" fmla="*/ 11804558 w 12192000"/>
                <a:gd name="connsiteY588" fmla="*/ 2757057 h 6858000"/>
                <a:gd name="connsiteX589" fmla="*/ 11974684 w 12192000"/>
                <a:gd name="connsiteY589" fmla="*/ 2825248 h 6858000"/>
                <a:gd name="connsiteX590" fmla="*/ 12192000 w 12192000"/>
                <a:gd name="connsiteY590" fmla="*/ 3037630 h 6858000"/>
                <a:gd name="connsiteX591" fmla="*/ 12192000 w 12192000"/>
                <a:gd name="connsiteY591" fmla="*/ 3802543 h 6858000"/>
                <a:gd name="connsiteX592" fmla="*/ 11988300 w 12192000"/>
                <a:gd name="connsiteY592" fmla="*/ 4010975 h 6858000"/>
                <a:gd name="connsiteX593" fmla="*/ 11687576 w 12192000"/>
                <a:gd name="connsiteY593" fmla="*/ 4045116 h 6858000"/>
                <a:gd name="connsiteX594" fmla="*/ 11649661 w 12192000"/>
                <a:gd name="connsiteY594" fmla="*/ 4014864 h 6858000"/>
                <a:gd name="connsiteX595" fmla="*/ 11596149 w 12192000"/>
                <a:gd name="connsiteY595" fmla="*/ 3936255 h 6858000"/>
                <a:gd name="connsiteX596" fmla="*/ 11645772 w 12192000"/>
                <a:gd name="connsiteY596" fmla="*/ 3676224 h 6858000"/>
                <a:gd name="connsiteX597" fmla="*/ 11897078 w 12192000"/>
                <a:gd name="connsiteY597" fmla="*/ 3419081 h 6858000"/>
                <a:gd name="connsiteX598" fmla="*/ 11639933 w 12192000"/>
                <a:gd name="connsiteY598" fmla="*/ 3167775 h 6858000"/>
                <a:gd name="connsiteX599" fmla="*/ 11636045 w 12192000"/>
                <a:gd name="connsiteY599" fmla="*/ 2829136 h 6858000"/>
                <a:gd name="connsiteX600" fmla="*/ 11636044 w 12192000"/>
                <a:gd name="connsiteY600" fmla="*/ 2829136 h 6858000"/>
                <a:gd name="connsiteX601" fmla="*/ 11804558 w 12192000"/>
                <a:gd name="connsiteY601" fmla="*/ 2757057 h 6858000"/>
                <a:gd name="connsiteX602" fmla="*/ 4132446 w 12192000"/>
                <a:gd name="connsiteY602" fmla="*/ 1429115 h 6858000"/>
                <a:gd name="connsiteX603" fmla="*/ 4132447 w 12192000"/>
                <a:gd name="connsiteY603" fmla="*/ 1429115 h 6858000"/>
                <a:gd name="connsiteX604" fmla="*/ 4132446 w 12192000"/>
                <a:gd name="connsiteY604" fmla="*/ 1429115 h 6858000"/>
                <a:gd name="connsiteX605" fmla="*/ 372228 w 12192000"/>
                <a:gd name="connsiteY605" fmla="*/ 1347311 h 6858000"/>
                <a:gd name="connsiteX606" fmla="*/ 542353 w 12192000"/>
                <a:gd name="connsiteY606" fmla="*/ 1415503 h 6858000"/>
                <a:gd name="connsiteX607" fmla="*/ 542353 w 12192000"/>
                <a:gd name="connsiteY607" fmla="*/ 1415503 h 6858000"/>
                <a:gd name="connsiteX608" fmla="*/ 546241 w 12192000"/>
                <a:gd name="connsiteY608" fmla="*/ 1754143 h 6858000"/>
                <a:gd name="connsiteX609" fmla="*/ 294935 w 12192000"/>
                <a:gd name="connsiteY609" fmla="*/ 2011287 h 6858000"/>
                <a:gd name="connsiteX610" fmla="*/ 552080 w 12192000"/>
                <a:gd name="connsiteY610" fmla="*/ 2262592 h 6858000"/>
                <a:gd name="connsiteX611" fmla="*/ 555969 w 12192000"/>
                <a:gd name="connsiteY611" fmla="*/ 2601232 h 6858000"/>
                <a:gd name="connsiteX612" fmla="*/ 555968 w 12192000"/>
                <a:gd name="connsiteY612" fmla="*/ 2601231 h 6858000"/>
                <a:gd name="connsiteX613" fmla="*/ 217329 w 12192000"/>
                <a:gd name="connsiteY613" fmla="*/ 2605120 h 6858000"/>
                <a:gd name="connsiteX614" fmla="*/ 0 w 12192000"/>
                <a:gd name="connsiteY614" fmla="*/ 2392726 h 6858000"/>
                <a:gd name="connsiteX615" fmla="*/ 0 w 12192000"/>
                <a:gd name="connsiteY615" fmla="*/ 1627838 h 6858000"/>
                <a:gd name="connsiteX616" fmla="*/ 203714 w 12192000"/>
                <a:gd name="connsiteY616" fmla="*/ 1419391 h 6858000"/>
                <a:gd name="connsiteX617" fmla="*/ 372228 w 12192000"/>
                <a:gd name="connsiteY617" fmla="*/ 1347311 h 6858000"/>
                <a:gd name="connsiteX618" fmla="*/ 1973536 w 12192000"/>
                <a:gd name="connsiteY618" fmla="*/ 1347310 h 6858000"/>
                <a:gd name="connsiteX619" fmla="*/ 2143662 w 12192000"/>
                <a:gd name="connsiteY619" fmla="*/ 1415499 h 6858000"/>
                <a:gd name="connsiteX620" fmla="*/ 2143661 w 12192000"/>
                <a:gd name="connsiteY620" fmla="*/ 1415502 h 6858000"/>
                <a:gd name="connsiteX621" fmla="*/ 2147550 w 12192000"/>
                <a:gd name="connsiteY621" fmla="*/ 1754141 h 6858000"/>
                <a:gd name="connsiteX622" fmla="*/ 1896244 w 12192000"/>
                <a:gd name="connsiteY622" fmla="*/ 2011286 h 6858000"/>
                <a:gd name="connsiteX623" fmla="*/ 2153389 w 12192000"/>
                <a:gd name="connsiteY623" fmla="*/ 2262591 h 6858000"/>
                <a:gd name="connsiteX624" fmla="*/ 2157278 w 12192000"/>
                <a:gd name="connsiteY624" fmla="*/ 2601231 h 6858000"/>
                <a:gd name="connsiteX625" fmla="*/ 2157278 w 12192000"/>
                <a:gd name="connsiteY625" fmla="*/ 2601232 h 6858000"/>
                <a:gd name="connsiteX626" fmla="*/ 1818637 w 12192000"/>
                <a:gd name="connsiteY626" fmla="*/ 2605119 h 6858000"/>
                <a:gd name="connsiteX627" fmla="*/ 1561494 w 12192000"/>
                <a:gd name="connsiteY627" fmla="*/ 2353813 h 6858000"/>
                <a:gd name="connsiteX628" fmla="*/ 1310190 w 12192000"/>
                <a:gd name="connsiteY628" fmla="*/ 2610956 h 6858000"/>
                <a:gd name="connsiteX629" fmla="*/ 1051366 w 12192000"/>
                <a:gd name="connsiteY629" fmla="*/ 2666536 h 6858000"/>
                <a:gd name="connsiteX630" fmla="*/ 971549 w 12192000"/>
                <a:gd name="connsiteY630" fmla="*/ 2614845 h 6858000"/>
                <a:gd name="connsiteX631" fmla="*/ 971549 w 12192000"/>
                <a:gd name="connsiteY631" fmla="*/ 2614846 h 6858000"/>
                <a:gd name="connsiteX632" fmla="*/ 971548 w 12192000"/>
                <a:gd name="connsiteY632" fmla="*/ 2614845 h 6858000"/>
                <a:gd name="connsiteX633" fmla="*/ 940434 w 12192000"/>
                <a:gd name="connsiteY633" fmla="*/ 2577635 h 6858000"/>
                <a:gd name="connsiteX634" fmla="*/ 967660 w 12192000"/>
                <a:gd name="connsiteY634" fmla="*/ 2276207 h 6858000"/>
                <a:gd name="connsiteX635" fmla="*/ 1218966 w 12192000"/>
                <a:gd name="connsiteY635" fmla="*/ 2019063 h 6858000"/>
                <a:gd name="connsiteX636" fmla="*/ 961821 w 12192000"/>
                <a:gd name="connsiteY636" fmla="*/ 1767756 h 6858000"/>
                <a:gd name="connsiteX637" fmla="*/ 927680 w 12192000"/>
                <a:gd name="connsiteY637" fmla="*/ 1467033 h 6858000"/>
                <a:gd name="connsiteX638" fmla="*/ 957933 w 12192000"/>
                <a:gd name="connsiteY638" fmla="*/ 1429118 h 6858000"/>
                <a:gd name="connsiteX639" fmla="*/ 1036541 w 12192000"/>
                <a:gd name="connsiteY639" fmla="*/ 1375607 h 6858000"/>
                <a:gd name="connsiteX640" fmla="*/ 1126448 w 12192000"/>
                <a:gd name="connsiteY640" fmla="*/ 1357038 h 6858000"/>
                <a:gd name="connsiteX641" fmla="*/ 1296573 w 12192000"/>
                <a:gd name="connsiteY641" fmla="*/ 1425228 h 6858000"/>
                <a:gd name="connsiteX642" fmla="*/ 1553716 w 12192000"/>
                <a:gd name="connsiteY642" fmla="*/ 1676534 h 6858000"/>
                <a:gd name="connsiteX643" fmla="*/ 1805023 w 12192000"/>
                <a:gd name="connsiteY643" fmla="*/ 1419390 h 6858000"/>
                <a:gd name="connsiteX644" fmla="*/ 1973536 w 12192000"/>
                <a:gd name="connsiteY644" fmla="*/ 1347310 h 6858000"/>
                <a:gd name="connsiteX645" fmla="*/ 3599352 w 12192000"/>
                <a:gd name="connsiteY645" fmla="*/ 1347310 h 6858000"/>
                <a:gd name="connsiteX646" fmla="*/ 3769476 w 12192000"/>
                <a:gd name="connsiteY646" fmla="*/ 1415501 h 6858000"/>
                <a:gd name="connsiteX647" fmla="*/ 3769476 w 12192000"/>
                <a:gd name="connsiteY647" fmla="*/ 1415501 h 6858000"/>
                <a:gd name="connsiteX648" fmla="*/ 3773364 w 12192000"/>
                <a:gd name="connsiteY648" fmla="*/ 1754141 h 6858000"/>
                <a:gd name="connsiteX649" fmla="*/ 3522058 w 12192000"/>
                <a:gd name="connsiteY649" fmla="*/ 2011286 h 6858000"/>
                <a:gd name="connsiteX650" fmla="*/ 3779203 w 12192000"/>
                <a:gd name="connsiteY650" fmla="*/ 2262591 h 6858000"/>
                <a:gd name="connsiteX651" fmla="*/ 3783092 w 12192000"/>
                <a:gd name="connsiteY651" fmla="*/ 2601232 h 6858000"/>
                <a:gd name="connsiteX652" fmla="*/ 3783092 w 12192000"/>
                <a:gd name="connsiteY652" fmla="*/ 2601230 h 6858000"/>
                <a:gd name="connsiteX653" fmla="*/ 3444452 w 12192000"/>
                <a:gd name="connsiteY653" fmla="*/ 2605118 h 6858000"/>
                <a:gd name="connsiteX654" fmla="*/ 3187308 w 12192000"/>
                <a:gd name="connsiteY654" fmla="*/ 2353812 h 6858000"/>
                <a:gd name="connsiteX655" fmla="*/ 2936002 w 12192000"/>
                <a:gd name="connsiteY655" fmla="*/ 2610955 h 6858000"/>
                <a:gd name="connsiteX656" fmla="*/ 2677180 w 12192000"/>
                <a:gd name="connsiteY656" fmla="*/ 2666537 h 6858000"/>
                <a:gd name="connsiteX657" fmla="*/ 2597363 w 12192000"/>
                <a:gd name="connsiteY657" fmla="*/ 2614845 h 6858000"/>
                <a:gd name="connsiteX658" fmla="*/ 2566249 w 12192000"/>
                <a:gd name="connsiteY658" fmla="*/ 2577635 h 6858000"/>
                <a:gd name="connsiteX659" fmla="*/ 2593476 w 12192000"/>
                <a:gd name="connsiteY659" fmla="*/ 2276207 h 6858000"/>
                <a:gd name="connsiteX660" fmla="*/ 2844781 w 12192000"/>
                <a:gd name="connsiteY660" fmla="*/ 2019062 h 6858000"/>
                <a:gd name="connsiteX661" fmla="*/ 2587636 w 12192000"/>
                <a:gd name="connsiteY661" fmla="*/ 1767756 h 6858000"/>
                <a:gd name="connsiteX662" fmla="*/ 2553496 w 12192000"/>
                <a:gd name="connsiteY662" fmla="*/ 1467033 h 6858000"/>
                <a:gd name="connsiteX663" fmla="*/ 2583746 w 12192000"/>
                <a:gd name="connsiteY663" fmla="*/ 1429117 h 6858000"/>
                <a:gd name="connsiteX664" fmla="*/ 2662356 w 12192000"/>
                <a:gd name="connsiteY664" fmla="*/ 1375607 h 6858000"/>
                <a:gd name="connsiteX665" fmla="*/ 2752262 w 12192000"/>
                <a:gd name="connsiteY665" fmla="*/ 1357039 h 6858000"/>
                <a:gd name="connsiteX666" fmla="*/ 2922386 w 12192000"/>
                <a:gd name="connsiteY666" fmla="*/ 1425229 h 6858000"/>
                <a:gd name="connsiteX667" fmla="*/ 3179531 w 12192000"/>
                <a:gd name="connsiteY667" fmla="*/ 1676534 h 6858000"/>
                <a:gd name="connsiteX668" fmla="*/ 3430837 w 12192000"/>
                <a:gd name="connsiteY668" fmla="*/ 1419389 h 6858000"/>
                <a:gd name="connsiteX669" fmla="*/ 3599352 w 12192000"/>
                <a:gd name="connsiteY669" fmla="*/ 1347310 h 6858000"/>
                <a:gd name="connsiteX670" fmla="*/ 5148047 w 12192000"/>
                <a:gd name="connsiteY670" fmla="*/ 1347308 h 6858000"/>
                <a:gd name="connsiteX671" fmla="*/ 5318173 w 12192000"/>
                <a:gd name="connsiteY671" fmla="*/ 1415498 h 6858000"/>
                <a:gd name="connsiteX672" fmla="*/ 5318172 w 12192000"/>
                <a:gd name="connsiteY672" fmla="*/ 1415499 h 6858000"/>
                <a:gd name="connsiteX673" fmla="*/ 5322060 w 12192000"/>
                <a:gd name="connsiteY673" fmla="*/ 1754139 h 6858000"/>
                <a:gd name="connsiteX674" fmla="*/ 5070754 w 12192000"/>
                <a:gd name="connsiteY674" fmla="*/ 2011284 h 6858000"/>
                <a:gd name="connsiteX675" fmla="*/ 5327899 w 12192000"/>
                <a:gd name="connsiteY675" fmla="*/ 2262588 h 6858000"/>
                <a:gd name="connsiteX676" fmla="*/ 5331787 w 12192000"/>
                <a:gd name="connsiteY676" fmla="*/ 2601228 h 6858000"/>
                <a:gd name="connsiteX677" fmla="*/ 5331787 w 12192000"/>
                <a:gd name="connsiteY677" fmla="*/ 2601227 h 6858000"/>
                <a:gd name="connsiteX678" fmla="*/ 4993148 w 12192000"/>
                <a:gd name="connsiteY678" fmla="*/ 2605116 h 6858000"/>
                <a:gd name="connsiteX679" fmla="*/ 4736005 w 12192000"/>
                <a:gd name="connsiteY679" fmla="*/ 2353811 h 6858000"/>
                <a:gd name="connsiteX680" fmla="*/ 4484699 w 12192000"/>
                <a:gd name="connsiteY680" fmla="*/ 2610955 h 6858000"/>
                <a:gd name="connsiteX681" fmla="*/ 4183979 w 12192000"/>
                <a:gd name="connsiteY681" fmla="*/ 2645096 h 6858000"/>
                <a:gd name="connsiteX682" fmla="*/ 4146062 w 12192000"/>
                <a:gd name="connsiteY682" fmla="*/ 2614843 h 6858000"/>
                <a:gd name="connsiteX683" fmla="*/ 4114947 w 12192000"/>
                <a:gd name="connsiteY683" fmla="*/ 2577633 h 6858000"/>
                <a:gd name="connsiteX684" fmla="*/ 4142174 w 12192000"/>
                <a:gd name="connsiteY684" fmla="*/ 2276204 h 6858000"/>
                <a:gd name="connsiteX685" fmla="*/ 4393476 w 12192000"/>
                <a:gd name="connsiteY685" fmla="*/ 2019060 h 6858000"/>
                <a:gd name="connsiteX686" fmla="*/ 4136336 w 12192000"/>
                <a:gd name="connsiteY686" fmla="*/ 1767754 h 6858000"/>
                <a:gd name="connsiteX687" fmla="*/ 4102195 w 12192000"/>
                <a:gd name="connsiteY687" fmla="*/ 1467031 h 6858000"/>
                <a:gd name="connsiteX688" fmla="*/ 4132447 w 12192000"/>
                <a:gd name="connsiteY688" fmla="*/ 1429115 h 6858000"/>
                <a:gd name="connsiteX689" fmla="*/ 4132448 w 12192000"/>
                <a:gd name="connsiteY689" fmla="*/ 1429115 h 6858000"/>
                <a:gd name="connsiteX690" fmla="*/ 4169657 w 12192000"/>
                <a:gd name="connsiteY690" fmla="*/ 1398000 h 6858000"/>
                <a:gd name="connsiteX691" fmla="*/ 4300955 w 12192000"/>
                <a:gd name="connsiteY691" fmla="*/ 1357036 h 6858000"/>
                <a:gd name="connsiteX692" fmla="*/ 4471082 w 12192000"/>
                <a:gd name="connsiteY692" fmla="*/ 1425226 h 6858000"/>
                <a:gd name="connsiteX693" fmla="*/ 4728227 w 12192000"/>
                <a:gd name="connsiteY693" fmla="*/ 1676533 h 6858000"/>
                <a:gd name="connsiteX694" fmla="*/ 4979532 w 12192000"/>
                <a:gd name="connsiteY694" fmla="*/ 1419387 h 6858000"/>
                <a:gd name="connsiteX695" fmla="*/ 5148047 w 12192000"/>
                <a:gd name="connsiteY695" fmla="*/ 1347308 h 6858000"/>
                <a:gd name="connsiteX696" fmla="*/ 6696652 w 12192000"/>
                <a:gd name="connsiteY696" fmla="*/ 1347307 h 6858000"/>
                <a:gd name="connsiteX697" fmla="*/ 6866777 w 12192000"/>
                <a:gd name="connsiteY697" fmla="*/ 1415498 h 6858000"/>
                <a:gd name="connsiteX698" fmla="*/ 6866776 w 12192000"/>
                <a:gd name="connsiteY698" fmla="*/ 1415498 h 6858000"/>
                <a:gd name="connsiteX699" fmla="*/ 6870665 w 12192000"/>
                <a:gd name="connsiteY699" fmla="*/ 1754138 h 6858000"/>
                <a:gd name="connsiteX700" fmla="*/ 6619359 w 12192000"/>
                <a:gd name="connsiteY700" fmla="*/ 2011283 h 6858000"/>
                <a:gd name="connsiteX701" fmla="*/ 6876504 w 12192000"/>
                <a:gd name="connsiteY701" fmla="*/ 2262588 h 6858000"/>
                <a:gd name="connsiteX702" fmla="*/ 6880392 w 12192000"/>
                <a:gd name="connsiteY702" fmla="*/ 2601227 h 6858000"/>
                <a:gd name="connsiteX703" fmla="*/ 6880391 w 12192000"/>
                <a:gd name="connsiteY703" fmla="*/ 2601226 h 6858000"/>
                <a:gd name="connsiteX704" fmla="*/ 6541752 w 12192000"/>
                <a:gd name="connsiteY704" fmla="*/ 2605116 h 6858000"/>
                <a:gd name="connsiteX705" fmla="*/ 6284607 w 12192000"/>
                <a:gd name="connsiteY705" fmla="*/ 2353810 h 6858000"/>
                <a:gd name="connsiteX706" fmla="*/ 6033305 w 12192000"/>
                <a:gd name="connsiteY706" fmla="*/ 2610953 h 6858000"/>
                <a:gd name="connsiteX707" fmla="*/ 5732582 w 12192000"/>
                <a:gd name="connsiteY707" fmla="*/ 2645094 h 6858000"/>
                <a:gd name="connsiteX708" fmla="*/ 5694665 w 12192000"/>
                <a:gd name="connsiteY708" fmla="*/ 2614841 h 6858000"/>
                <a:gd name="connsiteX709" fmla="*/ 5641155 w 12192000"/>
                <a:gd name="connsiteY709" fmla="*/ 2536233 h 6858000"/>
                <a:gd name="connsiteX710" fmla="*/ 5690776 w 12192000"/>
                <a:gd name="connsiteY710" fmla="*/ 2276203 h 6858000"/>
                <a:gd name="connsiteX711" fmla="*/ 5942082 w 12192000"/>
                <a:gd name="connsiteY711" fmla="*/ 2019059 h 6858000"/>
                <a:gd name="connsiteX712" fmla="*/ 5684938 w 12192000"/>
                <a:gd name="connsiteY712" fmla="*/ 1767752 h 6858000"/>
                <a:gd name="connsiteX713" fmla="*/ 5629358 w 12192000"/>
                <a:gd name="connsiteY713" fmla="*/ 1508930 h 6858000"/>
                <a:gd name="connsiteX714" fmla="*/ 5681050 w 12192000"/>
                <a:gd name="connsiteY714" fmla="*/ 1429114 h 6858000"/>
                <a:gd name="connsiteX715" fmla="*/ 5718259 w 12192000"/>
                <a:gd name="connsiteY715" fmla="*/ 1397999 h 6858000"/>
                <a:gd name="connsiteX716" fmla="*/ 5849562 w 12192000"/>
                <a:gd name="connsiteY716" fmla="*/ 1357035 h 6858000"/>
                <a:gd name="connsiteX717" fmla="*/ 6019688 w 12192000"/>
                <a:gd name="connsiteY717" fmla="*/ 1425225 h 6858000"/>
                <a:gd name="connsiteX718" fmla="*/ 6276831 w 12192000"/>
                <a:gd name="connsiteY718" fmla="*/ 1676532 h 6858000"/>
                <a:gd name="connsiteX719" fmla="*/ 6528138 w 12192000"/>
                <a:gd name="connsiteY719" fmla="*/ 1419386 h 6858000"/>
                <a:gd name="connsiteX720" fmla="*/ 6696652 w 12192000"/>
                <a:gd name="connsiteY720" fmla="*/ 1347307 h 6858000"/>
                <a:gd name="connsiteX721" fmla="*/ 8185013 w 12192000"/>
                <a:gd name="connsiteY721" fmla="*/ 1347306 h 6858000"/>
                <a:gd name="connsiteX722" fmla="*/ 8355139 w 12192000"/>
                <a:gd name="connsiteY722" fmla="*/ 1415496 h 6858000"/>
                <a:gd name="connsiteX723" fmla="*/ 8355138 w 12192000"/>
                <a:gd name="connsiteY723" fmla="*/ 1415497 h 6858000"/>
                <a:gd name="connsiteX724" fmla="*/ 8359027 w 12192000"/>
                <a:gd name="connsiteY724" fmla="*/ 1754136 h 6858000"/>
                <a:gd name="connsiteX725" fmla="*/ 8107721 w 12192000"/>
                <a:gd name="connsiteY725" fmla="*/ 2011281 h 6858000"/>
                <a:gd name="connsiteX726" fmla="*/ 8364865 w 12192000"/>
                <a:gd name="connsiteY726" fmla="*/ 2262587 h 6858000"/>
                <a:gd name="connsiteX727" fmla="*/ 8368754 w 12192000"/>
                <a:gd name="connsiteY727" fmla="*/ 2601226 h 6858000"/>
                <a:gd name="connsiteX728" fmla="*/ 8368753 w 12192000"/>
                <a:gd name="connsiteY728" fmla="*/ 2601226 h 6858000"/>
                <a:gd name="connsiteX729" fmla="*/ 8030114 w 12192000"/>
                <a:gd name="connsiteY729" fmla="*/ 2605114 h 6858000"/>
                <a:gd name="connsiteX730" fmla="*/ 7772969 w 12192000"/>
                <a:gd name="connsiteY730" fmla="*/ 2353809 h 6858000"/>
                <a:gd name="connsiteX731" fmla="*/ 7521664 w 12192000"/>
                <a:gd name="connsiteY731" fmla="*/ 2610952 h 6858000"/>
                <a:gd name="connsiteX732" fmla="*/ 7220941 w 12192000"/>
                <a:gd name="connsiteY732" fmla="*/ 2645092 h 6858000"/>
                <a:gd name="connsiteX733" fmla="*/ 7183025 w 12192000"/>
                <a:gd name="connsiteY733" fmla="*/ 2614841 h 6858000"/>
                <a:gd name="connsiteX734" fmla="*/ 7129514 w 12192000"/>
                <a:gd name="connsiteY734" fmla="*/ 2536233 h 6858000"/>
                <a:gd name="connsiteX735" fmla="*/ 7179137 w 12192000"/>
                <a:gd name="connsiteY735" fmla="*/ 2276202 h 6858000"/>
                <a:gd name="connsiteX736" fmla="*/ 7430443 w 12192000"/>
                <a:gd name="connsiteY736" fmla="*/ 2019058 h 6858000"/>
                <a:gd name="connsiteX737" fmla="*/ 7173298 w 12192000"/>
                <a:gd name="connsiteY737" fmla="*/ 1767752 h 6858000"/>
                <a:gd name="connsiteX738" fmla="*/ 7117718 w 12192000"/>
                <a:gd name="connsiteY738" fmla="*/ 1508930 h 6858000"/>
                <a:gd name="connsiteX739" fmla="*/ 7169409 w 12192000"/>
                <a:gd name="connsiteY739" fmla="*/ 1429112 h 6858000"/>
                <a:gd name="connsiteX740" fmla="*/ 7206621 w 12192000"/>
                <a:gd name="connsiteY740" fmla="*/ 1397998 h 6858000"/>
                <a:gd name="connsiteX741" fmla="*/ 7337923 w 12192000"/>
                <a:gd name="connsiteY741" fmla="*/ 1357034 h 6858000"/>
                <a:gd name="connsiteX742" fmla="*/ 7508048 w 12192000"/>
                <a:gd name="connsiteY742" fmla="*/ 1425224 h 6858000"/>
                <a:gd name="connsiteX743" fmla="*/ 7765193 w 12192000"/>
                <a:gd name="connsiteY743" fmla="*/ 1676530 h 6858000"/>
                <a:gd name="connsiteX744" fmla="*/ 8016500 w 12192000"/>
                <a:gd name="connsiteY744" fmla="*/ 1419385 h 6858000"/>
                <a:gd name="connsiteX745" fmla="*/ 8185013 w 12192000"/>
                <a:gd name="connsiteY745" fmla="*/ 1347306 h 6858000"/>
                <a:gd name="connsiteX746" fmla="*/ 9723893 w 12192000"/>
                <a:gd name="connsiteY746" fmla="*/ 1347305 h 6858000"/>
                <a:gd name="connsiteX747" fmla="*/ 9894018 w 12192000"/>
                <a:gd name="connsiteY747" fmla="*/ 1415495 h 6858000"/>
                <a:gd name="connsiteX748" fmla="*/ 9894018 w 12192000"/>
                <a:gd name="connsiteY748" fmla="*/ 1415496 h 6858000"/>
                <a:gd name="connsiteX749" fmla="*/ 9897906 w 12192000"/>
                <a:gd name="connsiteY749" fmla="*/ 1754135 h 6858000"/>
                <a:gd name="connsiteX750" fmla="*/ 9646600 w 12192000"/>
                <a:gd name="connsiteY750" fmla="*/ 2011279 h 6858000"/>
                <a:gd name="connsiteX751" fmla="*/ 9903745 w 12192000"/>
                <a:gd name="connsiteY751" fmla="*/ 2262586 h 6858000"/>
                <a:gd name="connsiteX752" fmla="*/ 9907634 w 12192000"/>
                <a:gd name="connsiteY752" fmla="*/ 2601225 h 6858000"/>
                <a:gd name="connsiteX753" fmla="*/ 9907633 w 12192000"/>
                <a:gd name="connsiteY753" fmla="*/ 2601223 h 6858000"/>
                <a:gd name="connsiteX754" fmla="*/ 9568994 w 12192000"/>
                <a:gd name="connsiteY754" fmla="*/ 2605114 h 6858000"/>
                <a:gd name="connsiteX755" fmla="*/ 9311850 w 12192000"/>
                <a:gd name="connsiteY755" fmla="*/ 2353807 h 6858000"/>
                <a:gd name="connsiteX756" fmla="*/ 9060545 w 12192000"/>
                <a:gd name="connsiteY756" fmla="*/ 2610951 h 6858000"/>
                <a:gd name="connsiteX757" fmla="*/ 8759820 w 12192000"/>
                <a:gd name="connsiteY757" fmla="*/ 2645091 h 6858000"/>
                <a:gd name="connsiteX758" fmla="*/ 8721905 w 12192000"/>
                <a:gd name="connsiteY758" fmla="*/ 2614840 h 6858000"/>
                <a:gd name="connsiteX759" fmla="*/ 8668394 w 12192000"/>
                <a:gd name="connsiteY759" fmla="*/ 2536231 h 6858000"/>
                <a:gd name="connsiteX760" fmla="*/ 8718017 w 12192000"/>
                <a:gd name="connsiteY760" fmla="*/ 2276202 h 6858000"/>
                <a:gd name="connsiteX761" fmla="*/ 8969323 w 12192000"/>
                <a:gd name="connsiteY761" fmla="*/ 2019057 h 6858000"/>
                <a:gd name="connsiteX762" fmla="*/ 8712178 w 12192000"/>
                <a:gd name="connsiteY762" fmla="*/ 1767750 h 6858000"/>
                <a:gd name="connsiteX763" fmla="*/ 8656598 w 12192000"/>
                <a:gd name="connsiteY763" fmla="*/ 1508928 h 6858000"/>
                <a:gd name="connsiteX764" fmla="*/ 8708289 w 12192000"/>
                <a:gd name="connsiteY764" fmla="*/ 1429111 h 6858000"/>
                <a:gd name="connsiteX765" fmla="*/ 8745499 w 12192000"/>
                <a:gd name="connsiteY765" fmla="*/ 1397997 h 6858000"/>
                <a:gd name="connsiteX766" fmla="*/ 8876802 w 12192000"/>
                <a:gd name="connsiteY766" fmla="*/ 1357032 h 6858000"/>
                <a:gd name="connsiteX767" fmla="*/ 9046928 w 12192000"/>
                <a:gd name="connsiteY767" fmla="*/ 1425223 h 6858000"/>
                <a:gd name="connsiteX768" fmla="*/ 9304072 w 12192000"/>
                <a:gd name="connsiteY768" fmla="*/ 1676529 h 6858000"/>
                <a:gd name="connsiteX769" fmla="*/ 9555379 w 12192000"/>
                <a:gd name="connsiteY769" fmla="*/ 1419384 h 6858000"/>
                <a:gd name="connsiteX770" fmla="*/ 9723893 w 12192000"/>
                <a:gd name="connsiteY770" fmla="*/ 1347305 h 6858000"/>
                <a:gd name="connsiteX771" fmla="*/ 11132038 w 12192000"/>
                <a:gd name="connsiteY771" fmla="*/ 1347303 h 6858000"/>
                <a:gd name="connsiteX772" fmla="*/ 11302163 w 12192000"/>
                <a:gd name="connsiteY772" fmla="*/ 1415494 h 6858000"/>
                <a:gd name="connsiteX773" fmla="*/ 11302163 w 12192000"/>
                <a:gd name="connsiteY773" fmla="*/ 1415495 h 6858000"/>
                <a:gd name="connsiteX774" fmla="*/ 11306051 w 12192000"/>
                <a:gd name="connsiteY774" fmla="*/ 1754134 h 6858000"/>
                <a:gd name="connsiteX775" fmla="*/ 11054745 w 12192000"/>
                <a:gd name="connsiteY775" fmla="*/ 2011279 h 6858000"/>
                <a:gd name="connsiteX776" fmla="*/ 11311890 w 12192000"/>
                <a:gd name="connsiteY776" fmla="*/ 2262584 h 6858000"/>
                <a:gd name="connsiteX777" fmla="*/ 11315779 w 12192000"/>
                <a:gd name="connsiteY777" fmla="*/ 2601224 h 6858000"/>
                <a:gd name="connsiteX778" fmla="*/ 11315778 w 12192000"/>
                <a:gd name="connsiteY778" fmla="*/ 2601223 h 6858000"/>
                <a:gd name="connsiteX779" fmla="*/ 10977139 w 12192000"/>
                <a:gd name="connsiteY779" fmla="*/ 2605112 h 6858000"/>
                <a:gd name="connsiteX780" fmla="*/ 10719995 w 12192000"/>
                <a:gd name="connsiteY780" fmla="*/ 2353805 h 6858000"/>
                <a:gd name="connsiteX781" fmla="*/ 10468689 w 12192000"/>
                <a:gd name="connsiteY781" fmla="*/ 2610950 h 6858000"/>
                <a:gd name="connsiteX782" fmla="*/ 10167965 w 12192000"/>
                <a:gd name="connsiteY782" fmla="*/ 2645090 h 6858000"/>
                <a:gd name="connsiteX783" fmla="*/ 10130050 w 12192000"/>
                <a:gd name="connsiteY783" fmla="*/ 2614839 h 6858000"/>
                <a:gd name="connsiteX784" fmla="*/ 10076539 w 12192000"/>
                <a:gd name="connsiteY784" fmla="*/ 2536230 h 6858000"/>
                <a:gd name="connsiteX785" fmla="*/ 10126161 w 12192000"/>
                <a:gd name="connsiteY785" fmla="*/ 2276200 h 6858000"/>
                <a:gd name="connsiteX786" fmla="*/ 10377467 w 12192000"/>
                <a:gd name="connsiteY786" fmla="*/ 2019056 h 6858000"/>
                <a:gd name="connsiteX787" fmla="*/ 10120323 w 12192000"/>
                <a:gd name="connsiteY787" fmla="*/ 1767749 h 6858000"/>
                <a:gd name="connsiteX788" fmla="*/ 10064743 w 12192000"/>
                <a:gd name="connsiteY788" fmla="*/ 1508927 h 6858000"/>
                <a:gd name="connsiteX789" fmla="*/ 10116434 w 12192000"/>
                <a:gd name="connsiteY789" fmla="*/ 1429110 h 6858000"/>
                <a:gd name="connsiteX790" fmla="*/ 10153645 w 12192000"/>
                <a:gd name="connsiteY790" fmla="*/ 1397996 h 6858000"/>
                <a:gd name="connsiteX791" fmla="*/ 10284947 w 12192000"/>
                <a:gd name="connsiteY791" fmla="*/ 1357032 h 6858000"/>
                <a:gd name="connsiteX792" fmla="*/ 10455073 w 12192000"/>
                <a:gd name="connsiteY792" fmla="*/ 1425222 h 6858000"/>
                <a:gd name="connsiteX793" fmla="*/ 10712217 w 12192000"/>
                <a:gd name="connsiteY793" fmla="*/ 1676528 h 6858000"/>
                <a:gd name="connsiteX794" fmla="*/ 10963524 w 12192000"/>
                <a:gd name="connsiteY794" fmla="*/ 1419382 h 6858000"/>
                <a:gd name="connsiteX795" fmla="*/ 11132038 w 12192000"/>
                <a:gd name="connsiteY795" fmla="*/ 1347303 h 6858000"/>
                <a:gd name="connsiteX796" fmla="*/ 11804558 w 12192000"/>
                <a:gd name="connsiteY796" fmla="*/ 1329421 h 6858000"/>
                <a:gd name="connsiteX797" fmla="*/ 11974684 w 12192000"/>
                <a:gd name="connsiteY797" fmla="*/ 1397611 h 6858000"/>
                <a:gd name="connsiteX798" fmla="*/ 12192000 w 12192000"/>
                <a:gd name="connsiteY798" fmla="*/ 1609992 h 6858000"/>
                <a:gd name="connsiteX799" fmla="*/ 12192000 w 12192000"/>
                <a:gd name="connsiteY799" fmla="*/ 2374907 h 6858000"/>
                <a:gd name="connsiteX800" fmla="*/ 11988300 w 12192000"/>
                <a:gd name="connsiteY800" fmla="*/ 2583338 h 6858000"/>
                <a:gd name="connsiteX801" fmla="*/ 11649660 w 12192000"/>
                <a:gd name="connsiteY801" fmla="*/ 2587227 h 6858000"/>
                <a:gd name="connsiteX802" fmla="*/ 11649661 w 12192000"/>
                <a:gd name="connsiteY802" fmla="*/ 2587228 h 6858000"/>
                <a:gd name="connsiteX803" fmla="*/ 11645772 w 12192000"/>
                <a:gd name="connsiteY803" fmla="*/ 2248588 h 6858000"/>
                <a:gd name="connsiteX804" fmla="*/ 11897078 w 12192000"/>
                <a:gd name="connsiteY804" fmla="*/ 1991444 h 6858000"/>
                <a:gd name="connsiteX805" fmla="*/ 11639934 w 12192000"/>
                <a:gd name="connsiteY805" fmla="*/ 1740138 h 6858000"/>
                <a:gd name="connsiteX806" fmla="*/ 11584354 w 12192000"/>
                <a:gd name="connsiteY806" fmla="*/ 1481316 h 6858000"/>
                <a:gd name="connsiteX807" fmla="*/ 11636045 w 12192000"/>
                <a:gd name="connsiteY807" fmla="*/ 1401499 h 6858000"/>
                <a:gd name="connsiteX808" fmla="*/ 11673256 w 12192000"/>
                <a:gd name="connsiteY808" fmla="*/ 1370384 h 6858000"/>
                <a:gd name="connsiteX809" fmla="*/ 11804558 w 12192000"/>
                <a:gd name="connsiteY809" fmla="*/ 1329421 h 6858000"/>
                <a:gd name="connsiteX810" fmla="*/ 2583748 w 12192000"/>
                <a:gd name="connsiteY810" fmla="*/ 1479 h 6858000"/>
                <a:gd name="connsiteX811" fmla="*/ 2583748 w 12192000"/>
                <a:gd name="connsiteY811" fmla="*/ 1480 h 6858000"/>
                <a:gd name="connsiteX812" fmla="*/ 2583747 w 12192000"/>
                <a:gd name="connsiteY812" fmla="*/ 1480 h 6858000"/>
                <a:gd name="connsiteX813" fmla="*/ 11619117 w 12192000"/>
                <a:gd name="connsiteY813" fmla="*/ 0 h 6858000"/>
                <a:gd name="connsiteX814" fmla="*/ 12005408 w 12192000"/>
                <a:gd name="connsiteY814" fmla="*/ 0 h 6858000"/>
                <a:gd name="connsiteX815" fmla="*/ 12192000 w 12192000"/>
                <a:gd name="connsiteY815" fmla="*/ 182355 h 6858000"/>
                <a:gd name="connsiteX816" fmla="*/ 12192000 w 12192000"/>
                <a:gd name="connsiteY816" fmla="*/ 947269 h 6858000"/>
                <a:gd name="connsiteX817" fmla="*/ 11988300 w 12192000"/>
                <a:gd name="connsiteY817" fmla="*/ 1155700 h 6858000"/>
                <a:gd name="connsiteX818" fmla="*/ 11649660 w 12192000"/>
                <a:gd name="connsiteY818" fmla="*/ 1159590 h 6858000"/>
                <a:gd name="connsiteX819" fmla="*/ 11649661 w 12192000"/>
                <a:gd name="connsiteY819" fmla="*/ 1159591 h 6858000"/>
                <a:gd name="connsiteX820" fmla="*/ 11645772 w 12192000"/>
                <a:gd name="connsiteY820" fmla="*/ 820951 h 6858000"/>
                <a:gd name="connsiteX821" fmla="*/ 11897078 w 12192000"/>
                <a:gd name="connsiteY821" fmla="*/ 563806 h 6858000"/>
                <a:gd name="connsiteX822" fmla="*/ 11639934 w 12192000"/>
                <a:gd name="connsiteY822" fmla="*/ 312501 h 6858000"/>
                <a:gd name="connsiteX823" fmla="*/ 11584355 w 12192000"/>
                <a:gd name="connsiteY823" fmla="*/ 53678 h 6858000"/>
                <a:gd name="connsiteX824" fmla="*/ 10118194 w 12192000"/>
                <a:gd name="connsiteY824" fmla="*/ 0 h 6858000"/>
                <a:gd name="connsiteX825" fmla="*/ 10457545 w 12192000"/>
                <a:gd name="connsiteY825" fmla="*/ 0 h 6858000"/>
                <a:gd name="connsiteX826" fmla="*/ 10712217 w 12192000"/>
                <a:gd name="connsiteY826" fmla="*/ 248890 h 6858000"/>
                <a:gd name="connsiteX827" fmla="*/ 10955456 w 12192000"/>
                <a:gd name="connsiteY827" fmla="*/ 0 h 6858000"/>
                <a:gd name="connsiteX828" fmla="*/ 11310429 w 12192000"/>
                <a:gd name="connsiteY828" fmla="*/ 0 h 6858000"/>
                <a:gd name="connsiteX829" fmla="*/ 11355673 w 12192000"/>
                <a:gd name="connsiteY829" fmla="*/ 66466 h 6858000"/>
                <a:gd name="connsiteX830" fmla="*/ 11306051 w 12192000"/>
                <a:gd name="connsiteY830" fmla="*/ 326496 h 6858000"/>
                <a:gd name="connsiteX831" fmla="*/ 11054745 w 12192000"/>
                <a:gd name="connsiteY831" fmla="*/ 583640 h 6858000"/>
                <a:gd name="connsiteX832" fmla="*/ 11311890 w 12192000"/>
                <a:gd name="connsiteY832" fmla="*/ 834946 h 6858000"/>
                <a:gd name="connsiteX833" fmla="*/ 11315779 w 12192000"/>
                <a:gd name="connsiteY833" fmla="*/ 1173586 h 6858000"/>
                <a:gd name="connsiteX834" fmla="*/ 11315778 w 12192000"/>
                <a:gd name="connsiteY834" fmla="*/ 1173586 h 6858000"/>
                <a:gd name="connsiteX835" fmla="*/ 10977139 w 12192000"/>
                <a:gd name="connsiteY835" fmla="*/ 1177474 h 6858000"/>
                <a:gd name="connsiteX836" fmla="*/ 10719995 w 12192000"/>
                <a:gd name="connsiteY836" fmla="*/ 926167 h 6858000"/>
                <a:gd name="connsiteX837" fmla="*/ 10468689 w 12192000"/>
                <a:gd name="connsiteY837" fmla="*/ 1183312 h 6858000"/>
                <a:gd name="connsiteX838" fmla="*/ 10167965 w 12192000"/>
                <a:gd name="connsiteY838" fmla="*/ 1217453 h 6858000"/>
                <a:gd name="connsiteX839" fmla="*/ 10130050 w 12192000"/>
                <a:gd name="connsiteY839" fmla="*/ 1187202 h 6858000"/>
                <a:gd name="connsiteX840" fmla="*/ 10076539 w 12192000"/>
                <a:gd name="connsiteY840" fmla="*/ 1108593 h 6858000"/>
                <a:gd name="connsiteX841" fmla="*/ 10126161 w 12192000"/>
                <a:gd name="connsiteY841" fmla="*/ 848562 h 6858000"/>
                <a:gd name="connsiteX842" fmla="*/ 10377467 w 12192000"/>
                <a:gd name="connsiteY842" fmla="*/ 591417 h 6858000"/>
                <a:gd name="connsiteX843" fmla="*/ 10120323 w 12192000"/>
                <a:gd name="connsiteY843" fmla="*/ 340112 h 6858000"/>
                <a:gd name="connsiteX844" fmla="*/ 10116434 w 12192000"/>
                <a:gd name="connsiteY844" fmla="*/ 1472 h 6858000"/>
                <a:gd name="connsiteX845" fmla="*/ 10116433 w 12192000"/>
                <a:gd name="connsiteY845" fmla="*/ 1472 h 6858000"/>
                <a:gd name="connsiteX846" fmla="*/ 8710051 w 12192000"/>
                <a:gd name="connsiteY846" fmla="*/ 0 h 6858000"/>
                <a:gd name="connsiteX847" fmla="*/ 9049399 w 12192000"/>
                <a:gd name="connsiteY847" fmla="*/ 0 h 6858000"/>
                <a:gd name="connsiteX848" fmla="*/ 9304072 w 12192000"/>
                <a:gd name="connsiteY848" fmla="*/ 248891 h 6858000"/>
                <a:gd name="connsiteX849" fmla="*/ 9547312 w 12192000"/>
                <a:gd name="connsiteY849" fmla="*/ 0 h 6858000"/>
                <a:gd name="connsiteX850" fmla="*/ 9902283 w 12192000"/>
                <a:gd name="connsiteY850" fmla="*/ 0 h 6858000"/>
                <a:gd name="connsiteX851" fmla="*/ 9947528 w 12192000"/>
                <a:gd name="connsiteY851" fmla="*/ 66467 h 6858000"/>
                <a:gd name="connsiteX852" fmla="*/ 9897906 w 12192000"/>
                <a:gd name="connsiteY852" fmla="*/ 326497 h 6858000"/>
                <a:gd name="connsiteX853" fmla="*/ 9646600 w 12192000"/>
                <a:gd name="connsiteY853" fmla="*/ 583642 h 6858000"/>
                <a:gd name="connsiteX854" fmla="*/ 9903746 w 12192000"/>
                <a:gd name="connsiteY854" fmla="*/ 834947 h 6858000"/>
                <a:gd name="connsiteX855" fmla="*/ 9907634 w 12192000"/>
                <a:gd name="connsiteY855" fmla="*/ 1173588 h 6858000"/>
                <a:gd name="connsiteX856" fmla="*/ 9907633 w 12192000"/>
                <a:gd name="connsiteY856" fmla="*/ 1173587 h 6858000"/>
                <a:gd name="connsiteX857" fmla="*/ 9568994 w 12192000"/>
                <a:gd name="connsiteY857" fmla="*/ 1177476 h 6858000"/>
                <a:gd name="connsiteX858" fmla="*/ 9311851 w 12192000"/>
                <a:gd name="connsiteY858" fmla="*/ 926169 h 6858000"/>
                <a:gd name="connsiteX859" fmla="*/ 9060544 w 12192000"/>
                <a:gd name="connsiteY859" fmla="*/ 1183313 h 6858000"/>
                <a:gd name="connsiteX860" fmla="*/ 8759821 w 12192000"/>
                <a:gd name="connsiteY860" fmla="*/ 1217454 h 6858000"/>
                <a:gd name="connsiteX861" fmla="*/ 8721905 w 12192000"/>
                <a:gd name="connsiteY861" fmla="*/ 1187202 h 6858000"/>
                <a:gd name="connsiteX862" fmla="*/ 8668394 w 12192000"/>
                <a:gd name="connsiteY862" fmla="*/ 1108594 h 6858000"/>
                <a:gd name="connsiteX863" fmla="*/ 8718016 w 12192000"/>
                <a:gd name="connsiteY863" fmla="*/ 848563 h 6858000"/>
                <a:gd name="connsiteX864" fmla="*/ 8969322 w 12192000"/>
                <a:gd name="connsiteY864" fmla="*/ 591419 h 6858000"/>
                <a:gd name="connsiteX865" fmla="*/ 8712178 w 12192000"/>
                <a:gd name="connsiteY865" fmla="*/ 340112 h 6858000"/>
                <a:gd name="connsiteX866" fmla="*/ 8708289 w 12192000"/>
                <a:gd name="connsiteY866" fmla="*/ 1474 h 6858000"/>
                <a:gd name="connsiteX867" fmla="*/ 8708288 w 12192000"/>
                <a:gd name="connsiteY867" fmla="*/ 1474 h 6858000"/>
                <a:gd name="connsiteX868" fmla="*/ 7171172 w 12192000"/>
                <a:gd name="connsiteY868" fmla="*/ 0 h 6858000"/>
                <a:gd name="connsiteX869" fmla="*/ 7510517 w 12192000"/>
                <a:gd name="connsiteY869" fmla="*/ 0 h 6858000"/>
                <a:gd name="connsiteX870" fmla="*/ 7765192 w 12192000"/>
                <a:gd name="connsiteY870" fmla="*/ 248892 h 6858000"/>
                <a:gd name="connsiteX871" fmla="*/ 8008434 w 12192000"/>
                <a:gd name="connsiteY871" fmla="*/ 0 h 6858000"/>
                <a:gd name="connsiteX872" fmla="*/ 8363403 w 12192000"/>
                <a:gd name="connsiteY872" fmla="*/ 0 h 6858000"/>
                <a:gd name="connsiteX873" fmla="*/ 8408648 w 12192000"/>
                <a:gd name="connsiteY873" fmla="*/ 66468 h 6858000"/>
                <a:gd name="connsiteX874" fmla="*/ 8359027 w 12192000"/>
                <a:gd name="connsiteY874" fmla="*/ 326499 h 6858000"/>
                <a:gd name="connsiteX875" fmla="*/ 8107721 w 12192000"/>
                <a:gd name="connsiteY875" fmla="*/ 583642 h 6858000"/>
                <a:gd name="connsiteX876" fmla="*/ 8364866 w 12192000"/>
                <a:gd name="connsiteY876" fmla="*/ 834948 h 6858000"/>
                <a:gd name="connsiteX877" fmla="*/ 8368754 w 12192000"/>
                <a:gd name="connsiteY877" fmla="*/ 1173589 h 6858000"/>
                <a:gd name="connsiteX878" fmla="*/ 8368753 w 12192000"/>
                <a:gd name="connsiteY878" fmla="*/ 1173588 h 6858000"/>
                <a:gd name="connsiteX879" fmla="*/ 8030114 w 12192000"/>
                <a:gd name="connsiteY879" fmla="*/ 1177477 h 6858000"/>
                <a:gd name="connsiteX880" fmla="*/ 7772970 w 12192000"/>
                <a:gd name="connsiteY880" fmla="*/ 926170 h 6858000"/>
                <a:gd name="connsiteX881" fmla="*/ 7521664 w 12192000"/>
                <a:gd name="connsiteY881" fmla="*/ 1183315 h 6858000"/>
                <a:gd name="connsiteX882" fmla="*/ 7220941 w 12192000"/>
                <a:gd name="connsiteY882" fmla="*/ 1217456 h 6858000"/>
                <a:gd name="connsiteX883" fmla="*/ 7183025 w 12192000"/>
                <a:gd name="connsiteY883" fmla="*/ 1187203 h 6858000"/>
                <a:gd name="connsiteX884" fmla="*/ 7129515 w 12192000"/>
                <a:gd name="connsiteY884" fmla="*/ 1108595 h 6858000"/>
                <a:gd name="connsiteX885" fmla="*/ 7179136 w 12192000"/>
                <a:gd name="connsiteY885" fmla="*/ 848564 h 6858000"/>
                <a:gd name="connsiteX886" fmla="*/ 7430442 w 12192000"/>
                <a:gd name="connsiteY886" fmla="*/ 591420 h 6858000"/>
                <a:gd name="connsiteX887" fmla="*/ 7173298 w 12192000"/>
                <a:gd name="connsiteY887" fmla="*/ 340113 h 6858000"/>
                <a:gd name="connsiteX888" fmla="*/ 7117718 w 12192000"/>
                <a:gd name="connsiteY888" fmla="*/ 81291 h 6858000"/>
                <a:gd name="connsiteX889" fmla="*/ 7169409 w 12192000"/>
                <a:gd name="connsiteY889" fmla="*/ 1475 h 6858000"/>
                <a:gd name="connsiteX890" fmla="*/ 5682815 w 12192000"/>
                <a:gd name="connsiteY890" fmla="*/ 0 h 6858000"/>
                <a:gd name="connsiteX891" fmla="*/ 6022157 w 12192000"/>
                <a:gd name="connsiteY891" fmla="*/ 0 h 6858000"/>
                <a:gd name="connsiteX892" fmla="*/ 6276831 w 12192000"/>
                <a:gd name="connsiteY892" fmla="*/ 248893 h 6858000"/>
                <a:gd name="connsiteX893" fmla="*/ 6520072 w 12192000"/>
                <a:gd name="connsiteY893" fmla="*/ 0 h 6858000"/>
                <a:gd name="connsiteX894" fmla="*/ 6875039 w 12192000"/>
                <a:gd name="connsiteY894" fmla="*/ 0 h 6858000"/>
                <a:gd name="connsiteX895" fmla="*/ 6920286 w 12192000"/>
                <a:gd name="connsiteY895" fmla="*/ 66469 h 6858000"/>
                <a:gd name="connsiteX896" fmla="*/ 6870665 w 12192000"/>
                <a:gd name="connsiteY896" fmla="*/ 326499 h 6858000"/>
                <a:gd name="connsiteX897" fmla="*/ 6619359 w 12192000"/>
                <a:gd name="connsiteY897" fmla="*/ 583644 h 6858000"/>
                <a:gd name="connsiteX898" fmla="*/ 6876503 w 12192000"/>
                <a:gd name="connsiteY898" fmla="*/ 834949 h 6858000"/>
                <a:gd name="connsiteX899" fmla="*/ 6880392 w 12192000"/>
                <a:gd name="connsiteY899" fmla="*/ 1173590 h 6858000"/>
                <a:gd name="connsiteX900" fmla="*/ 6880391 w 12192000"/>
                <a:gd name="connsiteY900" fmla="*/ 1173590 h 6858000"/>
                <a:gd name="connsiteX901" fmla="*/ 6541752 w 12192000"/>
                <a:gd name="connsiteY901" fmla="*/ 1177478 h 6858000"/>
                <a:gd name="connsiteX902" fmla="*/ 6284608 w 12192000"/>
                <a:gd name="connsiteY902" fmla="*/ 926171 h 6858000"/>
                <a:gd name="connsiteX903" fmla="*/ 6033305 w 12192000"/>
                <a:gd name="connsiteY903" fmla="*/ 1183315 h 6858000"/>
                <a:gd name="connsiteX904" fmla="*/ 5732581 w 12192000"/>
                <a:gd name="connsiteY904" fmla="*/ 1217457 h 6858000"/>
                <a:gd name="connsiteX905" fmla="*/ 5694666 w 12192000"/>
                <a:gd name="connsiteY905" fmla="*/ 1187205 h 6858000"/>
                <a:gd name="connsiteX906" fmla="*/ 5694665 w 12192000"/>
                <a:gd name="connsiteY906" fmla="*/ 1187204 h 6858000"/>
                <a:gd name="connsiteX907" fmla="*/ 5641155 w 12192000"/>
                <a:gd name="connsiteY907" fmla="*/ 1108597 h 6858000"/>
                <a:gd name="connsiteX908" fmla="*/ 5690776 w 12192000"/>
                <a:gd name="connsiteY908" fmla="*/ 848565 h 6858000"/>
                <a:gd name="connsiteX909" fmla="*/ 5942082 w 12192000"/>
                <a:gd name="connsiteY909" fmla="*/ 591420 h 6858000"/>
                <a:gd name="connsiteX910" fmla="*/ 5684938 w 12192000"/>
                <a:gd name="connsiteY910" fmla="*/ 340115 h 6858000"/>
                <a:gd name="connsiteX911" fmla="*/ 5629358 w 12192000"/>
                <a:gd name="connsiteY911" fmla="*/ 81292 h 6858000"/>
                <a:gd name="connsiteX912" fmla="*/ 5681050 w 12192000"/>
                <a:gd name="connsiteY912" fmla="*/ 1476 h 6858000"/>
                <a:gd name="connsiteX913" fmla="*/ 4134212 w 12192000"/>
                <a:gd name="connsiteY913" fmla="*/ 0 h 6858000"/>
                <a:gd name="connsiteX914" fmla="*/ 4473549 w 12192000"/>
                <a:gd name="connsiteY914" fmla="*/ 0 h 6858000"/>
                <a:gd name="connsiteX915" fmla="*/ 4728227 w 12192000"/>
                <a:gd name="connsiteY915" fmla="*/ 248894 h 6858000"/>
                <a:gd name="connsiteX916" fmla="*/ 4971467 w 12192000"/>
                <a:gd name="connsiteY916" fmla="*/ 0 h 6858000"/>
                <a:gd name="connsiteX917" fmla="*/ 5326435 w 12192000"/>
                <a:gd name="connsiteY917" fmla="*/ 0 h 6858000"/>
                <a:gd name="connsiteX918" fmla="*/ 5371682 w 12192000"/>
                <a:gd name="connsiteY918" fmla="*/ 66470 h 6858000"/>
                <a:gd name="connsiteX919" fmla="*/ 5322060 w 12192000"/>
                <a:gd name="connsiteY919" fmla="*/ 326500 h 6858000"/>
                <a:gd name="connsiteX920" fmla="*/ 5070754 w 12192000"/>
                <a:gd name="connsiteY920" fmla="*/ 583645 h 6858000"/>
                <a:gd name="connsiteX921" fmla="*/ 5327898 w 12192000"/>
                <a:gd name="connsiteY921" fmla="*/ 834950 h 6858000"/>
                <a:gd name="connsiteX922" fmla="*/ 5331787 w 12192000"/>
                <a:gd name="connsiteY922" fmla="*/ 1173590 h 6858000"/>
                <a:gd name="connsiteX923" fmla="*/ 5331787 w 12192000"/>
                <a:gd name="connsiteY923" fmla="*/ 1173590 h 6858000"/>
                <a:gd name="connsiteX924" fmla="*/ 4993148 w 12192000"/>
                <a:gd name="connsiteY924" fmla="*/ 1177479 h 6858000"/>
                <a:gd name="connsiteX925" fmla="*/ 4736005 w 12192000"/>
                <a:gd name="connsiteY925" fmla="*/ 926172 h 6858000"/>
                <a:gd name="connsiteX926" fmla="*/ 4484699 w 12192000"/>
                <a:gd name="connsiteY926" fmla="*/ 1183317 h 6858000"/>
                <a:gd name="connsiteX927" fmla="*/ 4183978 w 12192000"/>
                <a:gd name="connsiteY927" fmla="*/ 1217458 h 6858000"/>
                <a:gd name="connsiteX928" fmla="*/ 4146062 w 12192000"/>
                <a:gd name="connsiteY928" fmla="*/ 1187206 h 6858000"/>
                <a:gd name="connsiteX929" fmla="*/ 4092552 w 12192000"/>
                <a:gd name="connsiteY929" fmla="*/ 1108597 h 6858000"/>
                <a:gd name="connsiteX930" fmla="*/ 4142174 w 12192000"/>
                <a:gd name="connsiteY930" fmla="*/ 848566 h 6858000"/>
                <a:gd name="connsiteX931" fmla="*/ 4393476 w 12192000"/>
                <a:gd name="connsiteY931" fmla="*/ 591422 h 6858000"/>
                <a:gd name="connsiteX932" fmla="*/ 4136335 w 12192000"/>
                <a:gd name="connsiteY932" fmla="*/ 340116 h 6858000"/>
                <a:gd name="connsiteX933" fmla="*/ 4102194 w 12192000"/>
                <a:gd name="connsiteY933" fmla="*/ 39393 h 6858000"/>
                <a:gd name="connsiteX934" fmla="*/ 4132447 w 12192000"/>
                <a:gd name="connsiteY934" fmla="*/ 1476 h 6858000"/>
                <a:gd name="connsiteX935" fmla="*/ 2585922 w 12192000"/>
                <a:gd name="connsiteY935" fmla="*/ 0 h 6858000"/>
                <a:gd name="connsiteX936" fmla="*/ 2924851 w 12192000"/>
                <a:gd name="connsiteY936" fmla="*/ 0 h 6858000"/>
                <a:gd name="connsiteX937" fmla="*/ 3179531 w 12192000"/>
                <a:gd name="connsiteY937" fmla="*/ 248897 h 6858000"/>
                <a:gd name="connsiteX938" fmla="*/ 3422776 w 12192000"/>
                <a:gd name="connsiteY938" fmla="*/ 0 h 6858000"/>
                <a:gd name="connsiteX939" fmla="*/ 3777737 w 12192000"/>
                <a:gd name="connsiteY939" fmla="*/ 0 h 6858000"/>
                <a:gd name="connsiteX940" fmla="*/ 3822985 w 12192000"/>
                <a:gd name="connsiteY940" fmla="*/ 66473 h 6858000"/>
                <a:gd name="connsiteX941" fmla="*/ 3773364 w 12192000"/>
                <a:gd name="connsiteY941" fmla="*/ 326503 h 6858000"/>
                <a:gd name="connsiteX942" fmla="*/ 3522057 w 12192000"/>
                <a:gd name="connsiteY942" fmla="*/ 583648 h 6858000"/>
                <a:gd name="connsiteX943" fmla="*/ 3779203 w 12192000"/>
                <a:gd name="connsiteY943" fmla="*/ 834953 h 6858000"/>
                <a:gd name="connsiteX944" fmla="*/ 3783092 w 12192000"/>
                <a:gd name="connsiteY944" fmla="*/ 1173594 h 6858000"/>
                <a:gd name="connsiteX945" fmla="*/ 3783092 w 12192000"/>
                <a:gd name="connsiteY945" fmla="*/ 1173593 h 6858000"/>
                <a:gd name="connsiteX946" fmla="*/ 3444452 w 12192000"/>
                <a:gd name="connsiteY946" fmla="*/ 1177482 h 6858000"/>
                <a:gd name="connsiteX947" fmla="*/ 3187308 w 12192000"/>
                <a:gd name="connsiteY947" fmla="*/ 926174 h 6858000"/>
                <a:gd name="connsiteX948" fmla="*/ 2936002 w 12192000"/>
                <a:gd name="connsiteY948" fmla="*/ 1183319 h 6858000"/>
                <a:gd name="connsiteX949" fmla="*/ 2677180 w 12192000"/>
                <a:gd name="connsiteY949" fmla="*/ 1238901 h 6858000"/>
                <a:gd name="connsiteX950" fmla="*/ 2597363 w 12192000"/>
                <a:gd name="connsiteY950" fmla="*/ 1187209 h 6858000"/>
                <a:gd name="connsiteX951" fmla="*/ 2566248 w 12192000"/>
                <a:gd name="connsiteY951" fmla="*/ 1149998 h 6858000"/>
                <a:gd name="connsiteX952" fmla="*/ 2593477 w 12192000"/>
                <a:gd name="connsiteY952" fmla="*/ 848569 h 6858000"/>
                <a:gd name="connsiteX953" fmla="*/ 2844781 w 12192000"/>
                <a:gd name="connsiteY953" fmla="*/ 591424 h 6858000"/>
                <a:gd name="connsiteX954" fmla="*/ 2587636 w 12192000"/>
                <a:gd name="connsiteY954" fmla="*/ 340119 h 6858000"/>
                <a:gd name="connsiteX955" fmla="*/ 2553496 w 12192000"/>
                <a:gd name="connsiteY955" fmla="*/ 39396 h 6858000"/>
                <a:gd name="connsiteX956" fmla="*/ 2583748 w 12192000"/>
                <a:gd name="connsiteY956" fmla="*/ 1480 h 6858000"/>
                <a:gd name="connsiteX957" fmla="*/ 960105 w 12192000"/>
                <a:gd name="connsiteY957" fmla="*/ 0 h 6858000"/>
                <a:gd name="connsiteX958" fmla="*/ 1299038 w 12192000"/>
                <a:gd name="connsiteY958" fmla="*/ 0 h 6858000"/>
                <a:gd name="connsiteX959" fmla="*/ 1553717 w 12192000"/>
                <a:gd name="connsiteY959" fmla="*/ 248896 h 6858000"/>
                <a:gd name="connsiteX960" fmla="*/ 1796960 w 12192000"/>
                <a:gd name="connsiteY960" fmla="*/ 0 h 6858000"/>
                <a:gd name="connsiteX961" fmla="*/ 2151923 w 12192000"/>
                <a:gd name="connsiteY961" fmla="*/ 0 h 6858000"/>
                <a:gd name="connsiteX962" fmla="*/ 2197172 w 12192000"/>
                <a:gd name="connsiteY962" fmla="*/ 66472 h 6858000"/>
                <a:gd name="connsiteX963" fmla="*/ 2147550 w 12192000"/>
                <a:gd name="connsiteY963" fmla="*/ 326502 h 6858000"/>
                <a:gd name="connsiteX964" fmla="*/ 1896244 w 12192000"/>
                <a:gd name="connsiteY964" fmla="*/ 583646 h 6858000"/>
                <a:gd name="connsiteX965" fmla="*/ 2153388 w 12192000"/>
                <a:gd name="connsiteY965" fmla="*/ 834952 h 6858000"/>
                <a:gd name="connsiteX966" fmla="*/ 2157277 w 12192000"/>
                <a:gd name="connsiteY966" fmla="*/ 1173593 h 6858000"/>
                <a:gd name="connsiteX967" fmla="*/ 1818637 w 12192000"/>
                <a:gd name="connsiteY967" fmla="*/ 1177481 h 6858000"/>
                <a:gd name="connsiteX968" fmla="*/ 1561494 w 12192000"/>
                <a:gd name="connsiteY968" fmla="*/ 926174 h 6858000"/>
                <a:gd name="connsiteX969" fmla="*/ 1310189 w 12192000"/>
                <a:gd name="connsiteY969" fmla="*/ 1183319 h 6858000"/>
                <a:gd name="connsiteX970" fmla="*/ 1051366 w 12192000"/>
                <a:gd name="connsiteY970" fmla="*/ 1238899 h 6858000"/>
                <a:gd name="connsiteX971" fmla="*/ 971549 w 12192000"/>
                <a:gd name="connsiteY971" fmla="*/ 1187207 h 6858000"/>
                <a:gd name="connsiteX972" fmla="*/ 940434 w 12192000"/>
                <a:gd name="connsiteY972" fmla="*/ 1149997 h 6858000"/>
                <a:gd name="connsiteX973" fmla="*/ 967661 w 12192000"/>
                <a:gd name="connsiteY973" fmla="*/ 848567 h 6858000"/>
                <a:gd name="connsiteX974" fmla="*/ 1218966 w 12192000"/>
                <a:gd name="connsiteY974" fmla="*/ 591423 h 6858000"/>
                <a:gd name="connsiteX975" fmla="*/ 961822 w 12192000"/>
                <a:gd name="connsiteY975" fmla="*/ 340118 h 6858000"/>
                <a:gd name="connsiteX976" fmla="*/ 927680 w 12192000"/>
                <a:gd name="connsiteY976" fmla="*/ 39394 h 6858000"/>
                <a:gd name="connsiteX977" fmla="*/ 957933 w 12192000"/>
                <a:gd name="connsiteY977" fmla="*/ 1479 h 6858000"/>
                <a:gd name="connsiteX978" fmla="*/ 195655 w 12192000"/>
                <a:gd name="connsiteY978" fmla="*/ 0 h 6858000"/>
                <a:gd name="connsiteX979" fmla="*/ 550613 w 12192000"/>
                <a:gd name="connsiteY979" fmla="*/ 0 h 6858000"/>
                <a:gd name="connsiteX980" fmla="*/ 595863 w 12192000"/>
                <a:gd name="connsiteY980" fmla="*/ 66475 h 6858000"/>
                <a:gd name="connsiteX981" fmla="*/ 546241 w 12192000"/>
                <a:gd name="connsiteY981" fmla="*/ 326505 h 6858000"/>
                <a:gd name="connsiteX982" fmla="*/ 294935 w 12192000"/>
                <a:gd name="connsiteY982" fmla="*/ 583649 h 6858000"/>
                <a:gd name="connsiteX983" fmla="*/ 552080 w 12192000"/>
                <a:gd name="connsiteY983" fmla="*/ 834955 h 6858000"/>
                <a:gd name="connsiteX984" fmla="*/ 555969 w 12192000"/>
                <a:gd name="connsiteY984" fmla="*/ 1173596 h 6858000"/>
                <a:gd name="connsiteX985" fmla="*/ 555967 w 12192000"/>
                <a:gd name="connsiteY985" fmla="*/ 1173594 h 6858000"/>
                <a:gd name="connsiteX986" fmla="*/ 217329 w 12192000"/>
                <a:gd name="connsiteY986" fmla="*/ 1177484 h 6858000"/>
                <a:gd name="connsiteX987" fmla="*/ 0 w 12192000"/>
                <a:gd name="connsiteY987" fmla="*/ 965089 h 6858000"/>
                <a:gd name="connsiteX988" fmla="*/ 0 w 12192000"/>
                <a:gd name="connsiteY988" fmla="*/ 20020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</a:cxnLst>
              <a:rect l="l" t="t" r="r" b="b"/>
              <a:pathLst>
                <a:path w="12192000" h="6858000">
                  <a:moveTo>
                    <a:pt x="10116434" y="5712023"/>
                  </a:moveTo>
                  <a:lnTo>
                    <a:pt x="10116433" y="5712024"/>
                  </a:lnTo>
                  <a:lnTo>
                    <a:pt x="10116433" y="5712024"/>
                  </a:lnTo>
                  <a:close/>
                  <a:moveTo>
                    <a:pt x="11636045" y="5684413"/>
                  </a:moveTo>
                  <a:lnTo>
                    <a:pt x="11636045" y="5684413"/>
                  </a:lnTo>
                  <a:lnTo>
                    <a:pt x="11636044" y="5684414"/>
                  </a:lnTo>
                  <a:close/>
                  <a:moveTo>
                    <a:pt x="3599351" y="5630220"/>
                  </a:moveTo>
                  <a:cubicBezTo>
                    <a:pt x="3660633" y="5629515"/>
                    <a:pt x="3722183" y="5652190"/>
                    <a:pt x="3769477" y="5698410"/>
                  </a:cubicBezTo>
                  <a:lnTo>
                    <a:pt x="3769476" y="5698411"/>
                  </a:lnTo>
                  <a:cubicBezTo>
                    <a:pt x="3864062" y="5790849"/>
                    <a:pt x="3865803" y="5942463"/>
                    <a:pt x="3773364" y="6037049"/>
                  </a:cubicBezTo>
                  <a:lnTo>
                    <a:pt x="3522059" y="6294194"/>
                  </a:lnTo>
                  <a:lnTo>
                    <a:pt x="3779203" y="6545500"/>
                  </a:lnTo>
                  <a:cubicBezTo>
                    <a:pt x="3850142" y="6614829"/>
                    <a:pt x="3868855" y="6717444"/>
                    <a:pt x="3834782" y="6804322"/>
                  </a:cubicBezTo>
                  <a:lnTo>
                    <a:pt x="3800020" y="6858000"/>
                  </a:lnTo>
                  <a:lnTo>
                    <a:pt x="3413727" y="6858000"/>
                  </a:lnTo>
                  <a:lnTo>
                    <a:pt x="3187308" y="6636721"/>
                  </a:lnTo>
                  <a:lnTo>
                    <a:pt x="2971053" y="6858000"/>
                  </a:lnTo>
                  <a:lnTo>
                    <a:pt x="2565104" y="6858000"/>
                  </a:lnTo>
                  <a:lnTo>
                    <a:pt x="2532788" y="6786170"/>
                  </a:lnTo>
                  <a:cubicBezTo>
                    <a:pt x="2512708" y="6707820"/>
                    <a:pt x="2532812" y="6621188"/>
                    <a:pt x="2593476" y="6559116"/>
                  </a:cubicBezTo>
                  <a:lnTo>
                    <a:pt x="2844781" y="6301971"/>
                  </a:lnTo>
                  <a:lnTo>
                    <a:pt x="2587636" y="6050665"/>
                  </a:lnTo>
                  <a:cubicBezTo>
                    <a:pt x="2504873" y="5969781"/>
                    <a:pt x="2493195" y="5843592"/>
                    <a:pt x="2553496" y="5749942"/>
                  </a:cubicBezTo>
                  <a:lnTo>
                    <a:pt x="2583748" y="5712026"/>
                  </a:lnTo>
                  <a:lnTo>
                    <a:pt x="2662357" y="5658515"/>
                  </a:lnTo>
                  <a:cubicBezTo>
                    <a:pt x="2691048" y="5646496"/>
                    <a:pt x="2721620" y="5640300"/>
                    <a:pt x="2752262" y="5639947"/>
                  </a:cubicBezTo>
                  <a:cubicBezTo>
                    <a:pt x="2813543" y="5639243"/>
                    <a:pt x="2875094" y="5661918"/>
                    <a:pt x="2922387" y="5708138"/>
                  </a:cubicBezTo>
                  <a:lnTo>
                    <a:pt x="3179531" y="5959444"/>
                  </a:lnTo>
                  <a:lnTo>
                    <a:pt x="3430836" y="5702298"/>
                  </a:lnTo>
                  <a:cubicBezTo>
                    <a:pt x="3477056" y="5655005"/>
                    <a:pt x="3538070" y="5630923"/>
                    <a:pt x="3599351" y="5630220"/>
                  </a:cubicBezTo>
                  <a:close/>
                  <a:moveTo>
                    <a:pt x="372228" y="5630219"/>
                  </a:moveTo>
                  <a:cubicBezTo>
                    <a:pt x="433509" y="5629515"/>
                    <a:pt x="495059" y="5652190"/>
                    <a:pt x="542353" y="5698410"/>
                  </a:cubicBezTo>
                  <a:cubicBezTo>
                    <a:pt x="636939" y="5790850"/>
                    <a:pt x="638680" y="5942463"/>
                    <a:pt x="546241" y="6037049"/>
                  </a:cubicBezTo>
                  <a:lnTo>
                    <a:pt x="294935" y="6294194"/>
                  </a:lnTo>
                  <a:lnTo>
                    <a:pt x="552080" y="6545500"/>
                  </a:lnTo>
                  <a:cubicBezTo>
                    <a:pt x="623020" y="6614829"/>
                    <a:pt x="641734" y="6717444"/>
                    <a:pt x="607660" y="6804323"/>
                  </a:cubicBezTo>
                  <a:lnTo>
                    <a:pt x="572897" y="6858000"/>
                  </a:lnTo>
                  <a:lnTo>
                    <a:pt x="186604" y="6858000"/>
                  </a:lnTo>
                  <a:lnTo>
                    <a:pt x="0" y="6675634"/>
                  </a:lnTo>
                  <a:lnTo>
                    <a:pt x="0" y="5910744"/>
                  </a:lnTo>
                  <a:lnTo>
                    <a:pt x="203713" y="5702298"/>
                  </a:lnTo>
                  <a:cubicBezTo>
                    <a:pt x="249933" y="5655005"/>
                    <a:pt x="310946" y="5630922"/>
                    <a:pt x="372228" y="5630219"/>
                  </a:cubicBezTo>
                  <a:close/>
                  <a:moveTo>
                    <a:pt x="8185013" y="5630217"/>
                  </a:moveTo>
                  <a:cubicBezTo>
                    <a:pt x="8246295" y="5629513"/>
                    <a:pt x="8307845" y="5652188"/>
                    <a:pt x="8355139" y="5698407"/>
                  </a:cubicBezTo>
                  <a:lnTo>
                    <a:pt x="8355138" y="5698408"/>
                  </a:lnTo>
                  <a:cubicBezTo>
                    <a:pt x="8449724" y="5790847"/>
                    <a:pt x="8451465" y="5942460"/>
                    <a:pt x="8359027" y="6037048"/>
                  </a:cubicBezTo>
                  <a:lnTo>
                    <a:pt x="8107721" y="6294192"/>
                  </a:lnTo>
                  <a:lnTo>
                    <a:pt x="8364865" y="6545497"/>
                  </a:lnTo>
                  <a:cubicBezTo>
                    <a:pt x="8435805" y="6614826"/>
                    <a:pt x="8454520" y="6717441"/>
                    <a:pt x="8420445" y="6804320"/>
                  </a:cubicBezTo>
                  <a:lnTo>
                    <a:pt x="8385680" y="6858000"/>
                  </a:lnTo>
                  <a:lnTo>
                    <a:pt x="7999391" y="6858000"/>
                  </a:lnTo>
                  <a:lnTo>
                    <a:pt x="7772970" y="6636719"/>
                  </a:lnTo>
                  <a:lnTo>
                    <a:pt x="7556713" y="6858000"/>
                  </a:lnTo>
                  <a:lnTo>
                    <a:pt x="7155965" y="6858000"/>
                  </a:lnTo>
                  <a:lnTo>
                    <a:pt x="7129515" y="6819143"/>
                  </a:lnTo>
                  <a:cubicBezTo>
                    <a:pt x="7093454" y="6733071"/>
                    <a:pt x="7109807" y="6630054"/>
                    <a:pt x="7179137" y="6559113"/>
                  </a:cubicBezTo>
                  <a:lnTo>
                    <a:pt x="7430442" y="6301969"/>
                  </a:lnTo>
                  <a:lnTo>
                    <a:pt x="7173297" y="6050663"/>
                  </a:lnTo>
                  <a:cubicBezTo>
                    <a:pt x="7102358" y="5981333"/>
                    <a:pt x="7083643" y="5878718"/>
                    <a:pt x="7117718" y="5791840"/>
                  </a:cubicBezTo>
                  <a:lnTo>
                    <a:pt x="7169409" y="5712023"/>
                  </a:lnTo>
                  <a:lnTo>
                    <a:pt x="7206620" y="5680909"/>
                  </a:lnTo>
                  <a:cubicBezTo>
                    <a:pt x="7246151" y="5654151"/>
                    <a:pt x="7291962" y="5640473"/>
                    <a:pt x="7337923" y="5639944"/>
                  </a:cubicBezTo>
                  <a:cubicBezTo>
                    <a:pt x="7399204" y="5639241"/>
                    <a:pt x="7460754" y="5661916"/>
                    <a:pt x="7508047" y="5708136"/>
                  </a:cubicBezTo>
                  <a:lnTo>
                    <a:pt x="7765193" y="5959441"/>
                  </a:lnTo>
                  <a:lnTo>
                    <a:pt x="8016499" y="5702296"/>
                  </a:lnTo>
                  <a:cubicBezTo>
                    <a:pt x="8062719" y="5655003"/>
                    <a:pt x="8123732" y="5630920"/>
                    <a:pt x="8185013" y="5630217"/>
                  </a:cubicBezTo>
                  <a:close/>
                  <a:moveTo>
                    <a:pt x="6696651" y="5630217"/>
                  </a:moveTo>
                  <a:cubicBezTo>
                    <a:pt x="6757933" y="5629513"/>
                    <a:pt x="6819483" y="5652188"/>
                    <a:pt x="6866776" y="5698408"/>
                  </a:cubicBezTo>
                  <a:lnTo>
                    <a:pt x="6866776" y="5698408"/>
                  </a:lnTo>
                  <a:cubicBezTo>
                    <a:pt x="6961363" y="5790847"/>
                    <a:pt x="6963104" y="5942461"/>
                    <a:pt x="6870664" y="6037048"/>
                  </a:cubicBezTo>
                  <a:lnTo>
                    <a:pt x="6619358" y="6294192"/>
                  </a:lnTo>
                  <a:lnTo>
                    <a:pt x="6876503" y="6545497"/>
                  </a:lnTo>
                  <a:cubicBezTo>
                    <a:pt x="6947443" y="6614827"/>
                    <a:pt x="6966157" y="6717442"/>
                    <a:pt x="6932083" y="6804320"/>
                  </a:cubicBezTo>
                  <a:lnTo>
                    <a:pt x="6897319" y="6858000"/>
                  </a:lnTo>
                  <a:lnTo>
                    <a:pt x="6511028" y="6858000"/>
                  </a:lnTo>
                  <a:lnTo>
                    <a:pt x="6284608" y="6636719"/>
                  </a:lnTo>
                  <a:lnTo>
                    <a:pt x="6068352" y="6858000"/>
                  </a:lnTo>
                  <a:lnTo>
                    <a:pt x="5662407" y="6858000"/>
                  </a:lnTo>
                  <a:lnTo>
                    <a:pt x="5630090" y="6786167"/>
                  </a:lnTo>
                  <a:cubicBezTo>
                    <a:pt x="5610010" y="6707817"/>
                    <a:pt x="5630113" y="6621186"/>
                    <a:pt x="5690776" y="6559114"/>
                  </a:cubicBezTo>
                  <a:lnTo>
                    <a:pt x="5942082" y="6301969"/>
                  </a:lnTo>
                  <a:lnTo>
                    <a:pt x="5684939" y="6050663"/>
                  </a:lnTo>
                  <a:cubicBezTo>
                    <a:pt x="5602174" y="5969778"/>
                    <a:pt x="5590496" y="5843589"/>
                    <a:pt x="5650796" y="5749939"/>
                  </a:cubicBezTo>
                  <a:lnTo>
                    <a:pt x="5681049" y="5712024"/>
                  </a:lnTo>
                  <a:lnTo>
                    <a:pt x="5718260" y="5680909"/>
                  </a:lnTo>
                  <a:cubicBezTo>
                    <a:pt x="5757790" y="5654151"/>
                    <a:pt x="5803602" y="5640473"/>
                    <a:pt x="5849562" y="5639945"/>
                  </a:cubicBezTo>
                  <a:cubicBezTo>
                    <a:pt x="5910844" y="5639242"/>
                    <a:pt x="5972395" y="5661916"/>
                    <a:pt x="6019687" y="5708135"/>
                  </a:cubicBezTo>
                  <a:lnTo>
                    <a:pt x="6276831" y="5959441"/>
                  </a:lnTo>
                  <a:lnTo>
                    <a:pt x="6528137" y="5702296"/>
                  </a:lnTo>
                  <a:cubicBezTo>
                    <a:pt x="6574357" y="5655003"/>
                    <a:pt x="6635370" y="5630920"/>
                    <a:pt x="6696651" y="5630217"/>
                  </a:cubicBezTo>
                  <a:close/>
                  <a:moveTo>
                    <a:pt x="11132038" y="5630217"/>
                  </a:moveTo>
                  <a:cubicBezTo>
                    <a:pt x="11193320" y="5629513"/>
                    <a:pt x="11254870" y="5652188"/>
                    <a:pt x="11302163" y="5698407"/>
                  </a:cubicBezTo>
                  <a:lnTo>
                    <a:pt x="11302163" y="5698408"/>
                  </a:lnTo>
                  <a:cubicBezTo>
                    <a:pt x="11396749" y="5790846"/>
                    <a:pt x="11398490" y="5942460"/>
                    <a:pt x="11306051" y="6037047"/>
                  </a:cubicBezTo>
                  <a:lnTo>
                    <a:pt x="11054744" y="6294192"/>
                  </a:lnTo>
                  <a:lnTo>
                    <a:pt x="11311890" y="6545497"/>
                  </a:lnTo>
                  <a:cubicBezTo>
                    <a:pt x="11382830" y="6614826"/>
                    <a:pt x="11401545" y="6717441"/>
                    <a:pt x="11367470" y="6804320"/>
                  </a:cubicBezTo>
                  <a:lnTo>
                    <a:pt x="11332706" y="6858000"/>
                  </a:lnTo>
                  <a:lnTo>
                    <a:pt x="10946417" y="6858000"/>
                  </a:lnTo>
                  <a:lnTo>
                    <a:pt x="10719995" y="6636720"/>
                  </a:lnTo>
                  <a:lnTo>
                    <a:pt x="10503738" y="6858000"/>
                  </a:lnTo>
                  <a:lnTo>
                    <a:pt x="10102990" y="6858000"/>
                  </a:lnTo>
                  <a:lnTo>
                    <a:pt x="10076539" y="6819143"/>
                  </a:lnTo>
                  <a:cubicBezTo>
                    <a:pt x="10040479" y="6733070"/>
                    <a:pt x="10056832" y="6630053"/>
                    <a:pt x="10126161" y="6559113"/>
                  </a:cubicBezTo>
                  <a:lnTo>
                    <a:pt x="10377467" y="6301969"/>
                  </a:lnTo>
                  <a:lnTo>
                    <a:pt x="10120323" y="6050663"/>
                  </a:lnTo>
                  <a:cubicBezTo>
                    <a:pt x="10049383" y="5981333"/>
                    <a:pt x="10030668" y="5878718"/>
                    <a:pt x="10064743" y="5791840"/>
                  </a:cubicBezTo>
                  <a:lnTo>
                    <a:pt x="10116433" y="5712024"/>
                  </a:lnTo>
                  <a:lnTo>
                    <a:pt x="10153644" y="5680909"/>
                  </a:lnTo>
                  <a:cubicBezTo>
                    <a:pt x="10193175" y="5654151"/>
                    <a:pt x="10238987" y="5640473"/>
                    <a:pt x="10284948" y="5639944"/>
                  </a:cubicBezTo>
                  <a:cubicBezTo>
                    <a:pt x="10346229" y="5639241"/>
                    <a:pt x="10407780" y="5661916"/>
                    <a:pt x="10455073" y="5708135"/>
                  </a:cubicBezTo>
                  <a:lnTo>
                    <a:pt x="10712217" y="5959442"/>
                  </a:lnTo>
                  <a:lnTo>
                    <a:pt x="10963524" y="5702296"/>
                  </a:lnTo>
                  <a:cubicBezTo>
                    <a:pt x="11009743" y="5655002"/>
                    <a:pt x="11070757" y="5630920"/>
                    <a:pt x="11132038" y="5630217"/>
                  </a:cubicBezTo>
                  <a:close/>
                  <a:moveTo>
                    <a:pt x="9723893" y="5630217"/>
                  </a:moveTo>
                  <a:cubicBezTo>
                    <a:pt x="9785175" y="5629513"/>
                    <a:pt x="9846725" y="5652187"/>
                    <a:pt x="9894018" y="5698407"/>
                  </a:cubicBezTo>
                  <a:lnTo>
                    <a:pt x="9894017" y="5698408"/>
                  </a:lnTo>
                  <a:cubicBezTo>
                    <a:pt x="9988604" y="5790847"/>
                    <a:pt x="9990345" y="5942460"/>
                    <a:pt x="9897906" y="6037047"/>
                  </a:cubicBezTo>
                  <a:lnTo>
                    <a:pt x="9646600" y="6294192"/>
                  </a:lnTo>
                  <a:lnTo>
                    <a:pt x="9903745" y="6545498"/>
                  </a:lnTo>
                  <a:cubicBezTo>
                    <a:pt x="9974685" y="6614827"/>
                    <a:pt x="9993400" y="6717442"/>
                    <a:pt x="9959325" y="6804320"/>
                  </a:cubicBezTo>
                  <a:lnTo>
                    <a:pt x="9924561" y="6858000"/>
                  </a:lnTo>
                  <a:lnTo>
                    <a:pt x="9538271" y="6858000"/>
                  </a:lnTo>
                  <a:lnTo>
                    <a:pt x="9311850" y="6636719"/>
                  </a:lnTo>
                  <a:lnTo>
                    <a:pt x="9095593" y="6858000"/>
                  </a:lnTo>
                  <a:lnTo>
                    <a:pt x="8694845" y="6858000"/>
                  </a:lnTo>
                  <a:lnTo>
                    <a:pt x="8668394" y="6819143"/>
                  </a:lnTo>
                  <a:cubicBezTo>
                    <a:pt x="8632334" y="6733071"/>
                    <a:pt x="8648687" y="6630053"/>
                    <a:pt x="8718016" y="6559113"/>
                  </a:cubicBezTo>
                  <a:lnTo>
                    <a:pt x="8969322" y="6301969"/>
                  </a:lnTo>
                  <a:lnTo>
                    <a:pt x="8712178" y="6050663"/>
                  </a:lnTo>
                  <a:cubicBezTo>
                    <a:pt x="8617591" y="5958223"/>
                    <a:pt x="8615850" y="5806610"/>
                    <a:pt x="8708289" y="5712023"/>
                  </a:cubicBezTo>
                  <a:lnTo>
                    <a:pt x="8708288" y="5712023"/>
                  </a:lnTo>
                  <a:cubicBezTo>
                    <a:pt x="8754507" y="5664730"/>
                    <a:pt x="8815521" y="5640649"/>
                    <a:pt x="8876803" y="5639945"/>
                  </a:cubicBezTo>
                  <a:cubicBezTo>
                    <a:pt x="8938084" y="5639241"/>
                    <a:pt x="8999635" y="5661916"/>
                    <a:pt x="9046928" y="5708135"/>
                  </a:cubicBezTo>
                  <a:lnTo>
                    <a:pt x="9304072" y="5959441"/>
                  </a:lnTo>
                  <a:lnTo>
                    <a:pt x="9555379" y="5702296"/>
                  </a:lnTo>
                  <a:cubicBezTo>
                    <a:pt x="9601598" y="5655002"/>
                    <a:pt x="9662612" y="5630920"/>
                    <a:pt x="9723893" y="5630217"/>
                  </a:cubicBezTo>
                  <a:close/>
                  <a:moveTo>
                    <a:pt x="5148047" y="5630217"/>
                  </a:moveTo>
                  <a:cubicBezTo>
                    <a:pt x="5209329" y="5629513"/>
                    <a:pt x="5270879" y="5652188"/>
                    <a:pt x="5318172" y="5698408"/>
                  </a:cubicBezTo>
                  <a:lnTo>
                    <a:pt x="5318171" y="5698408"/>
                  </a:lnTo>
                  <a:cubicBezTo>
                    <a:pt x="5412757" y="5790847"/>
                    <a:pt x="5414500" y="5942460"/>
                    <a:pt x="5322059" y="6037047"/>
                  </a:cubicBezTo>
                  <a:lnTo>
                    <a:pt x="5070754" y="6294192"/>
                  </a:lnTo>
                  <a:lnTo>
                    <a:pt x="5327899" y="6545499"/>
                  </a:lnTo>
                  <a:cubicBezTo>
                    <a:pt x="5398839" y="6614827"/>
                    <a:pt x="5417554" y="6717442"/>
                    <a:pt x="5383479" y="6804320"/>
                  </a:cubicBezTo>
                  <a:lnTo>
                    <a:pt x="5348714" y="6858000"/>
                  </a:lnTo>
                  <a:lnTo>
                    <a:pt x="4962425" y="6858000"/>
                  </a:lnTo>
                  <a:lnTo>
                    <a:pt x="4736005" y="6636720"/>
                  </a:lnTo>
                  <a:lnTo>
                    <a:pt x="4519747" y="6858000"/>
                  </a:lnTo>
                  <a:lnTo>
                    <a:pt x="4113804" y="6858000"/>
                  </a:lnTo>
                  <a:lnTo>
                    <a:pt x="4081487" y="6786168"/>
                  </a:lnTo>
                  <a:cubicBezTo>
                    <a:pt x="4061408" y="6707818"/>
                    <a:pt x="4081511" y="6621186"/>
                    <a:pt x="4142175" y="6559114"/>
                  </a:cubicBezTo>
                  <a:lnTo>
                    <a:pt x="4393476" y="6301969"/>
                  </a:lnTo>
                  <a:lnTo>
                    <a:pt x="4136336" y="6050663"/>
                  </a:lnTo>
                  <a:cubicBezTo>
                    <a:pt x="4041749" y="5958224"/>
                    <a:pt x="4040008" y="5806610"/>
                    <a:pt x="4132447" y="5712023"/>
                  </a:cubicBezTo>
                  <a:lnTo>
                    <a:pt x="4132446" y="5712024"/>
                  </a:lnTo>
                  <a:cubicBezTo>
                    <a:pt x="4178666" y="5664731"/>
                    <a:pt x="4239675" y="5640649"/>
                    <a:pt x="4300955" y="5639945"/>
                  </a:cubicBezTo>
                  <a:cubicBezTo>
                    <a:pt x="4362236" y="5639241"/>
                    <a:pt x="4423789" y="5661916"/>
                    <a:pt x="4471082" y="5708135"/>
                  </a:cubicBezTo>
                  <a:lnTo>
                    <a:pt x="4728227" y="5959442"/>
                  </a:lnTo>
                  <a:lnTo>
                    <a:pt x="4979532" y="5702297"/>
                  </a:lnTo>
                  <a:cubicBezTo>
                    <a:pt x="5025752" y="5655002"/>
                    <a:pt x="5086765" y="5630921"/>
                    <a:pt x="5148047" y="5630217"/>
                  </a:cubicBezTo>
                  <a:close/>
                  <a:moveTo>
                    <a:pt x="1973537" y="5630217"/>
                  </a:moveTo>
                  <a:cubicBezTo>
                    <a:pt x="2034818" y="5629513"/>
                    <a:pt x="2096368" y="5652188"/>
                    <a:pt x="2143662" y="5698407"/>
                  </a:cubicBezTo>
                  <a:lnTo>
                    <a:pt x="2143662" y="5698408"/>
                  </a:lnTo>
                  <a:cubicBezTo>
                    <a:pt x="2238248" y="5790847"/>
                    <a:pt x="2239989" y="5942461"/>
                    <a:pt x="2147550" y="6037047"/>
                  </a:cubicBezTo>
                  <a:lnTo>
                    <a:pt x="1896244" y="6294192"/>
                  </a:lnTo>
                  <a:lnTo>
                    <a:pt x="2153388" y="6545498"/>
                  </a:lnTo>
                  <a:cubicBezTo>
                    <a:pt x="2224329" y="6614827"/>
                    <a:pt x="2243044" y="6717443"/>
                    <a:pt x="2208969" y="6804321"/>
                  </a:cubicBezTo>
                  <a:lnTo>
                    <a:pt x="2174205" y="6858000"/>
                  </a:lnTo>
                  <a:lnTo>
                    <a:pt x="1787914" y="6858000"/>
                  </a:lnTo>
                  <a:lnTo>
                    <a:pt x="1561494" y="6636720"/>
                  </a:lnTo>
                  <a:lnTo>
                    <a:pt x="1345239" y="6858000"/>
                  </a:lnTo>
                  <a:lnTo>
                    <a:pt x="939290" y="6858000"/>
                  </a:lnTo>
                  <a:lnTo>
                    <a:pt x="906974" y="6786168"/>
                  </a:lnTo>
                  <a:cubicBezTo>
                    <a:pt x="886894" y="6707818"/>
                    <a:pt x="906997" y="6621186"/>
                    <a:pt x="967660" y="6559113"/>
                  </a:cubicBezTo>
                  <a:lnTo>
                    <a:pt x="1218966" y="6301969"/>
                  </a:lnTo>
                  <a:lnTo>
                    <a:pt x="961822" y="6050664"/>
                  </a:lnTo>
                  <a:cubicBezTo>
                    <a:pt x="879059" y="5969779"/>
                    <a:pt x="867380" y="5843590"/>
                    <a:pt x="927681" y="5749940"/>
                  </a:cubicBezTo>
                  <a:lnTo>
                    <a:pt x="957932" y="5712023"/>
                  </a:lnTo>
                  <a:lnTo>
                    <a:pt x="957933" y="5712024"/>
                  </a:lnTo>
                  <a:lnTo>
                    <a:pt x="1036541" y="5658513"/>
                  </a:lnTo>
                  <a:cubicBezTo>
                    <a:pt x="1065233" y="5646494"/>
                    <a:pt x="1095806" y="5640297"/>
                    <a:pt x="1126447" y="5639945"/>
                  </a:cubicBezTo>
                  <a:cubicBezTo>
                    <a:pt x="1187730" y="5639241"/>
                    <a:pt x="1249279" y="5661916"/>
                    <a:pt x="1296572" y="5708135"/>
                  </a:cubicBezTo>
                  <a:lnTo>
                    <a:pt x="1553717" y="5959442"/>
                  </a:lnTo>
                  <a:lnTo>
                    <a:pt x="1805023" y="5702296"/>
                  </a:lnTo>
                  <a:cubicBezTo>
                    <a:pt x="1851242" y="5655003"/>
                    <a:pt x="1912255" y="5630921"/>
                    <a:pt x="1973537" y="5630217"/>
                  </a:cubicBezTo>
                  <a:close/>
                  <a:moveTo>
                    <a:pt x="11804558" y="5612335"/>
                  </a:moveTo>
                  <a:cubicBezTo>
                    <a:pt x="11865840" y="5611632"/>
                    <a:pt x="11927391" y="5634306"/>
                    <a:pt x="11974684" y="5680525"/>
                  </a:cubicBezTo>
                  <a:lnTo>
                    <a:pt x="12192000" y="5892906"/>
                  </a:lnTo>
                  <a:lnTo>
                    <a:pt x="12192000" y="6657820"/>
                  </a:lnTo>
                  <a:lnTo>
                    <a:pt x="11996365" y="6858000"/>
                  </a:lnTo>
                  <a:lnTo>
                    <a:pt x="11641395" y="6858000"/>
                  </a:lnTo>
                  <a:lnTo>
                    <a:pt x="11596149" y="6791533"/>
                  </a:lnTo>
                  <a:cubicBezTo>
                    <a:pt x="11560089" y="6705461"/>
                    <a:pt x="11576442" y="6602443"/>
                    <a:pt x="11645772" y="6531503"/>
                  </a:cubicBezTo>
                  <a:lnTo>
                    <a:pt x="11897078" y="6274359"/>
                  </a:lnTo>
                  <a:lnTo>
                    <a:pt x="11639934" y="6023053"/>
                  </a:lnTo>
                  <a:cubicBezTo>
                    <a:pt x="11568994" y="5953723"/>
                    <a:pt x="11550279" y="5851108"/>
                    <a:pt x="11584354" y="5764230"/>
                  </a:cubicBezTo>
                  <a:lnTo>
                    <a:pt x="11636045" y="5684413"/>
                  </a:lnTo>
                  <a:lnTo>
                    <a:pt x="11673255" y="5653299"/>
                  </a:lnTo>
                  <a:cubicBezTo>
                    <a:pt x="11712786" y="5626541"/>
                    <a:pt x="11758597" y="5612863"/>
                    <a:pt x="11804558" y="5612335"/>
                  </a:cubicBezTo>
                  <a:close/>
                  <a:moveTo>
                    <a:pt x="8721904" y="5470113"/>
                  </a:moveTo>
                  <a:lnTo>
                    <a:pt x="8721905" y="5470113"/>
                  </a:lnTo>
                  <a:lnTo>
                    <a:pt x="8721905" y="5470114"/>
                  </a:lnTo>
                  <a:close/>
                  <a:moveTo>
                    <a:pt x="4132447" y="4284384"/>
                  </a:moveTo>
                  <a:lnTo>
                    <a:pt x="4132447" y="4284385"/>
                  </a:lnTo>
                  <a:lnTo>
                    <a:pt x="4132446" y="4284385"/>
                  </a:lnTo>
                  <a:close/>
                  <a:moveTo>
                    <a:pt x="10116434" y="4284384"/>
                  </a:moveTo>
                  <a:lnTo>
                    <a:pt x="10116434" y="4284384"/>
                  </a:lnTo>
                  <a:lnTo>
                    <a:pt x="10116433" y="4284385"/>
                  </a:lnTo>
                  <a:close/>
                  <a:moveTo>
                    <a:pt x="3599352" y="4202580"/>
                  </a:moveTo>
                  <a:cubicBezTo>
                    <a:pt x="3660633" y="4201876"/>
                    <a:pt x="3722184" y="4224551"/>
                    <a:pt x="3769476" y="4270771"/>
                  </a:cubicBezTo>
                  <a:cubicBezTo>
                    <a:pt x="3864061" y="4363210"/>
                    <a:pt x="3865802" y="4514823"/>
                    <a:pt x="3773364" y="4609411"/>
                  </a:cubicBezTo>
                  <a:lnTo>
                    <a:pt x="3522059" y="4866556"/>
                  </a:lnTo>
                  <a:lnTo>
                    <a:pt x="3779203" y="5117861"/>
                  </a:lnTo>
                  <a:cubicBezTo>
                    <a:pt x="3873789" y="5210300"/>
                    <a:pt x="3875529" y="5361913"/>
                    <a:pt x="3783092" y="5456501"/>
                  </a:cubicBezTo>
                  <a:lnTo>
                    <a:pt x="3783091" y="5456500"/>
                  </a:lnTo>
                  <a:cubicBezTo>
                    <a:pt x="3690652" y="5551087"/>
                    <a:pt x="3539039" y="5552828"/>
                    <a:pt x="3444452" y="5460389"/>
                  </a:cubicBezTo>
                  <a:lnTo>
                    <a:pt x="3187308" y="5209082"/>
                  </a:lnTo>
                  <a:lnTo>
                    <a:pt x="2936003" y="5466226"/>
                  </a:lnTo>
                  <a:cubicBezTo>
                    <a:pt x="2866673" y="5537167"/>
                    <a:pt x="2764059" y="5555880"/>
                    <a:pt x="2677179" y="5521807"/>
                  </a:cubicBezTo>
                  <a:lnTo>
                    <a:pt x="2597363" y="5470115"/>
                  </a:lnTo>
                  <a:lnTo>
                    <a:pt x="2566248" y="5432904"/>
                  </a:lnTo>
                  <a:cubicBezTo>
                    <a:pt x="2503813" y="5340664"/>
                    <a:pt x="2512592" y="5214239"/>
                    <a:pt x="2593476" y="5131477"/>
                  </a:cubicBezTo>
                  <a:lnTo>
                    <a:pt x="2844781" y="4874332"/>
                  </a:lnTo>
                  <a:lnTo>
                    <a:pt x="2587636" y="4623026"/>
                  </a:lnTo>
                  <a:cubicBezTo>
                    <a:pt x="2504872" y="4542142"/>
                    <a:pt x="2493195" y="4415951"/>
                    <a:pt x="2553496" y="4322303"/>
                  </a:cubicBezTo>
                  <a:lnTo>
                    <a:pt x="2583749" y="4284387"/>
                  </a:lnTo>
                  <a:lnTo>
                    <a:pt x="2662357" y="4230877"/>
                  </a:lnTo>
                  <a:cubicBezTo>
                    <a:pt x="2691048" y="4218856"/>
                    <a:pt x="2721620" y="4212659"/>
                    <a:pt x="2752262" y="4212308"/>
                  </a:cubicBezTo>
                  <a:cubicBezTo>
                    <a:pt x="2813543" y="4211605"/>
                    <a:pt x="2875094" y="4234279"/>
                    <a:pt x="2922387" y="4280498"/>
                  </a:cubicBezTo>
                  <a:lnTo>
                    <a:pt x="3179530" y="4531804"/>
                  </a:lnTo>
                  <a:lnTo>
                    <a:pt x="3430836" y="4274659"/>
                  </a:lnTo>
                  <a:cubicBezTo>
                    <a:pt x="3477057" y="4227365"/>
                    <a:pt x="3538070" y="4203284"/>
                    <a:pt x="3599352" y="4202580"/>
                  </a:cubicBezTo>
                  <a:close/>
                  <a:moveTo>
                    <a:pt x="372228" y="4202580"/>
                  </a:moveTo>
                  <a:cubicBezTo>
                    <a:pt x="433509" y="4201876"/>
                    <a:pt x="495059" y="4224551"/>
                    <a:pt x="542353" y="4270770"/>
                  </a:cubicBezTo>
                  <a:lnTo>
                    <a:pt x="542353" y="4270771"/>
                  </a:lnTo>
                  <a:cubicBezTo>
                    <a:pt x="636940" y="4363210"/>
                    <a:pt x="638681" y="4514824"/>
                    <a:pt x="546241" y="4609410"/>
                  </a:cubicBezTo>
                  <a:lnTo>
                    <a:pt x="294935" y="4866555"/>
                  </a:lnTo>
                  <a:lnTo>
                    <a:pt x="552079" y="5117861"/>
                  </a:lnTo>
                  <a:cubicBezTo>
                    <a:pt x="646666" y="5210300"/>
                    <a:pt x="648407" y="5361913"/>
                    <a:pt x="555969" y="5456501"/>
                  </a:cubicBezTo>
                  <a:lnTo>
                    <a:pt x="555967" y="5456500"/>
                  </a:lnTo>
                  <a:cubicBezTo>
                    <a:pt x="463528" y="5551086"/>
                    <a:pt x="311915" y="5552827"/>
                    <a:pt x="217329" y="5460389"/>
                  </a:cubicBezTo>
                  <a:lnTo>
                    <a:pt x="0" y="5247994"/>
                  </a:lnTo>
                  <a:lnTo>
                    <a:pt x="0" y="4483106"/>
                  </a:lnTo>
                  <a:lnTo>
                    <a:pt x="203714" y="4274659"/>
                  </a:lnTo>
                  <a:cubicBezTo>
                    <a:pt x="249934" y="4227366"/>
                    <a:pt x="310946" y="4203284"/>
                    <a:pt x="372228" y="4202580"/>
                  </a:cubicBezTo>
                  <a:close/>
                  <a:moveTo>
                    <a:pt x="11132038" y="4202578"/>
                  </a:moveTo>
                  <a:cubicBezTo>
                    <a:pt x="11193320" y="4201874"/>
                    <a:pt x="11254870" y="4224549"/>
                    <a:pt x="11302163" y="4270769"/>
                  </a:cubicBezTo>
                  <a:cubicBezTo>
                    <a:pt x="11396749" y="4363208"/>
                    <a:pt x="11398490" y="4514821"/>
                    <a:pt x="11306050" y="4609408"/>
                  </a:cubicBezTo>
                  <a:lnTo>
                    <a:pt x="11054745" y="4866552"/>
                  </a:lnTo>
                  <a:lnTo>
                    <a:pt x="11311890" y="5117858"/>
                  </a:lnTo>
                  <a:cubicBezTo>
                    <a:pt x="11406477" y="5210298"/>
                    <a:pt x="11408218" y="5361911"/>
                    <a:pt x="11315779" y="5456498"/>
                  </a:cubicBezTo>
                  <a:lnTo>
                    <a:pt x="11315778" y="5456497"/>
                  </a:lnTo>
                  <a:cubicBezTo>
                    <a:pt x="11223339" y="5551084"/>
                    <a:pt x="11071725" y="5552825"/>
                    <a:pt x="10977139" y="5460387"/>
                  </a:cubicBezTo>
                  <a:lnTo>
                    <a:pt x="10719994" y="5209080"/>
                  </a:lnTo>
                  <a:lnTo>
                    <a:pt x="10468689" y="5466225"/>
                  </a:lnTo>
                  <a:cubicBezTo>
                    <a:pt x="10376250" y="5560811"/>
                    <a:pt x="10224635" y="5562552"/>
                    <a:pt x="10130049" y="5470113"/>
                  </a:cubicBezTo>
                  <a:lnTo>
                    <a:pt x="10130049" y="5470113"/>
                  </a:lnTo>
                  <a:cubicBezTo>
                    <a:pt x="10035463" y="5377674"/>
                    <a:pt x="10033721" y="5226061"/>
                    <a:pt x="10126161" y="5131474"/>
                  </a:cubicBezTo>
                  <a:lnTo>
                    <a:pt x="10377467" y="4874330"/>
                  </a:lnTo>
                  <a:lnTo>
                    <a:pt x="10120323" y="4623023"/>
                  </a:lnTo>
                  <a:cubicBezTo>
                    <a:pt x="10049383" y="4553694"/>
                    <a:pt x="10030668" y="4451079"/>
                    <a:pt x="10064743" y="4364201"/>
                  </a:cubicBezTo>
                  <a:lnTo>
                    <a:pt x="10116434" y="4284384"/>
                  </a:lnTo>
                  <a:lnTo>
                    <a:pt x="10153644" y="4253269"/>
                  </a:lnTo>
                  <a:cubicBezTo>
                    <a:pt x="10193176" y="4226511"/>
                    <a:pt x="10238987" y="4212833"/>
                    <a:pt x="10284948" y="4212306"/>
                  </a:cubicBezTo>
                  <a:cubicBezTo>
                    <a:pt x="10346229" y="4211603"/>
                    <a:pt x="10407780" y="4234277"/>
                    <a:pt x="10455073" y="4280496"/>
                  </a:cubicBezTo>
                  <a:lnTo>
                    <a:pt x="10712217" y="4531802"/>
                  </a:lnTo>
                  <a:lnTo>
                    <a:pt x="10963524" y="4274657"/>
                  </a:lnTo>
                  <a:cubicBezTo>
                    <a:pt x="11009743" y="4227363"/>
                    <a:pt x="11070756" y="4203281"/>
                    <a:pt x="11132038" y="4202578"/>
                  </a:cubicBezTo>
                  <a:close/>
                  <a:moveTo>
                    <a:pt x="5148047" y="4202578"/>
                  </a:moveTo>
                  <a:cubicBezTo>
                    <a:pt x="5209328" y="4201874"/>
                    <a:pt x="5270879" y="4224549"/>
                    <a:pt x="5318173" y="4270768"/>
                  </a:cubicBezTo>
                  <a:lnTo>
                    <a:pt x="5318172" y="4270768"/>
                  </a:lnTo>
                  <a:cubicBezTo>
                    <a:pt x="5412757" y="4363208"/>
                    <a:pt x="5414500" y="4514821"/>
                    <a:pt x="5322059" y="4609409"/>
                  </a:cubicBezTo>
                  <a:lnTo>
                    <a:pt x="5070754" y="4866553"/>
                  </a:lnTo>
                  <a:lnTo>
                    <a:pt x="5327899" y="5117859"/>
                  </a:lnTo>
                  <a:cubicBezTo>
                    <a:pt x="5422486" y="5210298"/>
                    <a:pt x="5424226" y="5361912"/>
                    <a:pt x="5331787" y="5456498"/>
                  </a:cubicBezTo>
                  <a:lnTo>
                    <a:pt x="5331787" y="5456498"/>
                  </a:lnTo>
                  <a:cubicBezTo>
                    <a:pt x="5239349" y="5551084"/>
                    <a:pt x="5087735" y="5552826"/>
                    <a:pt x="4993148" y="5460386"/>
                  </a:cubicBezTo>
                  <a:lnTo>
                    <a:pt x="4736004" y="5209081"/>
                  </a:lnTo>
                  <a:lnTo>
                    <a:pt x="4484698" y="5466224"/>
                  </a:lnTo>
                  <a:cubicBezTo>
                    <a:pt x="4403815" y="5548987"/>
                    <a:pt x="4277624" y="5560667"/>
                    <a:pt x="4183978" y="5500366"/>
                  </a:cubicBezTo>
                  <a:lnTo>
                    <a:pt x="4146062" y="5470114"/>
                  </a:lnTo>
                  <a:lnTo>
                    <a:pt x="4114947" y="5432902"/>
                  </a:lnTo>
                  <a:cubicBezTo>
                    <a:pt x="4052512" y="5340662"/>
                    <a:pt x="4061290" y="5214237"/>
                    <a:pt x="4142174" y="5131475"/>
                  </a:cubicBezTo>
                  <a:lnTo>
                    <a:pt x="4393475" y="4874330"/>
                  </a:lnTo>
                  <a:lnTo>
                    <a:pt x="4136335" y="4623024"/>
                  </a:lnTo>
                  <a:cubicBezTo>
                    <a:pt x="4065396" y="4553695"/>
                    <a:pt x="4046681" y="4451080"/>
                    <a:pt x="4080756" y="4364201"/>
                  </a:cubicBezTo>
                  <a:lnTo>
                    <a:pt x="4132447" y="4284385"/>
                  </a:lnTo>
                  <a:lnTo>
                    <a:pt x="4169657" y="4253270"/>
                  </a:lnTo>
                  <a:cubicBezTo>
                    <a:pt x="4209188" y="4226511"/>
                    <a:pt x="4254995" y="4212833"/>
                    <a:pt x="4300955" y="4212306"/>
                  </a:cubicBezTo>
                  <a:cubicBezTo>
                    <a:pt x="4362239" y="4211602"/>
                    <a:pt x="4423788" y="4234277"/>
                    <a:pt x="4471082" y="4280497"/>
                  </a:cubicBezTo>
                  <a:lnTo>
                    <a:pt x="4728227" y="4531803"/>
                  </a:lnTo>
                  <a:lnTo>
                    <a:pt x="4979532" y="4274656"/>
                  </a:lnTo>
                  <a:cubicBezTo>
                    <a:pt x="5025751" y="4227364"/>
                    <a:pt x="5086766" y="4203281"/>
                    <a:pt x="5148047" y="4202578"/>
                  </a:cubicBezTo>
                  <a:close/>
                  <a:moveTo>
                    <a:pt x="1973537" y="4202578"/>
                  </a:moveTo>
                  <a:cubicBezTo>
                    <a:pt x="2034818" y="4201874"/>
                    <a:pt x="2096368" y="4224550"/>
                    <a:pt x="2143662" y="4270769"/>
                  </a:cubicBezTo>
                  <a:lnTo>
                    <a:pt x="2143661" y="4270769"/>
                  </a:lnTo>
                  <a:cubicBezTo>
                    <a:pt x="2238249" y="4363208"/>
                    <a:pt x="2239989" y="4514822"/>
                    <a:pt x="2147550" y="4609409"/>
                  </a:cubicBezTo>
                  <a:lnTo>
                    <a:pt x="1896244" y="4866554"/>
                  </a:lnTo>
                  <a:lnTo>
                    <a:pt x="2153388" y="5117859"/>
                  </a:lnTo>
                  <a:cubicBezTo>
                    <a:pt x="2247976" y="5210298"/>
                    <a:pt x="2249717" y="5361911"/>
                    <a:pt x="2157278" y="5456499"/>
                  </a:cubicBezTo>
                  <a:lnTo>
                    <a:pt x="2157278" y="5456498"/>
                  </a:lnTo>
                  <a:cubicBezTo>
                    <a:pt x="2064837" y="5551085"/>
                    <a:pt x="1913225" y="5552826"/>
                    <a:pt x="1818637" y="5460387"/>
                  </a:cubicBezTo>
                  <a:lnTo>
                    <a:pt x="1561494" y="5209081"/>
                  </a:lnTo>
                  <a:lnTo>
                    <a:pt x="1310190" y="5466225"/>
                  </a:lnTo>
                  <a:cubicBezTo>
                    <a:pt x="1240858" y="5537165"/>
                    <a:pt x="1138244" y="5555878"/>
                    <a:pt x="1051365" y="5521805"/>
                  </a:cubicBezTo>
                  <a:lnTo>
                    <a:pt x="971549" y="5470114"/>
                  </a:lnTo>
                  <a:lnTo>
                    <a:pt x="940433" y="5432902"/>
                  </a:lnTo>
                  <a:cubicBezTo>
                    <a:pt x="877999" y="5340663"/>
                    <a:pt x="886776" y="5214238"/>
                    <a:pt x="967660" y="5131475"/>
                  </a:cubicBezTo>
                  <a:lnTo>
                    <a:pt x="1218966" y="4874330"/>
                  </a:lnTo>
                  <a:lnTo>
                    <a:pt x="961822" y="4623024"/>
                  </a:lnTo>
                  <a:cubicBezTo>
                    <a:pt x="879058" y="4542139"/>
                    <a:pt x="867380" y="4415949"/>
                    <a:pt x="927680" y="4322300"/>
                  </a:cubicBezTo>
                  <a:lnTo>
                    <a:pt x="957933" y="4284384"/>
                  </a:lnTo>
                  <a:lnTo>
                    <a:pt x="1036541" y="4230875"/>
                  </a:lnTo>
                  <a:cubicBezTo>
                    <a:pt x="1065233" y="4218854"/>
                    <a:pt x="1095806" y="4212658"/>
                    <a:pt x="1126447" y="4212306"/>
                  </a:cubicBezTo>
                  <a:cubicBezTo>
                    <a:pt x="1187729" y="4211603"/>
                    <a:pt x="1249279" y="4234277"/>
                    <a:pt x="1296572" y="4280497"/>
                  </a:cubicBezTo>
                  <a:lnTo>
                    <a:pt x="1553716" y="4531802"/>
                  </a:lnTo>
                  <a:lnTo>
                    <a:pt x="1805023" y="4274657"/>
                  </a:lnTo>
                  <a:cubicBezTo>
                    <a:pt x="1851242" y="4227364"/>
                    <a:pt x="1912255" y="4203282"/>
                    <a:pt x="1973537" y="4202578"/>
                  </a:cubicBezTo>
                  <a:close/>
                  <a:moveTo>
                    <a:pt x="9723893" y="4202578"/>
                  </a:moveTo>
                  <a:cubicBezTo>
                    <a:pt x="9785175" y="4201874"/>
                    <a:pt x="9846724" y="4224549"/>
                    <a:pt x="9894018" y="4270768"/>
                  </a:cubicBezTo>
                  <a:cubicBezTo>
                    <a:pt x="9988604" y="4363208"/>
                    <a:pt x="9990345" y="4514822"/>
                    <a:pt x="9897906" y="4609408"/>
                  </a:cubicBezTo>
                  <a:lnTo>
                    <a:pt x="9646600" y="4866553"/>
                  </a:lnTo>
                  <a:lnTo>
                    <a:pt x="9903745" y="5117859"/>
                  </a:lnTo>
                  <a:cubicBezTo>
                    <a:pt x="9998332" y="5210298"/>
                    <a:pt x="10000073" y="5361911"/>
                    <a:pt x="9907634" y="5456498"/>
                  </a:cubicBezTo>
                  <a:lnTo>
                    <a:pt x="9907633" y="5456498"/>
                  </a:lnTo>
                  <a:cubicBezTo>
                    <a:pt x="9815194" y="5551084"/>
                    <a:pt x="9663580" y="5552825"/>
                    <a:pt x="9568994" y="5460386"/>
                  </a:cubicBezTo>
                  <a:lnTo>
                    <a:pt x="9311850" y="5209080"/>
                  </a:lnTo>
                  <a:lnTo>
                    <a:pt x="9060543" y="5466224"/>
                  </a:lnTo>
                  <a:cubicBezTo>
                    <a:pt x="8979660" y="5548987"/>
                    <a:pt x="8853470" y="5560666"/>
                    <a:pt x="8759820" y="5500365"/>
                  </a:cubicBezTo>
                  <a:lnTo>
                    <a:pt x="8721905" y="5470113"/>
                  </a:lnTo>
                  <a:lnTo>
                    <a:pt x="8668394" y="5391505"/>
                  </a:lnTo>
                  <a:cubicBezTo>
                    <a:pt x="8632334" y="5305432"/>
                    <a:pt x="8648687" y="5202415"/>
                    <a:pt x="8718016" y="5131474"/>
                  </a:cubicBezTo>
                  <a:lnTo>
                    <a:pt x="8969321" y="4874330"/>
                  </a:lnTo>
                  <a:lnTo>
                    <a:pt x="8712178" y="4623024"/>
                  </a:lnTo>
                  <a:cubicBezTo>
                    <a:pt x="8617591" y="4530585"/>
                    <a:pt x="8615850" y="4378971"/>
                    <a:pt x="8708289" y="4284384"/>
                  </a:cubicBezTo>
                  <a:lnTo>
                    <a:pt x="8708288" y="4284384"/>
                  </a:lnTo>
                  <a:cubicBezTo>
                    <a:pt x="8754508" y="4237092"/>
                    <a:pt x="8815521" y="4213009"/>
                    <a:pt x="8876803" y="4212306"/>
                  </a:cubicBezTo>
                  <a:cubicBezTo>
                    <a:pt x="8938084" y="4211602"/>
                    <a:pt x="8999635" y="4234277"/>
                    <a:pt x="9046928" y="4280496"/>
                  </a:cubicBezTo>
                  <a:lnTo>
                    <a:pt x="9304072" y="4531802"/>
                  </a:lnTo>
                  <a:lnTo>
                    <a:pt x="9555378" y="4274657"/>
                  </a:lnTo>
                  <a:cubicBezTo>
                    <a:pt x="9601598" y="4227364"/>
                    <a:pt x="9662612" y="4203282"/>
                    <a:pt x="9723893" y="4202578"/>
                  </a:cubicBezTo>
                  <a:close/>
                  <a:moveTo>
                    <a:pt x="8185014" y="4202578"/>
                  </a:moveTo>
                  <a:cubicBezTo>
                    <a:pt x="8246295" y="4201874"/>
                    <a:pt x="8307845" y="4224549"/>
                    <a:pt x="8355138" y="4270769"/>
                  </a:cubicBezTo>
                  <a:lnTo>
                    <a:pt x="8355138" y="4270769"/>
                  </a:lnTo>
                  <a:cubicBezTo>
                    <a:pt x="8449724" y="4363208"/>
                    <a:pt x="8451465" y="4514821"/>
                    <a:pt x="8359027" y="4609408"/>
                  </a:cubicBezTo>
                  <a:lnTo>
                    <a:pt x="8107721" y="4866553"/>
                  </a:lnTo>
                  <a:lnTo>
                    <a:pt x="8364865" y="5117859"/>
                  </a:lnTo>
                  <a:cubicBezTo>
                    <a:pt x="8459452" y="5210298"/>
                    <a:pt x="8461193" y="5361911"/>
                    <a:pt x="8368754" y="5456498"/>
                  </a:cubicBezTo>
                  <a:lnTo>
                    <a:pt x="8368753" y="5456497"/>
                  </a:lnTo>
                  <a:cubicBezTo>
                    <a:pt x="8276314" y="5551084"/>
                    <a:pt x="8124700" y="5552825"/>
                    <a:pt x="8030114" y="5460386"/>
                  </a:cubicBezTo>
                  <a:lnTo>
                    <a:pt x="7772969" y="5209080"/>
                  </a:lnTo>
                  <a:lnTo>
                    <a:pt x="7521664" y="5466225"/>
                  </a:lnTo>
                  <a:cubicBezTo>
                    <a:pt x="7440779" y="5548987"/>
                    <a:pt x="7314590" y="5560666"/>
                    <a:pt x="7220941" y="5500365"/>
                  </a:cubicBezTo>
                  <a:lnTo>
                    <a:pt x="7183025" y="5470113"/>
                  </a:lnTo>
                  <a:lnTo>
                    <a:pt x="7129515" y="5391505"/>
                  </a:lnTo>
                  <a:cubicBezTo>
                    <a:pt x="7093455" y="5305432"/>
                    <a:pt x="7109808" y="5202414"/>
                    <a:pt x="7179137" y="5131475"/>
                  </a:cubicBezTo>
                  <a:lnTo>
                    <a:pt x="7430442" y="4874330"/>
                  </a:lnTo>
                  <a:lnTo>
                    <a:pt x="7173298" y="4623023"/>
                  </a:lnTo>
                  <a:cubicBezTo>
                    <a:pt x="7102358" y="4553694"/>
                    <a:pt x="7083643" y="4451079"/>
                    <a:pt x="7117718" y="4364201"/>
                  </a:cubicBezTo>
                  <a:lnTo>
                    <a:pt x="7169408" y="4284385"/>
                  </a:lnTo>
                  <a:lnTo>
                    <a:pt x="7206620" y="4253269"/>
                  </a:lnTo>
                  <a:cubicBezTo>
                    <a:pt x="7246152" y="4226511"/>
                    <a:pt x="7291962" y="4212833"/>
                    <a:pt x="7337923" y="4212306"/>
                  </a:cubicBezTo>
                  <a:cubicBezTo>
                    <a:pt x="7399204" y="4211603"/>
                    <a:pt x="7460754" y="4234277"/>
                    <a:pt x="7508048" y="4280496"/>
                  </a:cubicBezTo>
                  <a:lnTo>
                    <a:pt x="7765193" y="4531802"/>
                  </a:lnTo>
                  <a:lnTo>
                    <a:pt x="8016500" y="4274657"/>
                  </a:lnTo>
                  <a:cubicBezTo>
                    <a:pt x="8062719" y="4227363"/>
                    <a:pt x="8123732" y="4203281"/>
                    <a:pt x="8185014" y="4202578"/>
                  </a:cubicBezTo>
                  <a:close/>
                  <a:moveTo>
                    <a:pt x="6696652" y="4202578"/>
                  </a:moveTo>
                  <a:cubicBezTo>
                    <a:pt x="6757934" y="4201875"/>
                    <a:pt x="6819483" y="4224549"/>
                    <a:pt x="6866776" y="4270769"/>
                  </a:cubicBezTo>
                  <a:lnTo>
                    <a:pt x="6866776" y="4270770"/>
                  </a:lnTo>
                  <a:cubicBezTo>
                    <a:pt x="6961363" y="4363208"/>
                    <a:pt x="6963103" y="4514821"/>
                    <a:pt x="6870665" y="4609408"/>
                  </a:cubicBezTo>
                  <a:lnTo>
                    <a:pt x="6619359" y="4866553"/>
                  </a:lnTo>
                  <a:lnTo>
                    <a:pt x="6876503" y="5117859"/>
                  </a:lnTo>
                  <a:cubicBezTo>
                    <a:pt x="6971090" y="5210298"/>
                    <a:pt x="6972831" y="5361911"/>
                    <a:pt x="6880392" y="5456498"/>
                  </a:cubicBezTo>
                  <a:lnTo>
                    <a:pt x="6880391" y="5456497"/>
                  </a:lnTo>
                  <a:cubicBezTo>
                    <a:pt x="6787952" y="5551084"/>
                    <a:pt x="6636338" y="5552825"/>
                    <a:pt x="6541752" y="5460386"/>
                  </a:cubicBezTo>
                  <a:lnTo>
                    <a:pt x="6284607" y="5209081"/>
                  </a:lnTo>
                  <a:lnTo>
                    <a:pt x="6033304" y="5466224"/>
                  </a:lnTo>
                  <a:cubicBezTo>
                    <a:pt x="5952420" y="5548987"/>
                    <a:pt x="5826230" y="5560666"/>
                    <a:pt x="5732581" y="5500366"/>
                  </a:cubicBezTo>
                  <a:lnTo>
                    <a:pt x="5694665" y="5470113"/>
                  </a:lnTo>
                  <a:lnTo>
                    <a:pt x="5663552" y="5432902"/>
                  </a:lnTo>
                  <a:cubicBezTo>
                    <a:pt x="5601115" y="5340662"/>
                    <a:pt x="5609894" y="5214237"/>
                    <a:pt x="5690776" y="5131475"/>
                  </a:cubicBezTo>
                  <a:lnTo>
                    <a:pt x="5942082" y="4874330"/>
                  </a:lnTo>
                  <a:lnTo>
                    <a:pt x="5684938" y="4623024"/>
                  </a:lnTo>
                  <a:cubicBezTo>
                    <a:pt x="5602174" y="4542139"/>
                    <a:pt x="5590496" y="4415950"/>
                    <a:pt x="5650797" y="4322300"/>
                  </a:cubicBezTo>
                  <a:lnTo>
                    <a:pt x="5681050" y="4284384"/>
                  </a:lnTo>
                  <a:lnTo>
                    <a:pt x="5718259" y="4253269"/>
                  </a:lnTo>
                  <a:cubicBezTo>
                    <a:pt x="5757792" y="4226512"/>
                    <a:pt x="5803602" y="4212834"/>
                    <a:pt x="5849562" y="4212306"/>
                  </a:cubicBezTo>
                  <a:cubicBezTo>
                    <a:pt x="5910845" y="4211602"/>
                    <a:pt x="5972395" y="4234277"/>
                    <a:pt x="6019688" y="4280497"/>
                  </a:cubicBezTo>
                  <a:lnTo>
                    <a:pt x="6276831" y="4531802"/>
                  </a:lnTo>
                  <a:lnTo>
                    <a:pt x="6528138" y="4274657"/>
                  </a:lnTo>
                  <a:cubicBezTo>
                    <a:pt x="6574357" y="4227363"/>
                    <a:pt x="6635370" y="4203281"/>
                    <a:pt x="6696652" y="4202578"/>
                  </a:cubicBezTo>
                  <a:close/>
                  <a:moveTo>
                    <a:pt x="11804558" y="4184696"/>
                  </a:moveTo>
                  <a:cubicBezTo>
                    <a:pt x="11865840" y="4183991"/>
                    <a:pt x="11927390" y="4206667"/>
                    <a:pt x="11974683" y="4252886"/>
                  </a:cubicBezTo>
                  <a:lnTo>
                    <a:pt x="12192000" y="4465268"/>
                  </a:lnTo>
                  <a:lnTo>
                    <a:pt x="12192000" y="5230182"/>
                  </a:lnTo>
                  <a:lnTo>
                    <a:pt x="11988300" y="5438614"/>
                  </a:lnTo>
                  <a:cubicBezTo>
                    <a:pt x="11895861" y="5533201"/>
                    <a:pt x="11744247" y="5534941"/>
                    <a:pt x="11649659" y="5442503"/>
                  </a:cubicBezTo>
                  <a:lnTo>
                    <a:pt x="11649661" y="5442503"/>
                  </a:lnTo>
                  <a:cubicBezTo>
                    <a:pt x="11555074" y="5350064"/>
                    <a:pt x="11553333" y="5198450"/>
                    <a:pt x="11645771" y="5103864"/>
                  </a:cubicBezTo>
                  <a:lnTo>
                    <a:pt x="11897078" y="4846720"/>
                  </a:lnTo>
                  <a:lnTo>
                    <a:pt x="11639933" y="4595414"/>
                  </a:lnTo>
                  <a:cubicBezTo>
                    <a:pt x="11545347" y="4502974"/>
                    <a:pt x="11543606" y="4351361"/>
                    <a:pt x="11636045" y="4256774"/>
                  </a:cubicBezTo>
                  <a:lnTo>
                    <a:pt x="11636044" y="4256775"/>
                  </a:lnTo>
                  <a:cubicBezTo>
                    <a:pt x="11682264" y="4209481"/>
                    <a:pt x="11743278" y="4185399"/>
                    <a:pt x="11804558" y="4184696"/>
                  </a:cubicBezTo>
                  <a:close/>
                  <a:moveTo>
                    <a:pt x="372228" y="2774949"/>
                  </a:moveTo>
                  <a:cubicBezTo>
                    <a:pt x="433509" y="2774246"/>
                    <a:pt x="495059" y="2796918"/>
                    <a:pt x="542353" y="2843138"/>
                  </a:cubicBezTo>
                  <a:cubicBezTo>
                    <a:pt x="636939" y="2935580"/>
                    <a:pt x="638680" y="3087192"/>
                    <a:pt x="546241" y="3181779"/>
                  </a:cubicBezTo>
                  <a:lnTo>
                    <a:pt x="294935" y="3438916"/>
                  </a:lnTo>
                  <a:lnTo>
                    <a:pt x="552079" y="3690222"/>
                  </a:lnTo>
                  <a:cubicBezTo>
                    <a:pt x="646666" y="3782661"/>
                    <a:pt x="648407" y="3934275"/>
                    <a:pt x="555969" y="4028861"/>
                  </a:cubicBezTo>
                  <a:lnTo>
                    <a:pt x="555967" y="4028861"/>
                  </a:lnTo>
                  <a:cubicBezTo>
                    <a:pt x="463528" y="4123447"/>
                    <a:pt x="311915" y="4125188"/>
                    <a:pt x="217328" y="4032749"/>
                  </a:cubicBezTo>
                  <a:lnTo>
                    <a:pt x="0" y="3820355"/>
                  </a:lnTo>
                  <a:lnTo>
                    <a:pt x="0" y="3055474"/>
                  </a:lnTo>
                  <a:lnTo>
                    <a:pt x="203714" y="2847028"/>
                  </a:lnTo>
                  <a:cubicBezTo>
                    <a:pt x="249933" y="2799735"/>
                    <a:pt x="310946" y="2775653"/>
                    <a:pt x="372228" y="2774949"/>
                  </a:cubicBezTo>
                  <a:close/>
                  <a:moveTo>
                    <a:pt x="1973536" y="2774947"/>
                  </a:moveTo>
                  <a:cubicBezTo>
                    <a:pt x="2034819" y="2774244"/>
                    <a:pt x="2096368" y="2796917"/>
                    <a:pt x="2143662" y="2843137"/>
                  </a:cubicBezTo>
                  <a:lnTo>
                    <a:pt x="2143661" y="2843138"/>
                  </a:lnTo>
                  <a:cubicBezTo>
                    <a:pt x="2238248" y="2935578"/>
                    <a:pt x="2239989" y="3087190"/>
                    <a:pt x="2147550" y="3181775"/>
                  </a:cubicBezTo>
                  <a:lnTo>
                    <a:pt x="1896244" y="3438914"/>
                  </a:lnTo>
                  <a:lnTo>
                    <a:pt x="2153389" y="3690220"/>
                  </a:lnTo>
                  <a:cubicBezTo>
                    <a:pt x="2247976" y="3782659"/>
                    <a:pt x="2249717" y="3934272"/>
                    <a:pt x="2157277" y="4028859"/>
                  </a:cubicBezTo>
                  <a:cubicBezTo>
                    <a:pt x="2064837" y="4123446"/>
                    <a:pt x="1913225" y="4125187"/>
                    <a:pt x="1818637" y="4032747"/>
                  </a:cubicBezTo>
                  <a:lnTo>
                    <a:pt x="1561494" y="3781441"/>
                  </a:lnTo>
                  <a:lnTo>
                    <a:pt x="1310190" y="4038585"/>
                  </a:lnTo>
                  <a:cubicBezTo>
                    <a:pt x="1240859" y="4109525"/>
                    <a:pt x="1138244" y="4128239"/>
                    <a:pt x="1051366" y="4094165"/>
                  </a:cubicBezTo>
                  <a:lnTo>
                    <a:pt x="971549" y="4042475"/>
                  </a:lnTo>
                  <a:lnTo>
                    <a:pt x="971548" y="4042474"/>
                  </a:lnTo>
                  <a:lnTo>
                    <a:pt x="940434" y="4005263"/>
                  </a:lnTo>
                  <a:cubicBezTo>
                    <a:pt x="877999" y="3913024"/>
                    <a:pt x="886776" y="3786599"/>
                    <a:pt x="967661" y="3703835"/>
                  </a:cubicBezTo>
                  <a:lnTo>
                    <a:pt x="1218966" y="3446691"/>
                  </a:lnTo>
                  <a:lnTo>
                    <a:pt x="961821" y="3195392"/>
                  </a:lnTo>
                  <a:cubicBezTo>
                    <a:pt x="879057" y="3114508"/>
                    <a:pt x="867380" y="2988318"/>
                    <a:pt x="927680" y="2894669"/>
                  </a:cubicBezTo>
                  <a:lnTo>
                    <a:pt x="957933" y="2856755"/>
                  </a:lnTo>
                  <a:lnTo>
                    <a:pt x="1036541" y="2803244"/>
                  </a:lnTo>
                  <a:cubicBezTo>
                    <a:pt x="1065233" y="2791222"/>
                    <a:pt x="1095806" y="2785027"/>
                    <a:pt x="1126447" y="2784673"/>
                  </a:cubicBezTo>
                  <a:cubicBezTo>
                    <a:pt x="1187729" y="2783972"/>
                    <a:pt x="1249279" y="2806644"/>
                    <a:pt x="1296572" y="2852866"/>
                  </a:cubicBezTo>
                  <a:lnTo>
                    <a:pt x="1553716" y="3104170"/>
                  </a:lnTo>
                  <a:lnTo>
                    <a:pt x="1805022" y="2847029"/>
                  </a:lnTo>
                  <a:cubicBezTo>
                    <a:pt x="1851242" y="2799731"/>
                    <a:pt x="1912255" y="2775650"/>
                    <a:pt x="1973536" y="2774947"/>
                  </a:cubicBezTo>
                  <a:close/>
                  <a:moveTo>
                    <a:pt x="3599352" y="2774947"/>
                  </a:moveTo>
                  <a:cubicBezTo>
                    <a:pt x="3660633" y="2774243"/>
                    <a:pt x="3722183" y="2796919"/>
                    <a:pt x="3769476" y="2843138"/>
                  </a:cubicBezTo>
                  <a:lnTo>
                    <a:pt x="3769476" y="2843139"/>
                  </a:lnTo>
                  <a:cubicBezTo>
                    <a:pt x="3864061" y="2935578"/>
                    <a:pt x="3865803" y="3087191"/>
                    <a:pt x="3773364" y="3181777"/>
                  </a:cubicBezTo>
                  <a:lnTo>
                    <a:pt x="3522059" y="3438917"/>
                  </a:lnTo>
                  <a:lnTo>
                    <a:pt x="3779203" y="3690222"/>
                  </a:lnTo>
                  <a:cubicBezTo>
                    <a:pt x="3873788" y="3782661"/>
                    <a:pt x="3875529" y="3934274"/>
                    <a:pt x="3783092" y="4028862"/>
                  </a:cubicBezTo>
                  <a:lnTo>
                    <a:pt x="3783092" y="4028860"/>
                  </a:lnTo>
                  <a:cubicBezTo>
                    <a:pt x="3690652" y="4123448"/>
                    <a:pt x="3539038" y="4125189"/>
                    <a:pt x="3444452" y="4032750"/>
                  </a:cubicBezTo>
                  <a:lnTo>
                    <a:pt x="3187308" y="3781443"/>
                  </a:lnTo>
                  <a:lnTo>
                    <a:pt x="2936002" y="4038587"/>
                  </a:lnTo>
                  <a:cubicBezTo>
                    <a:pt x="2855118" y="4121350"/>
                    <a:pt x="2728928" y="4133029"/>
                    <a:pt x="2635280" y="4072729"/>
                  </a:cubicBezTo>
                  <a:lnTo>
                    <a:pt x="2597364" y="4042477"/>
                  </a:lnTo>
                  <a:lnTo>
                    <a:pt x="2597365" y="4042476"/>
                  </a:lnTo>
                  <a:lnTo>
                    <a:pt x="2597363" y="4042476"/>
                  </a:lnTo>
                  <a:lnTo>
                    <a:pt x="2566248" y="4005265"/>
                  </a:lnTo>
                  <a:cubicBezTo>
                    <a:pt x="2503813" y="3913025"/>
                    <a:pt x="2512591" y="3786601"/>
                    <a:pt x="2593476" y="3703837"/>
                  </a:cubicBezTo>
                  <a:lnTo>
                    <a:pt x="2844781" y="3446693"/>
                  </a:lnTo>
                  <a:lnTo>
                    <a:pt x="2587637" y="3195392"/>
                  </a:lnTo>
                  <a:cubicBezTo>
                    <a:pt x="2493050" y="3102954"/>
                    <a:pt x="2491309" y="2951343"/>
                    <a:pt x="2583749" y="2856755"/>
                  </a:cubicBezTo>
                  <a:lnTo>
                    <a:pt x="2583747" y="2856755"/>
                  </a:lnTo>
                  <a:cubicBezTo>
                    <a:pt x="2629967" y="2809462"/>
                    <a:pt x="2690980" y="2785379"/>
                    <a:pt x="2752262" y="2784675"/>
                  </a:cubicBezTo>
                  <a:cubicBezTo>
                    <a:pt x="2813543" y="2783971"/>
                    <a:pt x="2875093" y="2806647"/>
                    <a:pt x="2922387" y="2852868"/>
                  </a:cubicBezTo>
                  <a:lnTo>
                    <a:pt x="3179531" y="3104172"/>
                  </a:lnTo>
                  <a:lnTo>
                    <a:pt x="3430836" y="2847029"/>
                  </a:lnTo>
                  <a:cubicBezTo>
                    <a:pt x="3477056" y="2799733"/>
                    <a:pt x="3538070" y="2775651"/>
                    <a:pt x="3599352" y="2774947"/>
                  </a:cubicBezTo>
                  <a:close/>
                  <a:moveTo>
                    <a:pt x="5148048" y="2774943"/>
                  </a:moveTo>
                  <a:cubicBezTo>
                    <a:pt x="5209328" y="2774241"/>
                    <a:pt x="5270879" y="2796914"/>
                    <a:pt x="5318172" y="2843135"/>
                  </a:cubicBezTo>
                  <a:lnTo>
                    <a:pt x="5318172" y="2843137"/>
                  </a:lnTo>
                  <a:cubicBezTo>
                    <a:pt x="5412757" y="2935575"/>
                    <a:pt x="5414500" y="3087188"/>
                    <a:pt x="5322060" y="3181773"/>
                  </a:cubicBezTo>
                  <a:lnTo>
                    <a:pt x="5070754" y="3438915"/>
                  </a:lnTo>
                  <a:lnTo>
                    <a:pt x="5327899" y="3690220"/>
                  </a:lnTo>
                  <a:cubicBezTo>
                    <a:pt x="5422486" y="3782659"/>
                    <a:pt x="5424227" y="3934272"/>
                    <a:pt x="5331787" y="4028860"/>
                  </a:cubicBezTo>
                  <a:lnTo>
                    <a:pt x="5331786" y="4028858"/>
                  </a:lnTo>
                  <a:cubicBezTo>
                    <a:pt x="5239349" y="4123446"/>
                    <a:pt x="5087735" y="4125187"/>
                    <a:pt x="4993148" y="4032748"/>
                  </a:cubicBezTo>
                  <a:lnTo>
                    <a:pt x="4736005" y="3781441"/>
                  </a:lnTo>
                  <a:lnTo>
                    <a:pt x="4484699" y="4038585"/>
                  </a:lnTo>
                  <a:cubicBezTo>
                    <a:pt x="4403815" y="4121348"/>
                    <a:pt x="4277624" y="4133027"/>
                    <a:pt x="4183979" y="4072726"/>
                  </a:cubicBezTo>
                  <a:lnTo>
                    <a:pt x="4146062" y="4042473"/>
                  </a:lnTo>
                  <a:lnTo>
                    <a:pt x="4092552" y="3963866"/>
                  </a:lnTo>
                  <a:cubicBezTo>
                    <a:pt x="4056492" y="3877793"/>
                    <a:pt x="4072845" y="3774775"/>
                    <a:pt x="4142174" y="3703835"/>
                  </a:cubicBezTo>
                  <a:lnTo>
                    <a:pt x="4393476" y="3446691"/>
                  </a:lnTo>
                  <a:lnTo>
                    <a:pt x="4136335" y="3195389"/>
                  </a:lnTo>
                  <a:cubicBezTo>
                    <a:pt x="4041749" y="3102952"/>
                    <a:pt x="4040008" y="2951338"/>
                    <a:pt x="4132447" y="2856751"/>
                  </a:cubicBezTo>
                  <a:lnTo>
                    <a:pt x="4132446" y="2856751"/>
                  </a:lnTo>
                  <a:cubicBezTo>
                    <a:pt x="4178666" y="2809459"/>
                    <a:pt x="4239675" y="2785376"/>
                    <a:pt x="4300955" y="2784672"/>
                  </a:cubicBezTo>
                  <a:cubicBezTo>
                    <a:pt x="4362236" y="2783969"/>
                    <a:pt x="4423787" y="2806644"/>
                    <a:pt x="4471081" y="2852863"/>
                  </a:cubicBezTo>
                  <a:lnTo>
                    <a:pt x="4728227" y="3104169"/>
                  </a:lnTo>
                  <a:lnTo>
                    <a:pt x="4979532" y="2847023"/>
                  </a:lnTo>
                  <a:cubicBezTo>
                    <a:pt x="5025751" y="2799729"/>
                    <a:pt x="5086765" y="2775649"/>
                    <a:pt x="5148048" y="2774943"/>
                  </a:cubicBezTo>
                  <a:close/>
                  <a:moveTo>
                    <a:pt x="6696652" y="2774943"/>
                  </a:moveTo>
                  <a:cubicBezTo>
                    <a:pt x="6757934" y="2774240"/>
                    <a:pt x="6819483" y="2796913"/>
                    <a:pt x="6866777" y="2843133"/>
                  </a:cubicBezTo>
                  <a:lnTo>
                    <a:pt x="6866776" y="2843135"/>
                  </a:lnTo>
                  <a:cubicBezTo>
                    <a:pt x="6961362" y="2935574"/>
                    <a:pt x="6963104" y="3087187"/>
                    <a:pt x="6870665" y="3181772"/>
                  </a:cubicBezTo>
                  <a:lnTo>
                    <a:pt x="6619359" y="3438914"/>
                  </a:lnTo>
                  <a:lnTo>
                    <a:pt x="6876503" y="3690220"/>
                  </a:lnTo>
                  <a:cubicBezTo>
                    <a:pt x="6971090" y="3782659"/>
                    <a:pt x="6972831" y="3934272"/>
                    <a:pt x="6880392" y="4028859"/>
                  </a:cubicBezTo>
                  <a:lnTo>
                    <a:pt x="6880391" y="4028859"/>
                  </a:lnTo>
                  <a:cubicBezTo>
                    <a:pt x="6787952" y="4123445"/>
                    <a:pt x="6636338" y="4125186"/>
                    <a:pt x="6541752" y="4032747"/>
                  </a:cubicBezTo>
                  <a:lnTo>
                    <a:pt x="6284607" y="3781442"/>
                  </a:lnTo>
                  <a:lnTo>
                    <a:pt x="6033304" y="4038585"/>
                  </a:lnTo>
                  <a:cubicBezTo>
                    <a:pt x="5952420" y="4121349"/>
                    <a:pt x="5826230" y="4133027"/>
                    <a:pt x="5732582" y="4072726"/>
                  </a:cubicBezTo>
                  <a:lnTo>
                    <a:pt x="5694666" y="4042474"/>
                  </a:lnTo>
                  <a:lnTo>
                    <a:pt x="5641155" y="3963866"/>
                  </a:lnTo>
                  <a:cubicBezTo>
                    <a:pt x="5605095" y="3877793"/>
                    <a:pt x="5621448" y="3774775"/>
                    <a:pt x="5690776" y="3703834"/>
                  </a:cubicBezTo>
                  <a:lnTo>
                    <a:pt x="5942082" y="3446691"/>
                  </a:lnTo>
                  <a:lnTo>
                    <a:pt x="5684938" y="3195388"/>
                  </a:lnTo>
                  <a:cubicBezTo>
                    <a:pt x="5602174" y="3114505"/>
                    <a:pt x="5590495" y="2988314"/>
                    <a:pt x="5650797" y="2894665"/>
                  </a:cubicBezTo>
                  <a:lnTo>
                    <a:pt x="5681050" y="2856751"/>
                  </a:lnTo>
                  <a:lnTo>
                    <a:pt x="5718260" y="2825635"/>
                  </a:lnTo>
                  <a:cubicBezTo>
                    <a:pt x="5757792" y="2798876"/>
                    <a:pt x="5803602" y="2785200"/>
                    <a:pt x="5849562" y="2784671"/>
                  </a:cubicBezTo>
                  <a:cubicBezTo>
                    <a:pt x="5910845" y="2783969"/>
                    <a:pt x="5972394" y="2806643"/>
                    <a:pt x="6019688" y="2852862"/>
                  </a:cubicBezTo>
                  <a:lnTo>
                    <a:pt x="6276830" y="3104167"/>
                  </a:lnTo>
                  <a:lnTo>
                    <a:pt x="6528138" y="2847024"/>
                  </a:lnTo>
                  <a:cubicBezTo>
                    <a:pt x="6574356" y="2799728"/>
                    <a:pt x="6635370" y="2775648"/>
                    <a:pt x="6696652" y="2774943"/>
                  </a:cubicBezTo>
                  <a:close/>
                  <a:moveTo>
                    <a:pt x="8185014" y="2774942"/>
                  </a:moveTo>
                  <a:cubicBezTo>
                    <a:pt x="8246296" y="2774239"/>
                    <a:pt x="8307845" y="2796913"/>
                    <a:pt x="8355138" y="2843133"/>
                  </a:cubicBezTo>
                  <a:lnTo>
                    <a:pt x="8355138" y="2843133"/>
                  </a:lnTo>
                  <a:cubicBezTo>
                    <a:pt x="8449724" y="2935572"/>
                    <a:pt x="8451465" y="3087185"/>
                    <a:pt x="8359027" y="3181772"/>
                  </a:cubicBezTo>
                  <a:lnTo>
                    <a:pt x="8107721" y="3438914"/>
                  </a:lnTo>
                  <a:lnTo>
                    <a:pt x="8364865" y="3690220"/>
                  </a:lnTo>
                  <a:cubicBezTo>
                    <a:pt x="8459452" y="3782659"/>
                    <a:pt x="8461193" y="3934272"/>
                    <a:pt x="8368754" y="4028859"/>
                  </a:cubicBezTo>
                  <a:lnTo>
                    <a:pt x="8368753" y="4028858"/>
                  </a:lnTo>
                  <a:cubicBezTo>
                    <a:pt x="8276314" y="4123445"/>
                    <a:pt x="8124700" y="4125186"/>
                    <a:pt x="8030114" y="4032747"/>
                  </a:cubicBezTo>
                  <a:lnTo>
                    <a:pt x="7772969" y="3781442"/>
                  </a:lnTo>
                  <a:lnTo>
                    <a:pt x="7521665" y="4038585"/>
                  </a:lnTo>
                  <a:cubicBezTo>
                    <a:pt x="7440780" y="4121348"/>
                    <a:pt x="7314589" y="4133027"/>
                    <a:pt x="7220941" y="4072726"/>
                  </a:cubicBezTo>
                  <a:lnTo>
                    <a:pt x="7183025" y="4042474"/>
                  </a:lnTo>
                  <a:lnTo>
                    <a:pt x="7129514" y="3963866"/>
                  </a:lnTo>
                  <a:cubicBezTo>
                    <a:pt x="7093455" y="3877793"/>
                    <a:pt x="7109808" y="3774775"/>
                    <a:pt x="7179137" y="3703835"/>
                  </a:cubicBezTo>
                  <a:lnTo>
                    <a:pt x="7430443" y="3446691"/>
                  </a:lnTo>
                  <a:lnTo>
                    <a:pt x="7173298" y="3195387"/>
                  </a:lnTo>
                  <a:cubicBezTo>
                    <a:pt x="7102358" y="3126060"/>
                    <a:pt x="7083644" y="3023444"/>
                    <a:pt x="7117718" y="2936566"/>
                  </a:cubicBezTo>
                  <a:lnTo>
                    <a:pt x="7169409" y="2856749"/>
                  </a:lnTo>
                  <a:lnTo>
                    <a:pt x="7206621" y="2825634"/>
                  </a:lnTo>
                  <a:cubicBezTo>
                    <a:pt x="7246152" y="2798877"/>
                    <a:pt x="7291962" y="2785198"/>
                    <a:pt x="7337923" y="2784670"/>
                  </a:cubicBezTo>
                  <a:cubicBezTo>
                    <a:pt x="7399205" y="2783967"/>
                    <a:pt x="7460754" y="2806642"/>
                    <a:pt x="7508048" y="2852860"/>
                  </a:cubicBezTo>
                  <a:lnTo>
                    <a:pt x="7765193" y="3104166"/>
                  </a:lnTo>
                  <a:lnTo>
                    <a:pt x="8016499" y="2847022"/>
                  </a:lnTo>
                  <a:cubicBezTo>
                    <a:pt x="8062719" y="2799727"/>
                    <a:pt x="8123732" y="2775646"/>
                    <a:pt x="8185014" y="2774942"/>
                  </a:cubicBezTo>
                  <a:close/>
                  <a:moveTo>
                    <a:pt x="9723893" y="2774940"/>
                  </a:moveTo>
                  <a:cubicBezTo>
                    <a:pt x="9785175" y="2774238"/>
                    <a:pt x="9846725" y="2796911"/>
                    <a:pt x="9894018" y="2843131"/>
                  </a:cubicBezTo>
                  <a:lnTo>
                    <a:pt x="9894018" y="2843132"/>
                  </a:lnTo>
                  <a:cubicBezTo>
                    <a:pt x="9988605" y="2935572"/>
                    <a:pt x="9990346" y="3087185"/>
                    <a:pt x="9897906" y="3181771"/>
                  </a:cubicBezTo>
                  <a:lnTo>
                    <a:pt x="9646600" y="3438914"/>
                  </a:lnTo>
                  <a:lnTo>
                    <a:pt x="9903745" y="3690220"/>
                  </a:lnTo>
                  <a:cubicBezTo>
                    <a:pt x="9998332" y="3782659"/>
                    <a:pt x="10000073" y="3934273"/>
                    <a:pt x="9907635" y="4028859"/>
                  </a:cubicBezTo>
                  <a:lnTo>
                    <a:pt x="9907632" y="4028858"/>
                  </a:lnTo>
                  <a:cubicBezTo>
                    <a:pt x="9815194" y="4123445"/>
                    <a:pt x="9663580" y="4125186"/>
                    <a:pt x="9568994" y="4032747"/>
                  </a:cubicBezTo>
                  <a:lnTo>
                    <a:pt x="9311850" y="3781441"/>
                  </a:lnTo>
                  <a:lnTo>
                    <a:pt x="9060544" y="4038585"/>
                  </a:lnTo>
                  <a:cubicBezTo>
                    <a:pt x="8979660" y="4121348"/>
                    <a:pt x="8853470" y="4133026"/>
                    <a:pt x="8759819" y="4072726"/>
                  </a:cubicBezTo>
                  <a:lnTo>
                    <a:pt x="8721905" y="4042474"/>
                  </a:lnTo>
                  <a:lnTo>
                    <a:pt x="8668394" y="3963865"/>
                  </a:lnTo>
                  <a:cubicBezTo>
                    <a:pt x="8632334" y="3877793"/>
                    <a:pt x="8648687" y="3774775"/>
                    <a:pt x="8718016" y="3703835"/>
                  </a:cubicBezTo>
                  <a:lnTo>
                    <a:pt x="8969322" y="3446690"/>
                  </a:lnTo>
                  <a:lnTo>
                    <a:pt x="8712178" y="3195386"/>
                  </a:lnTo>
                  <a:cubicBezTo>
                    <a:pt x="8617591" y="3102949"/>
                    <a:pt x="8615850" y="2951334"/>
                    <a:pt x="8708288" y="2856748"/>
                  </a:cubicBezTo>
                  <a:cubicBezTo>
                    <a:pt x="8754507" y="2809455"/>
                    <a:pt x="8815520" y="2785372"/>
                    <a:pt x="8876802" y="2784668"/>
                  </a:cubicBezTo>
                  <a:cubicBezTo>
                    <a:pt x="8938084" y="2783966"/>
                    <a:pt x="8999634" y="2806640"/>
                    <a:pt x="9046928" y="2852860"/>
                  </a:cubicBezTo>
                  <a:lnTo>
                    <a:pt x="9304071" y="3104165"/>
                  </a:lnTo>
                  <a:lnTo>
                    <a:pt x="9555379" y="2847022"/>
                  </a:lnTo>
                  <a:cubicBezTo>
                    <a:pt x="9601599" y="2799725"/>
                    <a:pt x="9662612" y="2775645"/>
                    <a:pt x="9723893" y="2774940"/>
                  </a:cubicBezTo>
                  <a:close/>
                  <a:moveTo>
                    <a:pt x="11132037" y="2774940"/>
                  </a:moveTo>
                  <a:cubicBezTo>
                    <a:pt x="11193320" y="2774236"/>
                    <a:pt x="11254870" y="2796911"/>
                    <a:pt x="11302163" y="2843130"/>
                  </a:cubicBezTo>
                  <a:lnTo>
                    <a:pt x="11302163" y="2843131"/>
                  </a:lnTo>
                  <a:cubicBezTo>
                    <a:pt x="11396749" y="2935570"/>
                    <a:pt x="11398490" y="3087183"/>
                    <a:pt x="11306051" y="3181770"/>
                  </a:cubicBezTo>
                  <a:lnTo>
                    <a:pt x="11054745" y="3438913"/>
                  </a:lnTo>
                  <a:lnTo>
                    <a:pt x="11311890" y="3690220"/>
                  </a:lnTo>
                  <a:cubicBezTo>
                    <a:pt x="11406477" y="3782659"/>
                    <a:pt x="11408218" y="3934272"/>
                    <a:pt x="11315779" y="4028859"/>
                  </a:cubicBezTo>
                  <a:lnTo>
                    <a:pt x="11315778" y="4028858"/>
                  </a:lnTo>
                  <a:cubicBezTo>
                    <a:pt x="11223339" y="4123445"/>
                    <a:pt x="11071725" y="4125186"/>
                    <a:pt x="10977139" y="4032746"/>
                  </a:cubicBezTo>
                  <a:lnTo>
                    <a:pt x="10719995" y="3781441"/>
                  </a:lnTo>
                  <a:lnTo>
                    <a:pt x="10468689" y="4038585"/>
                  </a:lnTo>
                  <a:cubicBezTo>
                    <a:pt x="10387805" y="4121348"/>
                    <a:pt x="10261615" y="4133026"/>
                    <a:pt x="10167966" y="4072726"/>
                  </a:cubicBezTo>
                  <a:lnTo>
                    <a:pt x="10130050" y="4042474"/>
                  </a:lnTo>
                  <a:lnTo>
                    <a:pt x="10076539" y="3963865"/>
                  </a:lnTo>
                  <a:cubicBezTo>
                    <a:pt x="10040479" y="3877792"/>
                    <a:pt x="10056832" y="3774774"/>
                    <a:pt x="10126160" y="3703835"/>
                  </a:cubicBezTo>
                  <a:lnTo>
                    <a:pt x="10377467" y="3446690"/>
                  </a:lnTo>
                  <a:lnTo>
                    <a:pt x="10120323" y="3195387"/>
                  </a:lnTo>
                  <a:cubicBezTo>
                    <a:pt x="10025736" y="3102946"/>
                    <a:pt x="10023995" y="2951334"/>
                    <a:pt x="10116435" y="2856747"/>
                  </a:cubicBezTo>
                  <a:lnTo>
                    <a:pt x="10116433" y="2856747"/>
                  </a:lnTo>
                  <a:cubicBezTo>
                    <a:pt x="10162653" y="2809454"/>
                    <a:pt x="10223666" y="2785373"/>
                    <a:pt x="10284948" y="2784667"/>
                  </a:cubicBezTo>
                  <a:cubicBezTo>
                    <a:pt x="10346229" y="2783964"/>
                    <a:pt x="10407779" y="2806639"/>
                    <a:pt x="10455073" y="2852858"/>
                  </a:cubicBezTo>
                  <a:lnTo>
                    <a:pt x="10712217" y="3104164"/>
                  </a:lnTo>
                  <a:lnTo>
                    <a:pt x="10963524" y="2847020"/>
                  </a:lnTo>
                  <a:cubicBezTo>
                    <a:pt x="11009743" y="2799726"/>
                    <a:pt x="11070757" y="2775643"/>
                    <a:pt x="11132037" y="2774940"/>
                  </a:cubicBezTo>
                  <a:close/>
                  <a:moveTo>
                    <a:pt x="11804558" y="2757057"/>
                  </a:moveTo>
                  <a:cubicBezTo>
                    <a:pt x="11865840" y="2756354"/>
                    <a:pt x="11927390" y="2779028"/>
                    <a:pt x="11974684" y="2825248"/>
                  </a:cubicBezTo>
                  <a:lnTo>
                    <a:pt x="12192000" y="3037630"/>
                  </a:lnTo>
                  <a:lnTo>
                    <a:pt x="12192000" y="3802543"/>
                  </a:lnTo>
                  <a:lnTo>
                    <a:pt x="11988300" y="4010975"/>
                  </a:lnTo>
                  <a:cubicBezTo>
                    <a:pt x="11907416" y="4093739"/>
                    <a:pt x="11781226" y="4105417"/>
                    <a:pt x="11687576" y="4045116"/>
                  </a:cubicBezTo>
                  <a:lnTo>
                    <a:pt x="11649661" y="4014864"/>
                  </a:lnTo>
                  <a:lnTo>
                    <a:pt x="11596149" y="3936255"/>
                  </a:lnTo>
                  <a:cubicBezTo>
                    <a:pt x="11560090" y="3850182"/>
                    <a:pt x="11576443" y="3747165"/>
                    <a:pt x="11645772" y="3676224"/>
                  </a:cubicBezTo>
                  <a:lnTo>
                    <a:pt x="11897078" y="3419081"/>
                  </a:lnTo>
                  <a:lnTo>
                    <a:pt x="11639933" y="3167775"/>
                  </a:lnTo>
                  <a:cubicBezTo>
                    <a:pt x="11545347" y="3075336"/>
                    <a:pt x="11543606" y="2923723"/>
                    <a:pt x="11636045" y="2829136"/>
                  </a:cubicBezTo>
                  <a:lnTo>
                    <a:pt x="11636044" y="2829136"/>
                  </a:lnTo>
                  <a:cubicBezTo>
                    <a:pt x="11682264" y="2781843"/>
                    <a:pt x="11743277" y="2757761"/>
                    <a:pt x="11804558" y="2757057"/>
                  </a:cubicBezTo>
                  <a:close/>
                  <a:moveTo>
                    <a:pt x="4132446" y="1429115"/>
                  </a:moveTo>
                  <a:lnTo>
                    <a:pt x="4132447" y="1429115"/>
                  </a:lnTo>
                  <a:lnTo>
                    <a:pt x="4132446" y="1429115"/>
                  </a:lnTo>
                  <a:close/>
                  <a:moveTo>
                    <a:pt x="372228" y="1347311"/>
                  </a:moveTo>
                  <a:cubicBezTo>
                    <a:pt x="433509" y="1346608"/>
                    <a:pt x="495059" y="1369282"/>
                    <a:pt x="542353" y="1415503"/>
                  </a:cubicBezTo>
                  <a:lnTo>
                    <a:pt x="542353" y="1415503"/>
                  </a:lnTo>
                  <a:cubicBezTo>
                    <a:pt x="636939" y="1507942"/>
                    <a:pt x="638681" y="1659556"/>
                    <a:pt x="546241" y="1754143"/>
                  </a:cubicBezTo>
                  <a:lnTo>
                    <a:pt x="294935" y="2011287"/>
                  </a:lnTo>
                  <a:lnTo>
                    <a:pt x="552080" y="2262592"/>
                  </a:lnTo>
                  <a:cubicBezTo>
                    <a:pt x="646666" y="2355031"/>
                    <a:pt x="648407" y="2506645"/>
                    <a:pt x="555969" y="2601232"/>
                  </a:cubicBezTo>
                  <a:lnTo>
                    <a:pt x="555968" y="2601231"/>
                  </a:lnTo>
                  <a:cubicBezTo>
                    <a:pt x="463528" y="2695817"/>
                    <a:pt x="311915" y="2697559"/>
                    <a:pt x="217329" y="2605120"/>
                  </a:cubicBezTo>
                  <a:lnTo>
                    <a:pt x="0" y="2392726"/>
                  </a:lnTo>
                  <a:lnTo>
                    <a:pt x="0" y="1627838"/>
                  </a:lnTo>
                  <a:lnTo>
                    <a:pt x="203714" y="1419391"/>
                  </a:lnTo>
                  <a:cubicBezTo>
                    <a:pt x="249933" y="1372097"/>
                    <a:pt x="310947" y="1348017"/>
                    <a:pt x="372228" y="1347311"/>
                  </a:cubicBezTo>
                  <a:close/>
                  <a:moveTo>
                    <a:pt x="1973536" y="1347310"/>
                  </a:moveTo>
                  <a:cubicBezTo>
                    <a:pt x="2034819" y="1346606"/>
                    <a:pt x="2096368" y="1369281"/>
                    <a:pt x="2143662" y="1415499"/>
                  </a:cubicBezTo>
                  <a:lnTo>
                    <a:pt x="2143661" y="1415502"/>
                  </a:lnTo>
                  <a:cubicBezTo>
                    <a:pt x="2238249" y="1507940"/>
                    <a:pt x="2239989" y="1659554"/>
                    <a:pt x="2147550" y="1754141"/>
                  </a:cubicBezTo>
                  <a:lnTo>
                    <a:pt x="1896244" y="2011286"/>
                  </a:lnTo>
                  <a:lnTo>
                    <a:pt x="2153389" y="2262591"/>
                  </a:lnTo>
                  <a:cubicBezTo>
                    <a:pt x="2247976" y="2355031"/>
                    <a:pt x="2249717" y="2506643"/>
                    <a:pt x="2157278" y="2601231"/>
                  </a:cubicBezTo>
                  <a:lnTo>
                    <a:pt x="2157278" y="2601232"/>
                  </a:lnTo>
                  <a:cubicBezTo>
                    <a:pt x="2064837" y="2695817"/>
                    <a:pt x="1913225" y="2697558"/>
                    <a:pt x="1818637" y="2605119"/>
                  </a:cubicBezTo>
                  <a:lnTo>
                    <a:pt x="1561494" y="2353813"/>
                  </a:lnTo>
                  <a:lnTo>
                    <a:pt x="1310190" y="2610956"/>
                  </a:lnTo>
                  <a:cubicBezTo>
                    <a:pt x="1240859" y="2681898"/>
                    <a:pt x="1138245" y="2700611"/>
                    <a:pt x="1051366" y="2666536"/>
                  </a:cubicBezTo>
                  <a:lnTo>
                    <a:pt x="971549" y="2614845"/>
                  </a:lnTo>
                  <a:lnTo>
                    <a:pt x="971549" y="2614846"/>
                  </a:lnTo>
                  <a:lnTo>
                    <a:pt x="971548" y="2614845"/>
                  </a:lnTo>
                  <a:lnTo>
                    <a:pt x="940434" y="2577635"/>
                  </a:lnTo>
                  <a:cubicBezTo>
                    <a:pt x="877999" y="2485393"/>
                    <a:pt x="886776" y="2358969"/>
                    <a:pt x="967660" y="2276207"/>
                  </a:cubicBezTo>
                  <a:lnTo>
                    <a:pt x="1218966" y="2019063"/>
                  </a:lnTo>
                  <a:lnTo>
                    <a:pt x="961821" y="1767756"/>
                  </a:lnTo>
                  <a:cubicBezTo>
                    <a:pt x="879058" y="1686871"/>
                    <a:pt x="867380" y="1560683"/>
                    <a:pt x="927680" y="1467033"/>
                  </a:cubicBezTo>
                  <a:lnTo>
                    <a:pt x="957933" y="1429118"/>
                  </a:lnTo>
                  <a:lnTo>
                    <a:pt x="1036541" y="1375607"/>
                  </a:lnTo>
                  <a:cubicBezTo>
                    <a:pt x="1065232" y="1363586"/>
                    <a:pt x="1095806" y="1357390"/>
                    <a:pt x="1126448" y="1357038"/>
                  </a:cubicBezTo>
                  <a:cubicBezTo>
                    <a:pt x="1187729" y="1356335"/>
                    <a:pt x="1249279" y="1379009"/>
                    <a:pt x="1296573" y="1425228"/>
                  </a:cubicBezTo>
                  <a:lnTo>
                    <a:pt x="1553716" y="1676534"/>
                  </a:lnTo>
                  <a:lnTo>
                    <a:pt x="1805023" y="1419390"/>
                  </a:lnTo>
                  <a:cubicBezTo>
                    <a:pt x="1851242" y="1372096"/>
                    <a:pt x="1912255" y="1348014"/>
                    <a:pt x="1973536" y="1347310"/>
                  </a:cubicBezTo>
                  <a:close/>
                  <a:moveTo>
                    <a:pt x="3599352" y="1347310"/>
                  </a:moveTo>
                  <a:cubicBezTo>
                    <a:pt x="3660633" y="1346607"/>
                    <a:pt x="3722183" y="1369281"/>
                    <a:pt x="3769476" y="1415501"/>
                  </a:cubicBezTo>
                  <a:lnTo>
                    <a:pt x="3769476" y="1415501"/>
                  </a:lnTo>
                  <a:cubicBezTo>
                    <a:pt x="3864061" y="1507941"/>
                    <a:pt x="3865802" y="1659554"/>
                    <a:pt x="3773364" y="1754141"/>
                  </a:cubicBezTo>
                  <a:lnTo>
                    <a:pt x="3522058" y="2011286"/>
                  </a:lnTo>
                  <a:lnTo>
                    <a:pt x="3779203" y="2262591"/>
                  </a:lnTo>
                  <a:cubicBezTo>
                    <a:pt x="3873788" y="2355031"/>
                    <a:pt x="3875529" y="2506644"/>
                    <a:pt x="3783092" y="2601232"/>
                  </a:cubicBezTo>
                  <a:lnTo>
                    <a:pt x="3783092" y="2601230"/>
                  </a:lnTo>
                  <a:cubicBezTo>
                    <a:pt x="3690653" y="2695817"/>
                    <a:pt x="3539038" y="2697558"/>
                    <a:pt x="3444452" y="2605118"/>
                  </a:cubicBezTo>
                  <a:lnTo>
                    <a:pt x="3187308" y="2353812"/>
                  </a:lnTo>
                  <a:lnTo>
                    <a:pt x="2936002" y="2610955"/>
                  </a:lnTo>
                  <a:cubicBezTo>
                    <a:pt x="2866673" y="2681896"/>
                    <a:pt x="2764059" y="2700611"/>
                    <a:pt x="2677180" y="2666537"/>
                  </a:cubicBezTo>
                  <a:lnTo>
                    <a:pt x="2597363" y="2614845"/>
                  </a:lnTo>
                  <a:lnTo>
                    <a:pt x="2566249" y="2577635"/>
                  </a:lnTo>
                  <a:cubicBezTo>
                    <a:pt x="2503813" y="2485393"/>
                    <a:pt x="2512592" y="2358969"/>
                    <a:pt x="2593476" y="2276207"/>
                  </a:cubicBezTo>
                  <a:lnTo>
                    <a:pt x="2844781" y="2019062"/>
                  </a:lnTo>
                  <a:lnTo>
                    <a:pt x="2587636" y="1767756"/>
                  </a:lnTo>
                  <a:cubicBezTo>
                    <a:pt x="2504873" y="1686872"/>
                    <a:pt x="2493195" y="1560682"/>
                    <a:pt x="2553496" y="1467033"/>
                  </a:cubicBezTo>
                  <a:lnTo>
                    <a:pt x="2583746" y="1429117"/>
                  </a:lnTo>
                  <a:lnTo>
                    <a:pt x="2662356" y="1375607"/>
                  </a:lnTo>
                  <a:cubicBezTo>
                    <a:pt x="2691048" y="1363587"/>
                    <a:pt x="2721620" y="1357390"/>
                    <a:pt x="2752262" y="1357039"/>
                  </a:cubicBezTo>
                  <a:cubicBezTo>
                    <a:pt x="2813543" y="1356334"/>
                    <a:pt x="2875094" y="1379009"/>
                    <a:pt x="2922386" y="1425229"/>
                  </a:cubicBezTo>
                  <a:lnTo>
                    <a:pt x="3179531" y="1676534"/>
                  </a:lnTo>
                  <a:lnTo>
                    <a:pt x="3430837" y="1419389"/>
                  </a:lnTo>
                  <a:cubicBezTo>
                    <a:pt x="3477057" y="1372096"/>
                    <a:pt x="3538070" y="1348014"/>
                    <a:pt x="3599352" y="1347310"/>
                  </a:cubicBezTo>
                  <a:close/>
                  <a:moveTo>
                    <a:pt x="5148047" y="1347308"/>
                  </a:moveTo>
                  <a:cubicBezTo>
                    <a:pt x="5209328" y="1346605"/>
                    <a:pt x="5270879" y="1369278"/>
                    <a:pt x="5318173" y="1415498"/>
                  </a:cubicBezTo>
                  <a:lnTo>
                    <a:pt x="5318172" y="1415499"/>
                  </a:lnTo>
                  <a:cubicBezTo>
                    <a:pt x="5412758" y="1507938"/>
                    <a:pt x="5414499" y="1659552"/>
                    <a:pt x="5322060" y="1754139"/>
                  </a:cubicBezTo>
                  <a:lnTo>
                    <a:pt x="5070754" y="2011284"/>
                  </a:lnTo>
                  <a:lnTo>
                    <a:pt x="5327899" y="2262588"/>
                  </a:lnTo>
                  <a:cubicBezTo>
                    <a:pt x="5422486" y="2355028"/>
                    <a:pt x="5424226" y="2506641"/>
                    <a:pt x="5331787" y="2601228"/>
                  </a:cubicBezTo>
                  <a:lnTo>
                    <a:pt x="5331787" y="2601227"/>
                  </a:lnTo>
                  <a:cubicBezTo>
                    <a:pt x="5239349" y="2695815"/>
                    <a:pt x="5087735" y="2697555"/>
                    <a:pt x="4993148" y="2605116"/>
                  </a:cubicBezTo>
                  <a:lnTo>
                    <a:pt x="4736005" y="2353811"/>
                  </a:lnTo>
                  <a:lnTo>
                    <a:pt x="4484699" y="2610955"/>
                  </a:lnTo>
                  <a:cubicBezTo>
                    <a:pt x="4403815" y="2693717"/>
                    <a:pt x="4277624" y="2705396"/>
                    <a:pt x="4183979" y="2645096"/>
                  </a:cubicBezTo>
                  <a:lnTo>
                    <a:pt x="4146062" y="2614843"/>
                  </a:lnTo>
                  <a:lnTo>
                    <a:pt x="4114947" y="2577633"/>
                  </a:lnTo>
                  <a:cubicBezTo>
                    <a:pt x="4052513" y="2485391"/>
                    <a:pt x="4061290" y="2358967"/>
                    <a:pt x="4142174" y="2276204"/>
                  </a:cubicBezTo>
                  <a:lnTo>
                    <a:pt x="4393476" y="2019060"/>
                  </a:lnTo>
                  <a:lnTo>
                    <a:pt x="4136336" y="1767754"/>
                  </a:lnTo>
                  <a:cubicBezTo>
                    <a:pt x="4053572" y="1686870"/>
                    <a:pt x="4041893" y="1560680"/>
                    <a:pt x="4102195" y="1467031"/>
                  </a:cubicBezTo>
                  <a:lnTo>
                    <a:pt x="4132447" y="1429115"/>
                  </a:lnTo>
                  <a:lnTo>
                    <a:pt x="4132448" y="1429115"/>
                  </a:lnTo>
                  <a:lnTo>
                    <a:pt x="4169657" y="1398000"/>
                  </a:lnTo>
                  <a:cubicBezTo>
                    <a:pt x="4209184" y="1371243"/>
                    <a:pt x="4254995" y="1357564"/>
                    <a:pt x="4300955" y="1357036"/>
                  </a:cubicBezTo>
                  <a:cubicBezTo>
                    <a:pt x="4362238" y="1356333"/>
                    <a:pt x="4423789" y="1379007"/>
                    <a:pt x="4471082" y="1425226"/>
                  </a:cubicBezTo>
                  <a:lnTo>
                    <a:pt x="4728227" y="1676533"/>
                  </a:lnTo>
                  <a:lnTo>
                    <a:pt x="4979532" y="1419387"/>
                  </a:lnTo>
                  <a:cubicBezTo>
                    <a:pt x="5025751" y="1372093"/>
                    <a:pt x="5086766" y="1348012"/>
                    <a:pt x="5148047" y="1347308"/>
                  </a:cubicBezTo>
                  <a:close/>
                  <a:moveTo>
                    <a:pt x="6696652" y="1347307"/>
                  </a:moveTo>
                  <a:cubicBezTo>
                    <a:pt x="6757933" y="1346603"/>
                    <a:pt x="6819483" y="1369277"/>
                    <a:pt x="6866777" y="1415498"/>
                  </a:cubicBezTo>
                  <a:lnTo>
                    <a:pt x="6866776" y="1415498"/>
                  </a:lnTo>
                  <a:cubicBezTo>
                    <a:pt x="6961363" y="1507937"/>
                    <a:pt x="6963103" y="1659550"/>
                    <a:pt x="6870665" y="1754138"/>
                  </a:cubicBezTo>
                  <a:lnTo>
                    <a:pt x="6619359" y="2011283"/>
                  </a:lnTo>
                  <a:lnTo>
                    <a:pt x="6876504" y="2262588"/>
                  </a:lnTo>
                  <a:cubicBezTo>
                    <a:pt x="6971090" y="2355027"/>
                    <a:pt x="6972831" y="2506640"/>
                    <a:pt x="6880392" y="2601227"/>
                  </a:cubicBezTo>
                  <a:lnTo>
                    <a:pt x="6880391" y="2601226"/>
                  </a:lnTo>
                  <a:cubicBezTo>
                    <a:pt x="6787952" y="2695814"/>
                    <a:pt x="6636338" y="2697553"/>
                    <a:pt x="6541752" y="2605116"/>
                  </a:cubicBezTo>
                  <a:lnTo>
                    <a:pt x="6284607" y="2353810"/>
                  </a:lnTo>
                  <a:lnTo>
                    <a:pt x="6033305" y="2610953"/>
                  </a:lnTo>
                  <a:cubicBezTo>
                    <a:pt x="5952420" y="2693716"/>
                    <a:pt x="5826230" y="2705395"/>
                    <a:pt x="5732582" y="2645094"/>
                  </a:cubicBezTo>
                  <a:lnTo>
                    <a:pt x="5694665" y="2614841"/>
                  </a:lnTo>
                  <a:lnTo>
                    <a:pt x="5641155" y="2536233"/>
                  </a:lnTo>
                  <a:cubicBezTo>
                    <a:pt x="5605095" y="2450161"/>
                    <a:pt x="5621448" y="2347143"/>
                    <a:pt x="5690776" y="2276203"/>
                  </a:cubicBezTo>
                  <a:lnTo>
                    <a:pt x="5942082" y="2019059"/>
                  </a:lnTo>
                  <a:lnTo>
                    <a:pt x="5684938" y="1767752"/>
                  </a:lnTo>
                  <a:cubicBezTo>
                    <a:pt x="5613998" y="1698424"/>
                    <a:pt x="5595284" y="1595809"/>
                    <a:pt x="5629358" y="1508930"/>
                  </a:cubicBezTo>
                  <a:lnTo>
                    <a:pt x="5681050" y="1429114"/>
                  </a:lnTo>
                  <a:lnTo>
                    <a:pt x="5718259" y="1397999"/>
                  </a:lnTo>
                  <a:cubicBezTo>
                    <a:pt x="5757791" y="1371241"/>
                    <a:pt x="5803602" y="1357563"/>
                    <a:pt x="5849562" y="1357035"/>
                  </a:cubicBezTo>
                  <a:cubicBezTo>
                    <a:pt x="5910845" y="1356332"/>
                    <a:pt x="5972394" y="1379005"/>
                    <a:pt x="6019688" y="1425225"/>
                  </a:cubicBezTo>
                  <a:lnTo>
                    <a:pt x="6276831" y="1676532"/>
                  </a:lnTo>
                  <a:lnTo>
                    <a:pt x="6528138" y="1419386"/>
                  </a:lnTo>
                  <a:cubicBezTo>
                    <a:pt x="6574357" y="1372093"/>
                    <a:pt x="6635370" y="1348011"/>
                    <a:pt x="6696652" y="1347307"/>
                  </a:cubicBezTo>
                  <a:close/>
                  <a:moveTo>
                    <a:pt x="8185013" y="1347306"/>
                  </a:moveTo>
                  <a:cubicBezTo>
                    <a:pt x="8246296" y="1346603"/>
                    <a:pt x="8307846" y="1369276"/>
                    <a:pt x="8355139" y="1415496"/>
                  </a:cubicBezTo>
                  <a:lnTo>
                    <a:pt x="8355138" y="1415497"/>
                  </a:lnTo>
                  <a:cubicBezTo>
                    <a:pt x="8449724" y="1507935"/>
                    <a:pt x="8451465" y="1659549"/>
                    <a:pt x="8359027" y="1754136"/>
                  </a:cubicBezTo>
                  <a:lnTo>
                    <a:pt x="8107721" y="2011281"/>
                  </a:lnTo>
                  <a:lnTo>
                    <a:pt x="8364865" y="2262587"/>
                  </a:lnTo>
                  <a:cubicBezTo>
                    <a:pt x="8459452" y="2355027"/>
                    <a:pt x="8461193" y="2506638"/>
                    <a:pt x="8368754" y="2601226"/>
                  </a:cubicBezTo>
                  <a:lnTo>
                    <a:pt x="8368753" y="2601226"/>
                  </a:lnTo>
                  <a:cubicBezTo>
                    <a:pt x="8276314" y="2695812"/>
                    <a:pt x="8124701" y="2697553"/>
                    <a:pt x="8030114" y="2605114"/>
                  </a:cubicBezTo>
                  <a:lnTo>
                    <a:pt x="7772969" y="2353809"/>
                  </a:lnTo>
                  <a:lnTo>
                    <a:pt x="7521664" y="2610952"/>
                  </a:lnTo>
                  <a:cubicBezTo>
                    <a:pt x="7440780" y="2693715"/>
                    <a:pt x="7314590" y="2705394"/>
                    <a:pt x="7220941" y="2645092"/>
                  </a:cubicBezTo>
                  <a:lnTo>
                    <a:pt x="7183025" y="2614841"/>
                  </a:lnTo>
                  <a:lnTo>
                    <a:pt x="7129514" y="2536233"/>
                  </a:lnTo>
                  <a:cubicBezTo>
                    <a:pt x="7093455" y="2450160"/>
                    <a:pt x="7109808" y="2347142"/>
                    <a:pt x="7179137" y="2276202"/>
                  </a:cubicBezTo>
                  <a:lnTo>
                    <a:pt x="7430443" y="2019058"/>
                  </a:lnTo>
                  <a:lnTo>
                    <a:pt x="7173298" y="1767752"/>
                  </a:lnTo>
                  <a:cubicBezTo>
                    <a:pt x="7102358" y="1698422"/>
                    <a:pt x="7083644" y="1595808"/>
                    <a:pt x="7117718" y="1508930"/>
                  </a:cubicBezTo>
                  <a:lnTo>
                    <a:pt x="7169409" y="1429112"/>
                  </a:lnTo>
                  <a:lnTo>
                    <a:pt x="7206621" y="1397998"/>
                  </a:lnTo>
                  <a:cubicBezTo>
                    <a:pt x="7246152" y="1371240"/>
                    <a:pt x="7291962" y="1357562"/>
                    <a:pt x="7337923" y="1357034"/>
                  </a:cubicBezTo>
                  <a:cubicBezTo>
                    <a:pt x="7399205" y="1356330"/>
                    <a:pt x="7460755" y="1379005"/>
                    <a:pt x="7508048" y="1425224"/>
                  </a:cubicBezTo>
                  <a:lnTo>
                    <a:pt x="7765193" y="1676530"/>
                  </a:lnTo>
                  <a:lnTo>
                    <a:pt x="8016500" y="1419385"/>
                  </a:lnTo>
                  <a:cubicBezTo>
                    <a:pt x="8062719" y="1372091"/>
                    <a:pt x="8123732" y="1348009"/>
                    <a:pt x="8185013" y="1347306"/>
                  </a:cubicBezTo>
                  <a:close/>
                  <a:moveTo>
                    <a:pt x="9723893" y="1347305"/>
                  </a:moveTo>
                  <a:cubicBezTo>
                    <a:pt x="9785175" y="1346601"/>
                    <a:pt x="9846725" y="1369275"/>
                    <a:pt x="9894018" y="1415495"/>
                  </a:cubicBezTo>
                  <a:lnTo>
                    <a:pt x="9894018" y="1415496"/>
                  </a:lnTo>
                  <a:cubicBezTo>
                    <a:pt x="9988604" y="1507935"/>
                    <a:pt x="9990345" y="1659548"/>
                    <a:pt x="9897906" y="1754135"/>
                  </a:cubicBezTo>
                  <a:lnTo>
                    <a:pt x="9646600" y="2011279"/>
                  </a:lnTo>
                  <a:lnTo>
                    <a:pt x="9903745" y="2262586"/>
                  </a:lnTo>
                  <a:cubicBezTo>
                    <a:pt x="9998332" y="2355025"/>
                    <a:pt x="10000073" y="2506638"/>
                    <a:pt x="9907634" y="2601225"/>
                  </a:cubicBezTo>
                  <a:lnTo>
                    <a:pt x="9907633" y="2601223"/>
                  </a:lnTo>
                  <a:cubicBezTo>
                    <a:pt x="9815194" y="2695811"/>
                    <a:pt x="9663580" y="2697551"/>
                    <a:pt x="9568994" y="2605114"/>
                  </a:cubicBezTo>
                  <a:lnTo>
                    <a:pt x="9311850" y="2353807"/>
                  </a:lnTo>
                  <a:lnTo>
                    <a:pt x="9060545" y="2610951"/>
                  </a:lnTo>
                  <a:cubicBezTo>
                    <a:pt x="8979660" y="2693714"/>
                    <a:pt x="8853470" y="2705392"/>
                    <a:pt x="8759820" y="2645091"/>
                  </a:cubicBezTo>
                  <a:lnTo>
                    <a:pt x="8721905" y="2614840"/>
                  </a:lnTo>
                  <a:lnTo>
                    <a:pt x="8668394" y="2536231"/>
                  </a:lnTo>
                  <a:cubicBezTo>
                    <a:pt x="8632334" y="2450159"/>
                    <a:pt x="8648687" y="2347142"/>
                    <a:pt x="8718017" y="2276202"/>
                  </a:cubicBezTo>
                  <a:lnTo>
                    <a:pt x="8969323" y="2019057"/>
                  </a:lnTo>
                  <a:lnTo>
                    <a:pt x="8712178" y="1767750"/>
                  </a:lnTo>
                  <a:cubicBezTo>
                    <a:pt x="8641238" y="1698421"/>
                    <a:pt x="8622523" y="1595807"/>
                    <a:pt x="8656598" y="1508928"/>
                  </a:cubicBezTo>
                  <a:lnTo>
                    <a:pt x="8708289" y="1429111"/>
                  </a:lnTo>
                  <a:lnTo>
                    <a:pt x="8745499" y="1397997"/>
                  </a:lnTo>
                  <a:cubicBezTo>
                    <a:pt x="8785031" y="1371239"/>
                    <a:pt x="8830841" y="1357560"/>
                    <a:pt x="8876802" y="1357032"/>
                  </a:cubicBezTo>
                  <a:cubicBezTo>
                    <a:pt x="8938084" y="1356329"/>
                    <a:pt x="8999634" y="1379003"/>
                    <a:pt x="9046928" y="1425223"/>
                  </a:cubicBezTo>
                  <a:lnTo>
                    <a:pt x="9304072" y="1676529"/>
                  </a:lnTo>
                  <a:lnTo>
                    <a:pt x="9555379" y="1419384"/>
                  </a:lnTo>
                  <a:cubicBezTo>
                    <a:pt x="9601599" y="1372090"/>
                    <a:pt x="9662612" y="1348009"/>
                    <a:pt x="9723893" y="1347305"/>
                  </a:cubicBezTo>
                  <a:close/>
                  <a:moveTo>
                    <a:pt x="11132038" y="1347303"/>
                  </a:moveTo>
                  <a:cubicBezTo>
                    <a:pt x="11193320" y="1346600"/>
                    <a:pt x="11254870" y="1369274"/>
                    <a:pt x="11302163" y="1415494"/>
                  </a:cubicBezTo>
                  <a:lnTo>
                    <a:pt x="11302163" y="1415495"/>
                  </a:lnTo>
                  <a:cubicBezTo>
                    <a:pt x="11396749" y="1507934"/>
                    <a:pt x="11398490" y="1659547"/>
                    <a:pt x="11306051" y="1754134"/>
                  </a:cubicBezTo>
                  <a:lnTo>
                    <a:pt x="11054745" y="2011279"/>
                  </a:lnTo>
                  <a:lnTo>
                    <a:pt x="11311890" y="2262584"/>
                  </a:lnTo>
                  <a:cubicBezTo>
                    <a:pt x="11406477" y="2355024"/>
                    <a:pt x="11408218" y="2506637"/>
                    <a:pt x="11315779" y="2601224"/>
                  </a:cubicBezTo>
                  <a:lnTo>
                    <a:pt x="11315778" y="2601223"/>
                  </a:lnTo>
                  <a:cubicBezTo>
                    <a:pt x="11223339" y="2695810"/>
                    <a:pt x="11071724" y="2697551"/>
                    <a:pt x="10977139" y="2605112"/>
                  </a:cubicBezTo>
                  <a:lnTo>
                    <a:pt x="10719995" y="2353805"/>
                  </a:lnTo>
                  <a:lnTo>
                    <a:pt x="10468689" y="2610950"/>
                  </a:lnTo>
                  <a:cubicBezTo>
                    <a:pt x="10387805" y="2693714"/>
                    <a:pt x="10261615" y="2705391"/>
                    <a:pt x="10167965" y="2645090"/>
                  </a:cubicBezTo>
                  <a:lnTo>
                    <a:pt x="10130050" y="2614839"/>
                  </a:lnTo>
                  <a:lnTo>
                    <a:pt x="10076539" y="2536230"/>
                  </a:lnTo>
                  <a:cubicBezTo>
                    <a:pt x="10040479" y="2450158"/>
                    <a:pt x="10056832" y="2347140"/>
                    <a:pt x="10126161" y="2276200"/>
                  </a:cubicBezTo>
                  <a:lnTo>
                    <a:pt x="10377467" y="2019056"/>
                  </a:lnTo>
                  <a:lnTo>
                    <a:pt x="10120323" y="1767749"/>
                  </a:lnTo>
                  <a:cubicBezTo>
                    <a:pt x="10049383" y="1698420"/>
                    <a:pt x="10030668" y="1595806"/>
                    <a:pt x="10064743" y="1508927"/>
                  </a:cubicBezTo>
                  <a:lnTo>
                    <a:pt x="10116434" y="1429110"/>
                  </a:lnTo>
                  <a:lnTo>
                    <a:pt x="10153645" y="1397996"/>
                  </a:lnTo>
                  <a:cubicBezTo>
                    <a:pt x="10193176" y="1371238"/>
                    <a:pt x="10238986" y="1357559"/>
                    <a:pt x="10284947" y="1357032"/>
                  </a:cubicBezTo>
                  <a:cubicBezTo>
                    <a:pt x="10346229" y="1356328"/>
                    <a:pt x="10407779" y="1379002"/>
                    <a:pt x="10455073" y="1425222"/>
                  </a:cubicBezTo>
                  <a:lnTo>
                    <a:pt x="10712217" y="1676528"/>
                  </a:lnTo>
                  <a:lnTo>
                    <a:pt x="10963524" y="1419382"/>
                  </a:lnTo>
                  <a:cubicBezTo>
                    <a:pt x="11009744" y="1372090"/>
                    <a:pt x="11070757" y="1348007"/>
                    <a:pt x="11132038" y="1347303"/>
                  </a:cubicBezTo>
                  <a:close/>
                  <a:moveTo>
                    <a:pt x="11804558" y="1329421"/>
                  </a:moveTo>
                  <a:cubicBezTo>
                    <a:pt x="11865840" y="1328716"/>
                    <a:pt x="11927390" y="1351392"/>
                    <a:pt x="11974684" y="1397611"/>
                  </a:cubicBezTo>
                  <a:lnTo>
                    <a:pt x="12192000" y="1609992"/>
                  </a:lnTo>
                  <a:lnTo>
                    <a:pt x="12192000" y="2374907"/>
                  </a:lnTo>
                  <a:lnTo>
                    <a:pt x="11988300" y="2583338"/>
                  </a:lnTo>
                  <a:cubicBezTo>
                    <a:pt x="11895861" y="2677926"/>
                    <a:pt x="11744247" y="2679667"/>
                    <a:pt x="11649660" y="2587227"/>
                  </a:cubicBezTo>
                  <a:lnTo>
                    <a:pt x="11649661" y="2587228"/>
                  </a:lnTo>
                  <a:cubicBezTo>
                    <a:pt x="11555074" y="2494789"/>
                    <a:pt x="11553333" y="2343176"/>
                    <a:pt x="11645772" y="2248588"/>
                  </a:cubicBezTo>
                  <a:lnTo>
                    <a:pt x="11897078" y="1991444"/>
                  </a:lnTo>
                  <a:lnTo>
                    <a:pt x="11639934" y="1740138"/>
                  </a:lnTo>
                  <a:cubicBezTo>
                    <a:pt x="11568994" y="1670809"/>
                    <a:pt x="11550279" y="1568194"/>
                    <a:pt x="11584354" y="1481316"/>
                  </a:cubicBezTo>
                  <a:lnTo>
                    <a:pt x="11636045" y="1401499"/>
                  </a:lnTo>
                  <a:lnTo>
                    <a:pt x="11673256" y="1370384"/>
                  </a:lnTo>
                  <a:cubicBezTo>
                    <a:pt x="11712787" y="1343626"/>
                    <a:pt x="11758597" y="1329948"/>
                    <a:pt x="11804558" y="1329421"/>
                  </a:cubicBezTo>
                  <a:close/>
                  <a:moveTo>
                    <a:pt x="2583748" y="1479"/>
                  </a:moveTo>
                  <a:lnTo>
                    <a:pt x="2583748" y="1480"/>
                  </a:lnTo>
                  <a:lnTo>
                    <a:pt x="2583747" y="1480"/>
                  </a:lnTo>
                  <a:close/>
                  <a:moveTo>
                    <a:pt x="11619117" y="0"/>
                  </a:moveTo>
                  <a:lnTo>
                    <a:pt x="12005408" y="0"/>
                  </a:lnTo>
                  <a:lnTo>
                    <a:pt x="12192000" y="182355"/>
                  </a:lnTo>
                  <a:lnTo>
                    <a:pt x="12192000" y="947269"/>
                  </a:lnTo>
                  <a:lnTo>
                    <a:pt x="11988300" y="1155700"/>
                  </a:lnTo>
                  <a:cubicBezTo>
                    <a:pt x="11895861" y="1250287"/>
                    <a:pt x="11744247" y="1252029"/>
                    <a:pt x="11649660" y="1159590"/>
                  </a:cubicBezTo>
                  <a:lnTo>
                    <a:pt x="11649661" y="1159591"/>
                  </a:lnTo>
                  <a:cubicBezTo>
                    <a:pt x="11555074" y="1067151"/>
                    <a:pt x="11553333" y="915538"/>
                    <a:pt x="11645772" y="820951"/>
                  </a:cubicBezTo>
                  <a:lnTo>
                    <a:pt x="11897078" y="563806"/>
                  </a:lnTo>
                  <a:lnTo>
                    <a:pt x="11639934" y="312501"/>
                  </a:lnTo>
                  <a:cubicBezTo>
                    <a:pt x="11568994" y="243171"/>
                    <a:pt x="11550280" y="140556"/>
                    <a:pt x="11584355" y="53678"/>
                  </a:cubicBezTo>
                  <a:close/>
                  <a:moveTo>
                    <a:pt x="10118194" y="0"/>
                  </a:moveTo>
                  <a:lnTo>
                    <a:pt x="10457545" y="0"/>
                  </a:lnTo>
                  <a:lnTo>
                    <a:pt x="10712217" y="248890"/>
                  </a:lnTo>
                  <a:lnTo>
                    <a:pt x="10955456" y="0"/>
                  </a:lnTo>
                  <a:lnTo>
                    <a:pt x="11310429" y="0"/>
                  </a:lnTo>
                  <a:lnTo>
                    <a:pt x="11355673" y="66466"/>
                  </a:lnTo>
                  <a:cubicBezTo>
                    <a:pt x="11391733" y="152539"/>
                    <a:pt x="11375380" y="255556"/>
                    <a:pt x="11306051" y="326496"/>
                  </a:cubicBezTo>
                  <a:lnTo>
                    <a:pt x="11054745" y="583640"/>
                  </a:lnTo>
                  <a:lnTo>
                    <a:pt x="11311890" y="834946"/>
                  </a:lnTo>
                  <a:cubicBezTo>
                    <a:pt x="11406476" y="927385"/>
                    <a:pt x="11408218" y="1079000"/>
                    <a:pt x="11315779" y="1173586"/>
                  </a:cubicBezTo>
                  <a:lnTo>
                    <a:pt x="11315778" y="1173586"/>
                  </a:lnTo>
                  <a:cubicBezTo>
                    <a:pt x="11223339" y="1268173"/>
                    <a:pt x="11071725" y="1269913"/>
                    <a:pt x="10977139" y="1177474"/>
                  </a:cubicBezTo>
                  <a:lnTo>
                    <a:pt x="10719995" y="926167"/>
                  </a:lnTo>
                  <a:lnTo>
                    <a:pt x="10468689" y="1183312"/>
                  </a:lnTo>
                  <a:cubicBezTo>
                    <a:pt x="10387805" y="1266075"/>
                    <a:pt x="10261615" y="1277754"/>
                    <a:pt x="10167965" y="1217453"/>
                  </a:cubicBezTo>
                  <a:lnTo>
                    <a:pt x="10130050" y="1187202"/>
                  </a:lnTo>
                  <a:lnTo>
                    <a:pt x="10076539" y="1108593"/>
                  </a:lnTo>
                  <a:cubicBezTo>
                    <a:pt x="10040479" y="1022520"/>
                    <a:pt x="10056832" y="919502"/>
                    <a:pt x="10126161" y="848562"/>
                  </a:cubicBezTo>
                  <a:lnTo>
                    <a:pt x="10377467" y="591417"/>
                  </a:lnTo>
                  <a:lnTo>
                    <a:pt x="10120323" y="340112"/>
                  </a:lnTo>
                  <a:cubicBezTo>
                    <a:pt x="10025736" y="247673"/>
                    <a:pt x="10023995" y="96059"/>
                    <a:pt x="10116434" y="1472"/>
                  </a:cubicBezTo>
                  <a:lnTo>
                    <a:pt x="10116433" y="1472"/>
                  </a:lnTo>
                  <a:close/>
                  <a:moveTo>
                    <a:pt x="8710051" y="0"/>
                  </a:moveTo>
                  <a:lnTo>
                    <a:pt x="9049399" y="0"/>
                  </a:lnTo>
                  <a:lnTo>
                    <a:pt x="9304072" y="248891"/>
                  </a:lnTo>
                  <a:lnTo>
                    <a:pt x="9547312" y="0"/>
                  </a:lnTo>
                  <a:lnTo>
                    <a:pt x="9902283" y="0"/>
                  </a:lnTo>
                  <a:lnTo>
                    <a:pt x="9947528" y="66467"/>
                  </a:lnTo>
                  <a:cubicBezTo>
                    <a:pt x="9983588" y="152539"/>
                    <a:pt x="9967235" y="255557"/>
                    <a:pt x="9897906" y="326497"/>
                  </a:cubicBezTo>
                  <a:lnTo>
                    <a:pt x="9646600" y="583642"/>
                  </a:lnTo>
                  <a:lnTo>
                    <a:pt x="9903746" y="834947"/>
                  </a:lnTo>
                  <a:cubicBezTo>
                    <a:pt x="9998333" y="927387"/>
                    <a:pt x="10000073" y="1079001"/>
                    <a:pt x="9907634" y="1173588"/>
                  </a:cubicBezTo>
                  <a:lnTo>
                    <a:pt x="9907633" y="1173587"/>
                  </a:lnTo>
                  <a:cubicBezTo>
                    <a:pt x="9815194" y="1268174"/>
                    <a:pt x="9663580" y="1269915"/>
                    <a:pt x="9568994" y="1177476"/>
                  </a:cubicBezTo>
                  <a:lnTo>
                    <a:pt x="9311851" y="926169"/>
                  </a:lnTo>
                  <a:lnTo>
                    <a:pt x="9060544" y="1183313"/>
                  </a:lnTo>
                  <a:cubicBezTo>
                    <a:pt x="8979660" y="1266077"/>
                    <a:pt x="8853471" y="1277755"/>
                    <a:pt x="8759821" y="1217454"/>
                  </a:cubicBezTo>
                  <a:lnTo>
                    <a:pt x="8721905" y="1187202"/>
                  </a:lnTo>
                  <a:lnTo>
                    <a:pt x="8668394" y="1108594"/>
                  </a:lnTo>
                  <a:cubicBezTo>
                    <a:pt x="8632334" y="1022521"/>
                    <a:pt x="8648687" y="919503"/>
                    <a:pt x="8718016" y="848563"/>
                  </a:cubicBezTo>
                  <a:lnTo>
                    <a:pt x="8969322" y="591419"/>
                  </a:lnTo>
                  <a:lnTo>
                    <a:pt x="8712178" y="340112"/>
                  </a:lnTo>
                  <a:cubicBezTo>
                    <a:pt x="8617591" y="247674"/>
                    <a:pt x="8615850" y="96060"/>
                    <a:pt x="8708289" y="1474"/>
                  </a:cubicBezTo>
                  <a:lnTo>
                    <a:pt x="8708288" y="1474"/>
                  </a:lnTo>
                  <a:close/>
                  <a:moveTo>
                    <a:pt x="7171172" y="0"/>
                  </a:moveTo>
                  <a:lnTo>
                    <a:pt x="7510517" y="0"/>
                  </a:lnTo>
                  <a:lnTo>
                    <a:pt x="7765192" y="248892"/>
                  </a:lnTo>
                  <a:lnTo>
                    <a:pt x="8008434" y="0"/>
                  </a:lnTo>
                  <a:lnTo>
                    <a:pt x="8363403" y="0"/>
                  </a:lnTo>
                  <a:lnTo>
                    <a:pt x="8408648" y="66468"/>
                  </a:lnTo>
                  <a:cubicBezTo>
                    <a:pt x="8444708" y="152540"/>
                    <a:pt x="8428355" y="255558"/>
                    <a:pt x="8359027" y="326499"/>
                  </a:cubicBezTo>
                  <a:lnTo>
                    <a:pt x="8107721" y="583642"/>
                  </a:lnTo>
                  <a:lnTo>
                    <a:pt x="8364866" y="834948"/>
                  </a:lnTo>
                  <a:cubicBezTo>
                    <a:pt x="8459452" y="927388"/>
                    <a:pt x="8461192" y="1079002"/>
                    <a:pt x="8368754" y="1173589"/>
                  </a:cubicBezTo>
                  <a:lnTo>
                    <a:pt x="8368753" y="1173588"/>
                  </a:lnTo>
                  <a:cubicBezTo>
                    <a:pt x="8276314" y="1268175"/>
                    <a:pt x="8124701" y="1269915"/>
                    <a:pt x="8030114" y="1177477"/>
                  </a:cubicBezTo>
                  <a:lnTo>
                    <a:pt x="7772970" y="926170"/>
                  </a:lnTo>
                  <a:lnTo>
                    <a:pt x="7521664" y="1183315"/>
                  </a:lnTo>
                  <a:cubicBezTo>
                    <a:pt x="7440780" y="1266078"/>
                    <a:pt x="7314591" y="1277756"/>
                    <a:pt x="7220941" y="1217456"/>
                  </a:cubicBezTo>
                  <a:lnTo>
                    <a:pt x="7183025" y="1187203"/>
                  </a:lnTo>
                  <a:lnTo>
                    <a:pt x="7129515" y="1108595"/>
                  </a:lnTo>
                  <a:cubicBezTo>
                    <a:pt x="7093455" y="1022521"/>
                    <a:pt x="7109808" y="919504"/>
                    <a:pt x="7179136" y="848564"/>
                  </a:cubicBezTo>
                  <a:lnTo>
                    <a:pt x="7430442" y="591420"/>
                  </a:lnTo>
                  <a:lnTo>
                    <a:pt x="7173298" y="340113"/>
                  </a:lnTo>
                  <a:cubicBezTo>
                    <a:pt x="7102358" y="270785"/>
                    <a:pt x="7083644" y="168169"/>
                    <a:pt x="7117718" y="81291"/>
                  </a:cubicBezTo>
                  <a:lnTo>
                    <a:pt x="7169409" y="1475"/>
                  </a:lnTo>
                  <a:close/>
                  <a:moveTo>
                    <a:pt x="5682815" y="0"/>
                  </a:moveTo>
                  <a:lnTo>
                    <a:pt x="6022157" y="0"/>
                  </a:lnTo>
                  <a:lnTo>
                    <a:pt x="6276831" y="248893"/>
                  </a:lnTo>
                  <a:lnTo>
                    <a:pt x="6520072" y="0"/>
                  </a:lnTo>
                  <a:lnTo>
                    <a:pt x="6875039" y="0"/>
                  </a:lnTo>
                  <a:lnTo>
                    <a:pt x="6920286" y="66469"/>
                  </a:lnTo>
                  <a:cubicBezTo>
                    <a:pt x="6956347" y="152541"/>
                    <a:pt x="6939994" y="255559"/>
                    <a:pt x="6870665" y="326499"/>
                  </a:cubicBezTo>
                  <a:lnTo>
                    <a:pt x="6619359" y="583644"/>
                  </a:lnTo>
                  <a:lnTo>
                    <a:pt x="6876503" y="834949"/>
                  </a:lnTo>
                  <a:cubicBezTo>
                    <a:pt x="6971090" y="927388"/>
                    <a:pt x="6972831" y="1079003"/>
                    <a:pt x="6880392" y="1173590"/>
                  </a:cubicBezTo>
                  <a:lnTo>
                    <a:pt x="6880391" y="1173590"/>
                  </a:lnTo>
                  <a:cubicBezTo>
                    <a:pt x="6787952" y="1268176"/>
                    <a:pt x="6636339" y="1269917"/>
                    <a:pt x="6541752" y="1177478"/>
                  </a:cubicBezTo>
                  <a:lnTo>
                    <a:pt x="6284608" y="926171"/>
                  </a:lnTo>
                  <a:lnTo>
                    <a:pt x="6033305" y="1183315"/>
                  </a:lnTo>
                  <a:cubicBezTo>
                    <a:pt x="5952420" y="1266080"/>
                    <a:pt x="5826230" y="1277758"/>
                    <a:pt x="5732581" y="1217457"/>
                  </a:cubicBezTo>
                  <a:lnTo>
                    <a:pt x="5694666" y="1187205"/>
                  </a:lnTo>
                  <a:lnTo>
                    <a:pt x="5694665" y="1187204"/>
                  </a:lnTo>
                  <a:lnTo>
                    <a:pt x="5641155" y="1108597"/>
                  </a:lnTo>
                  <a:cubicBezTo>
                    <a:pt x="5605095" y="1022523"/>
                    <a:pt x="5621449" y="919505"/>
                    <a:pt x="5690776" y="848565"/>
                  </a:cubicBezTo>
                  <a:lnTo>
                    <a:pt x="5942082" y="591420"/>
                  </a:lnTo>
                  <a:lnTo>
                    <a:pt x="5684938" y="340115"/>
                  </a:lnTo>
                  <a:cubicBezTo>
                    <a:pt x="5613998" y="270785"/>
                    <a:pt x="5595285" y="168170"/>
                    <a:pt x="5629358" y="81292"/>
                  </a:cubicBezTo>
                  <a:lnTo>
                    <a:pt x="5681050" y="1476"/>
                  </a:lnTo>
                  <a:close/>
                  <a:moveTo>
                    <a:pt x="4134212" y="0"/>
                  </a:moveTo>
                  <a:lnTo>
                    <a:pt x="4473549" y="0"/>
                  </a:lnTo>
                  <a:lnTo>
                    <a:pt x="4728227" y="248894"/>
                  </a:lnTo>
                  <a:lnTo>
                    <a:pt x="4971467" y="0"/>
                  </a:lnTo>
                  <a:lnTo>
                    <a:pt x="5326435" y="0"/>
                  </a:lnTo>
                  <a:lnTo>
                    <a:pt x="5371682" y="66470"/>
                  </a:lnTo>
                  <a:cubicBezTo>
                    <a:pt x="5407742" y="152543"/>
                    <a:pt x="5391390" y="255560"/>
                    <a:pt x="5322060" y="326500"/>
                  </a:cubicBezTo>
                  <a:lnTo>
                    <a:pt x="5070754" y="583645"/>
                  </a:lnTo>
                  <a:lnTo>
                    <a:pt x="5327898" y="834950"/>
                  </a:lnTo>
                  <a:cubicBezTo>
                    <a:pt x="5422486" y="927389"/>
                    <a:pt x="5424227" y="1079004"/>
                    <a:pt x="5331787" y="1173590"/>
                  </a:cubicBezTo>
                  <a:lnTo>
                    <a:pt x="5331787" y="1173590"/>
                  </a:lnTo>
                  <a:cubicBezTo>
                    <a:pt x="5239349" y="1268177"/>
                    <a:pt x="5087735" y="1269918"/>
                    <a:pt x="4993148" y="1177479"/>
                  </a:cubicBezTo>
                  <a:lnTo>
                    <a:pt x="4736005" y="926172"/>
                  </a:lnTo>
                  <a:lnTo>
                    <a:pt x="4484699" y="1183317"/>
                  </a:lnTo>
                  <a:cubicBezTo>
                    <a:pt x="4403813" y="1266081"/>
                    <a:pt x="4277623" y="1277759"/>
                    <a:pt x="4183978" y="1217458"/>
                  </a:cubicBezTo>
                  <a:lnTo>
                    <a:pt x="4146062" y="1187206"/>
                  </a:lnTo>
                  <a:lnTo>
                    <a:pt x="4092552" y="1108597"/>
                  </a:lnTo>
                  <a:cubicBezTo>
                    <a:pt x="4056492" y="1022524"/>
                    <a:pt x="4072845" y="919506"/>
                    <a:pt x="4142174" y="848566"/>
                  </a:cubicBezTo>
                  <a:lnTo>
                    <a:pt x="4393476" y="591422"/>
                  </a:lnTo>
                  <a:lnTo>
                    <a:pt x="4136335" y="340116"/>
                  </a:lnTo>
                  <a:cubicBezTo>
                    <a:pt x="4053572" y="259232"/>
                    <a:pt x="4041893" y="133041"/>
                    <a:pt x="4102194" y="39393"/>
                  </a:cubicBezTo>
                  <a:lnTo>
                    <a:pt x="4132447" y="1476"/>
                  </a:lnTo>
                  <a:close/>
                  <a:moveTo>
                    <a:pt x="2585922" y="0"/>
                  </a:moveTo>
                  <a:lnTo>
                    <a:pt x="2924851" y="0"/>
                  </a:lnTo>
                  <a:lnTo>
                    <a:pt x="3179531" y="248897"/>
                  </a:lnTo>
                  <a:lnTo>
                    <a:pt x="3422776" y="0"/>
                  </a:lnTo>
                  <a:lnTo>
                    <a:pt x="3777737" y="0"/>
                  </a:lnTo>
                  <a:lnTo>
                    <a:pt x="3822985" y="66473"/>
                  </a:lnTo>
                  <a:cubicBezTo>
                    <a:pt x="3859045" y="152546"/>
                    <a:pt x="3842692" y="255563"/>
                    <a:pt x="3773364" y="326503"/>
                  </a:cubicBezTo>
                  <a:lnTo>
                    <a:pt x="3522057" y="583648"/>
                  </a:lnTo>
                  <a:lnTo>
                    <a:pt x="3779203" y="834953"/>
                  </a:lnTo>
                  <a:cubicBezTo>
                    <a:pt x="3873788" y="927392"/>
                    <a:pt x="3875528" y="1079008"/>
                    <a:pt x="3783092" y="1173594"/>
                  </a:cubicBezTo>
                  <a:lnTo>
                    <a:pt x="3783092" y="1173593"/>
                  </a:lnTo>
                  <a:cubicBezTo>
                    <a:pt x="3690652" y="1268180"/>
                    <a:pt x="3539038" y="1269921"/>
                    <a:pt x="3444452" y="1177482"/>
                  </a:cubicBezTo>
                  <a:lnTo>
                    <a:pt x="3187308" y="926174"/>
                  </a:lnTo>
                  <a:lnTo>
                    <a:pt x="2936002" y="1183319"/>
                  </a:lnTo>
                  <a:cubicBezTo>
                    <a:pt x="2866673" y="1254260"/>
                    <a:pt x="2764059" y="1272975"/>
                    <a:pt x="2677180" y="1238901"/>
                  </a:cubicBezTo>
                  <a:lnTo>
                    <a:pt x="2597363" y="1187209"/>
                  </a:lnTo>
                  <a:lnTo>
                    <a:pt x="2566248" y="1149998"/>
                  </a:lnTo>
                  <a:cubicBezTo>
                    <a:pt x="2503814" y="1057758"/>
                    <a:pt x="2512592" y="931331"/>
                    <a:pt x="2593477" y="848569"/>
                  </a:cubicBezTo>
                  <a:lnTo>
                    <a:pt x="2844781" y="591424"/>
                  </a:lnTo>
                  <a:lnTo>
                    <a:pt x="2587636" y="340119"/>
                  </a:lnTo>
                  <a:cubicBezTo>
                    <a:pt x="2504873" y="259235"/>
                    <a:pt x="2493195" y="133045"/>
                    <a:pt x="2553496" y="39396"/>
                  </a:cubicBezTo>
                  <a:lnTo>
                    <a:pt x="2583748" y="1480"/>
                  </a:lnTo>
                  <a:close/>
                  <a:moveTo>
                    <a:pt x="960105" y="0"/>
                  </a:moveTo>
                  <a:lnTo>
                    <a:pt x="1299038" y="0"/>
                  </a:lnTo>
                  <a:lnTo>
                    <a:pt x="1553717" y="248896"/>
                  </a:lnTo>
                  <a:lnTo>
                    <a:pt x="1796960" y="0"/>
                  </a:lnTo>
                  <a:lnTo>
                    <a:pt x="2151923" y="0"/>
                  </a:lnTo>
                  <a:lnTo>
                    <a:pt x="2197172" y="66472"/>
                  </a:lnTo>
                  <a:cubicBezTo>
                    <a:pt x="2233233" y="152545"/>
                    <a:pt x="2216879" y="255562"/>
                    <a:pt x="2147550" y="326502"/>
                  </a:cubicBezTo>
                  <a:lnTo>
                    <a:pt x="1896244" y="583646"/>
                  </a:lnTo>
                  <a:lnTo>
                    <a:pt x="2153388" y="834952"/>
                  </a:lnTo>
                  <a:cubicBezTo>
                    <a:pt x="2247976" y="927392"/>
                    <a:pt x="2249717" y="1079007"/>
                    <a:pt x="2157277" y="1173593"/>
                  </a:cubicBezTo>
                  <a:cubicBezTo>
                    <a:pt x="2064837" y="1268180"/>
                    <a:pt x="1913225" y="1269921"/>
                    <a:pt x="1818637" y="1177481"/>
                  </a:cubicBezTo>
                  <a:lnTo>
                    <a:pt x="1561494" y="926174"/>
                  </a:lnTo>
                  <a:lnTo>
                    <a:pt x="1310189" y="1183319"/>
                  </a:lnTo>
                  <a:cubicBezTo>
                    <a:pt x="1240859" y="1254259"/>
                    <a:pt x="1138244" y="1272974"/>
                    <a:pt x="1051366" y="1238899"/>
                  </a:cubicBezTo>
                  <a:lnTo>
                    <a:pt x="971549" y="1187207"/>
                  </a:lnTo>
                  <a:lnTo>
                    <a:pt x="940434" y="1149997"/>
                  </a:lnTo>
                  <a:cubicBezTo>
                    <a:pt x="877999" y="1057758"/>
                    <a:pt x="886776" y="931331"/>
                    <a:pt x="967661" y="848567"/>
                  </a:cubicBezTo>
                  <a:lnTo>
                    <a:pt x="1218966" y="591423"/>
                  </a:lnTo>
                  <a:lnTo>
                    <a:pt x="961822" y="340118"/>
                  </a:lnTo>
                  <a:cubicBezTo>
                    <a:pt x="879059" y="259233"/>
                    <a:pt x="867380" y="133044"/>
                    <a:pt x="927680" y="39394"/>
                  </a:cubicBezTo>
                  <a:lnTo>
                    <a:pt x="957933" y="1479"/>
                  </a:lnTo>
                  <a:close/>
                  <a:moveTo>
                    <a:pt x="195655" y="0"/>
                  </a:moveTo>
                  <a:lnTo>
                    <a:pt x="550613" y="0"/>
                  </a:lnTo>
                  <a:lnTo>
                    <a:pt x="595863" y="66475"/>
                  </a:lnTo>
                  <a:cubicBezTo>
                    <a:pt x="631924" y="152547"/>
                    <a:pt x="615571" y="255565"/>
                    <a:pt x="546241" y="326505"/>
                  </a:cubicBezTo>
                  <a:lnTo>
                    <a:pt x="294935" y="583649"/>
                  </a:lnTo>
                  <a:lnTo>
                    <a:pt x="552080" y="834955"/>
                  </a:lnTo>
                  <a:cubicBezTo>
                    <a:pt x="646666" y="927393"/>
                    <a:pt x="648406" y="1079009"/>
                    <a:pt x="555969" y="1173596"/>
                  </a:cubicBezTo>
                  <a:lnTo>
                    <a:pt x="555967" y="1173594"/>
                  </a:lnTo>
                  <a:cubicBezTo>
                    <a:pt x="463528" y="1268181"/>
                    <a:pt x="311915" y="1269923"/>
                    <a:pt x="217329" y="1177484"/>
                  </a:cubicBezTo>
                  <a:lnTo>
                    <a:pt x="0" y="965089"/>
                  </a:lnTo>
                  <a:lnTo>
                    <a:pt x="0" y="20020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 userDrawn="1"/>
          </p:nvSpPr>
          <p:spPr>
            <a:xfrm flipH="1" flipV="1">
              <a:off x="0" y="0"/>
              <a:ext cx="12192000" cy="2907023"/>
            </a:xfrm>
            <a:custGeom>
              <a:avLst/>
              <a:gdLst>
                <a:gd name="connsiteX0" fmla="*/ 12192000 w 12192000"/>
                <a:gd name="connsiteY0" fmla="*/ 0 h 2907023"/>
                <a:gd name="connsiteX1" fmla="*/ 12192000 w 12192000"/>
                <a:gd name="connsiteY1" fmla="*/ 2907023 h 2907023"/>
                <a:gd name="connsiteX2" fmla="*/ 0 w 12192000"/>
                <a:gd name="connsiteY2" fmla="*/ 2907023 h 2907023"/>
                <a:gd name="connsiteX3" fmla="*/ 0 w 12192000"/>
                <a:gd name="connsiteY3" fmla="*/ 823773 h 290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2907023">
                  <a:moveTo>
                    <a:pt x="12192000" y="0"/>
                  </a:moveTo>
                  <a:lnTo>
                    <a:pt x="12192000" y="2907023"/>
                  </a:lnTo>
                  <a:lnTo>
                    <a:pt x="0" y="2907023"/>
                  </a:lnTo>
                  <a:lnTo>
                    <a:pt x="0" y="8237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0568" y="2642190"/>
              <a:ext cx="8890864" cy="416284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6400" y="363600"/>
            <a:ext cx="7524000" cy="1044000"/>
          </a:xfrm>
          <a:noFill/>
        </p:spPr>
        <p:txBody>
          <a:bodyPr lIns="90000" tIns="46800" rIns="90000" bIns="46800">
            <a:normAutofit/>
          </a:bodyPr>
          <a:lstStyle>
            <a:lvl1pPr algn="ctr">
              <a:defRPr sz="4400" b="1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61514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6151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61514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162000"/>
            <a:ext cx="10514012" cy="1080000"/>
          </a:xfr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1533600"/>
            <a:ext cx="12193200" cy="426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58800" y="5799600"/>
            <a:ext cx="7275600" cy="68590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85503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85503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85503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534331"/>
            <a:ext cx="2628900" cy="4726984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534331"/>
            <a:ext cx="7734300" cy="4726984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08010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0801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08010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0666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6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1" Type="http://schemas.openxmlformats.org/officeDocument/2006/relationships/image" Target="../media/image9.png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7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38300"/>
            <a:ext cx="10515600" cy="4538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74638"/>
            <a:ext cx="10515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1"/>
            <a:ext cx="10515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/>
              <a:t>单击此处编辑母版文本样式</a:t>
            </a:r>
            <a:endParaRPr lang="zh-CN" dirty="0" smtClean="0"/>
          </a:p>
          <a:p>
            <a:pPr lvl="1"/>
            <a:r>
              <a:rPr lang="zh-CN" dirty="0" smtClean="0"/>
              <a:t>第二级</a:t>
            </a:r>
            <a:endParaRPr lang="zh-CN" dirty="0" smtClean="0"/>
          </a:p>
          <a:p>
            <a:pPr lvl="2"/>
            <a:r>
              <a:rPr lang="zh-CN" dirty="0" smtClean="0"/>
              <a:t>第三级</a:t>
            </a:r>
            <a:endParaRPr lang="zh-CN" dirty="0" smtClean="0"/>
          </a:p>
          <a:p>
            <a:pPr lvl="3"/>
            <a:r>
              <a:rPr lang="zh-CN" dirty="0" smtClean="0"/>
              <a:t>第四级</a:t>
            </a:r>
            <a:endParaRPr lang="zh-CN" dirty="0" smtClean="0"/>
          </a:p>
          <a:p>
            <a:pPr lvl="4"/>
            <a:r>
              <a:rPr lang="zh-CN" dirty="0" smtClean="0"/>
              <a:t>第五级</a:t>
            </a:r>
            <a:endParaRPr 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6646B-9C8C-4138-BAFE-8EBE512C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02241-D512-4C24-9EAD-401ADC7FAE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856241"/>
          </a:solidFill>
          <a:latin typeface="Arial" panose="020B0604020202020204" pitchFamily="34" charset="0"/>
          <a:ea typeface="黑体" panose="02010609060101010101" pitchFamily="49" charset="-122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5624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5624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5624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5624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5624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5624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5624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5624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ts val="0"/>
        </a:spcBef>
        <a:spcAft>
          <a:spcPct val="0"/>
        </a:spcAft>
        <a:buChar char="•"/>
        <a:defRPr sz="2400" kern="1200">
          <a:solidFill>
            <a:srgbClr val="85624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1pPr>
      <a:lvl2pPr marL="914400" indent="-45720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85624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2pPr>
      <a:lvl3pPr marL="1257300" indent="-34290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85624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3pPr>
      <a:lvl4pPr marL="1714500" indent="-34290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85624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4pPr>
      <a:lvl5pPr marL="2171700" indent="-34290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85624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/>
          <p:cNvSpPr/>
          <p:nvPr/>
        </p:nvSpPr>
        <p:spPr>
          <a:xfrm>
            <a:off x="0" y="0"/>
            <a:ext cx="12192000" cy="150210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35" name="圆角矩形 134"/>
          <p:cNvSpPr/>
          <p:nvPr/>
        </p:nvSpPr>
        <p:spPr>
          <a:xfrm rot="2660525">
            <a:off x="402246" y="600333"/>
            <a:ext cx="1368308" cy="390783"/>
          </a:xfrm>
          <a:prstGeom prst="roundRect">
            <a:avLst>
              <a:gd name="adj" fmla="val 50000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10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6" name="圆角矩形 135"/>
          <p:cNvSpPr/>
          <p:nvPr/>
        </p:nvSpPr>
        <p:spPr>
          <a:xfrm rot="18860525">
            <a:off x="402246" y="600333"/>
            <a:ext cx="1368308" cy="390783"/>
          </a:xfrm>
          <a:prstGeom prst="roundRect">
            <a:avLst>
              <a:gd name="adj" fmla="val 50000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100" dirty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5" name="圆角矩形 124"/>
          <p:cNvSpPr/>
          <p:nvPr/>
        </p:nvSpPr>
        <p:spPr>
          <a:xfrm rot="2660525">
            <a:off x="1708809" y="600332"/>
            <a:ext cx="1368308" cy="390783"/>
          </a:xfrm>
          <a:prstGeom prst="roundRect">
            <a:avLst>
              <a:gd name="adj" fmla="val 50000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10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6" name="圆角矩形 125"/>
          <p:cNvSpPr/>
          <p:nvPr/>
        </p:nvSpPr>
        <p:spPr>
          <a:xfrm rot="18860525">
            <a:off x="1708809" y="600332"/>
            <a:ext cx="1368308" cy="390783"/>
          </a:xfrm>
          <a:prstGeom prst="roundRect">
            <a:avLst>
              <a:gd name="adj" fmla="val 50000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100" dirty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5" name="圆角矩形 114"/>
          <p:cNvSpPr/>
          <p:nvPr/>
        </p:nvSpPr>
        <p:spPr>
          <a:xfrm rot="2660525">
            <a:off x="3035366" y="600333"/>
            <a:ext cx="1368308" cy="390783"/>
          </a:xfrm>
          <a:prstGeom prst="roundRect">
            <a:avLst>
              <a:gd name="adj" fmla="val 50000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10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6" name="圆角矩形 115"/>
          <p:cNvSpPr/>
          <p:nvPr/>
        </p:nvSpPr>
        <p:spPr>
          <a:xfrm rot="18860525">
            <a:off x="3035366" y="600333"/>
            <a:ext cx="1368308" cy="390783"/>
          </a:xfrm>
          <a:prstGeom prst="roundRect">
            <a:avLst>
              <a:gd name="adj" fmla="val 50000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100" dirty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圆角矩形 104"/>
          <p:cNvSpPr/>
          <p:nvPr/>
        </p:nvSpPr>
        <p:spPr>
          <a:xfrm rot="2660525">
            <a:off x="4299003" y="600332"/>
            <a:ext cx="1368308" cy="390783"/>
          </a:xfrm>
          <a:prstGeom prst="roundRect">
            <a:avLst>
              <a:gd name="adj" fmla="val 50000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10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6" name="圆角矩形 105"/>
          <p:cNvSpPr/>
          <p:nvPr/>
        </p:nvSpPr>
        <p:spPr>
          <a:xfrm rot="18860525">
            <a:off x="4299003" y="600332"/>
            <a:ext cx="1368308" cy="390783"/>
          </a:xfrm>
          <a:prstGeom prst="roundRect">
            <a:avLst>
              <a:gd name="adj" fmla="val 50000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100" dirty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5" name="圆角矩形 94"/>
          <p:cNvSpPr/>
          <p:nvPr/>
        </p:nvSpPr>
        <p:spPr>
          <a:xfrm rot="2660525">
            <a:off x="5562564" y="600332"/>
            <a:ext cx="1368308" cy="390783"/>
          </a:xfrm>
          <a:prstGeom prst="roundRect">
            <a:avLst>
              <a:gd name="adj" fmla="val 50000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10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圆角矩形 95"/>
          <p:cNvSpPr/>
          <p:nvPr/>
        </p:nvSpPr>
        <p:spPr>
          <a:xfrm rot="18860525">
            <a:off x="5562564" y="600332"/>
            <a:ext cx="1368308" cy="390783"/>
          </a:xfrm>
          <a:prstGeom prst="roundRect">
            <a:avLst>
              <a:gd name="adj" fmla="val 50000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100" dirty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 rot="2660525">
            <a:off x="6776968" y="600332"/>
            <a:ext cx="1368308" cy="390783"/>
          </a:xfrm>
          <a:prstGeom prst="roundRect">
            <a:avLst>
              <a:gd name="adj" fmla="val 50000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10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 rot="18860525">
            <a:off x="6776968" y="600332"/>
            <a:ext cx="1368308" cy="390783"/>
          </a:xfrm>
          <a:prstGeom prst="roundRect">
            <a:avLst>
              <a:gd name="adj" fmla="val 50000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100" dirty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 rot="2660525">
            <a:off x="8032592" y="600332"/>
            <a:ext cx="1368308" cy="390783"/>
          </a:xfrm>
          <a:prstGeom prst="roundRect">
            <a:avLst>
              <a:gd name="adj" fmla="val 50000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10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>
          <a:xfrm rot="18860525">
            <a:off x="8032592" y="600332"/>
            <a:ext cx="1368308" cy="390783"/>
          </a:xfrm>
          <a:prstGeom prst="roundRect">
            <a:avLst>
              <a:gd name="adj" fmla="val 50000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100" dirty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圆角矩形 64"/>
          <p:cNvSpPr/>
          <p:nvPr/>
        </p:nvSpPr>
        <p:spPr>
          <a:xfrm rot="2660525">
            <a:off x="9181546" y="600332"/>
            <a:ext cx="1368308" cy="390783"/>
          </a:xfrm>
          <a:prstGeom prst="roundRect">
            <a:avLst>
              <a:gd name="adj" fmla="val 50000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10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6" name="圆角矩形 65"/>
          <p:cNvSpPr/>
          <p:nvPr/>
        </p:nvSpPr>
        <p:spPr>
          <a:xfrm rot="18860525">
            <a:off x="9181546" y="600332"/>
            <a:ext cx="1368308" cy="390783"/>
          </a:xfrm>
          <a:prstGeom prst="roundRect">
            <a:avLst>
              <a:gd name="adj" fmla="val 50000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100" dirty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圆角矩形 54"/>
          <p:cNvSpPr/>
          <p:nvPr/>
        </p:nvSpPr>
        <p:spPr>
          <a:xfrm rot="2660525">
            <a:off x="10421447" y="577804"/>
            <a:ext cx="1368308" cy="390783"/>
          </a:xfrm>
          <a:prstGeom prst="roundRect">
            <a:avLst>
              <a:gd name="adj" fmla="val 50000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10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圆角矩形 55"/>
          <p:cNvSpPr/>
          <p:nvPr/>
        </p:nvSpPr>
        <p:spPr>
          <a:xfrm rot="18860525">
            <a:off x="10421447" y="577804"/>
            <a:ext cx="1368308" cy="390783"/>
          </a:xfrm>
          <a:prstGeom prst="roundRect">
            <a:avLst>
              <a:gd name="adj" fmla="val 50000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100" dirty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49" name="直接连接符 148"/>
          <p:cNvCxnSpPr/>
          <p:nvPr/>
        </p:nvCxnSpPr>
        <p:spPr>
          <a:xfrm>
            <a:off x="0" y="1502104"/>
            <a:ext cx="12192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57376"/>
            <a:ext cx="10515600" cy="4133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2625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26256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2625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96850"/>
            <a:ext cx="10040709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5.GIF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image" Target="../media/image26.jpeg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hyperlink" Target="demo\first-animation.html" TargetMode="External"/><Relationship Id="rId1" Type="http://schemas.openxmlformats.org/officeDocument/2006/relationships/tags" Target="../tags/tag4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image" Target="../media/image28.png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image" Target="../media/image27.jpeg"/><Relationship Id="rId10" Type="http://schemas.openxmlformats.org/officeDocument/2006/relationships/notesSlide" Target="../notesSlides/notesSlide11.xml"/><Relationship Id="rId1" Type="http://schemas.openxmlformats.org/officeDocument/2006/relationships/tags" Target="../tags/tag5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image" Target="../media/image28.png"/><Relationship Id="rId5" Type="http://schemas.openxmlformats.org/officeDocument/2006/relationships/tags" Target="../tags/tag58.xml"/><Relationship Id="rId4" Type="http://schemas.openxmlformats.org/officeDocument/2006/relationships/image" Target="../media/image30.jpeg"/><Relationship Id="rId3" Type="http://schemas.openxmlformats.org/officeDocument/2006/relationships/tags" Target="../tags/tag57.xml"/><Relationship Id="rId2" Type="http://schemas.openxmlformats.org/officeDocument/2006/relationships/image" Target="../media/image29.jpeg"/><Relationship Id="rId10" Type="http://schemas.openxmlformats.org/officeDocument/2006/relationships/notesSlide" Target="../notesSlides/notesSlide12.xml"/><Relationship Id="rId1" Type="http://schemas.openxmlformats.org/officeDocument/2006/relationships/tags" Target="../tags/tag5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hyperlink" Target="demo\sunsystem.html" TargetMode="Externa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hyperlink" Target="demo\clock.html" TargetMode="Externa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6" Type="http://schemas.openxmlformats.org/officeDocument/2006/relationships/notesSlide" Target="../notesSlides/notesSlide13.xml"/><Relationship Id="rId15" Type="http://schemas.openxmlformats.org/officeDocument/2006/relationships/slideLayout" Target="../slideLayouts/slideLayout27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hyperlink" Target="demo\snow.html" TargetMode="Externa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hyperlink" Target="http://echarts.baidu.com/demo.html#geo-lines" TargetMode="Externa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hyperlink" Target="http://echarts.baidu.com/demo.html#lines-bmap-effect" TargetMode="Externa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6" Type="http://schemas.openxmlformats.org/officeDocument/2006/relationships/notesSlide" Target="../notesSlides/notesSlide14.xml"/><Relationship Id="rId15" Type="http://schemas.openxmlformats.org/officeDocument/2006/relationships/slideLayout" Target="../slideLayouts/slideLayout27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hyperlink" Target="file:///C:/Users/a/Desktop/animation/demo/echarts/study/dynamic.html" TargetMode="Externa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6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7.xml"/><Relationship Id="rId2" Type="http://schemas.openxmlformats.org/officeDocument/2006/relationships/image" Target="../media/image12.png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9.xml"/><Relationship Id="rId2" Type="http://schemas.openxmlformats.org/officeDocument/2006/relationships/image" Target="../media/image13.png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1.xml"/><Relationship Id="rId2" Type="http://schemas.openxmlformats.org/officeDocument/2006/relationships/image" Target="../media/image14.png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7.xml"/><Relationship Id="rId3" Type="http://schemas.openxmlformats.org/officeDocument/2006/relationships/tags" Target="../tags/tag23.xml"/><Relationship Id="rId2" Type="http://schemas.openxmlformats.org/officeDocument/2006/relationships/image" Target="../media/image15.jpeg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4" Type="http://schemas.openxmlformats.org/officeDocument/2006/relationships/notesSlide" Target="../notesSlides/notesSlide6.xml"/><Relationship Id="rId13" Type="http://schemas.openxmlformats.org/officeDocument/2006/relationships/slideLayout" Target="../slideLayouts/slideLayout37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 smtClean="0"/>
              <a:t>H5网页动画</a:t>
            </a:r>
            <a:endParaRPr lang="en-US" altLang="zh-CN" dirty="0" smtClean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9616" y="548680"/>
            <a:ext cx="7560840" cy="58312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Body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72762" y="872037"/>
            <a:ext cx="7283678" cy="900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&lt;div id="header"&gt;&lt;/div&gt;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39336" y="1268760"/>
            <a:ext cx="7145096" cy="45039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&lt;div id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nav</a:t>
            </a:r>
            <a:r>
              <a:rPr lang="en-US" altLang="zh-CN" dirty="0" smtClean="0"/>
              <a:t>"&gt;&lt;/</a:t>
            </a:r>
            <a:r>
              <a:rPr lang="en-US" altLang="zh-CN" dirty="0"/>
              <a:t>div&gt;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2772762" y="1916832"/>
            <a:ext cx="4619382" cy="34550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&lt;div id</a:t>
            </a:r>
            <a:r>
              <a:rPr lang="en-US" altLang="zh-CN" sz="1600" dirty="0" smtClean="0"/>
              <a:t>="section"&gt;&lt;/</a:t>
            </a:r>
            <a:r>
              <a:rPr lang="en-US" altLang="zh-CN" sz="1600" dirty="0"/>
              <a:t>div</a:t>
            </a:r>
            <a:r>
              <a:rPr lang="en-US" altLang="zh-CN" sz="1600" dirty="0" smtClean="0"/>
              <a:t>&gt;</a:t>
            </a:r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zh-CN" altLang="en-US" sz="1600" dirty="0"/>
          </a:p>
          <a:p>
            <a:pPr algn="ctr"/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2772762" y="5612338"/>
            <a:ext cx="7283678" cy="623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&lt;div id</a:t>
            </a:r>
            <a:r>
              <a:rPr lang="en-US" altLang="zh-CN" dirty="0" smtClean="0"/>
              <a:t>="footer"&gt;&lt;/</a:t>
            </a:r>
            <a:r>
              <a:rPr lang="en-US" altLang="zh-CN" dirty="0"/>
              <a:t>div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7484532" y="1916832"/>
            <a:ext cx="2571908" cy="34550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&lt;</a:t>
            </a:r>
            <a:r>
              <a:rPr lang="en-US" altLang="zh-CN" sz="1600" dirty="0" smtClean="0"/>
              <a:t>div id="aside"&gt;&lt;/</a:t>
            </a:r>
            <a:r>
              <a:rPr lang="en-US" altLang="zh-CN" sz="1600" dirty="0"/>
              <a:t>div</a:t>
            </a:r>
            <a:r>
              <a:rPr lang="en-US" altLang="zh-CN" sz="1600" dirty="0" smtClean="0"/>
              <a:t>&gt;</a:t>
            </a:r>
            <a:endParaRPr lang="en-US" altLang="zh-CN" sz="1600" dirty="0" smtClean="0"/>
          </a:p>
          <a:p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2927648" y="2389640"/>
            <a:ext cx="4365315" cy="29102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&lt;div id</a:t>
            </a:r>
            <a:r>
              <a:rPr lang="en-US" altLang="zh-CN" sz="1600" dirty="0" smtClean="0">
                <a:solidFill>
                  <a:schemeClr val="bg1"/>
                </a:solidFill>
              </a:rPr>
              <a:t>="article"&gt;&lt;/</a:t>
            </a:r>
            <a:r>
              <a:rPr lang="en-US" altLang="zh-CN" sz="1600" dirty="0">
                <a:solidFill>
                  <a:schemeClr val="bg1"/>
                </a:solidFill>
              </a:rPr>
              <a:t>div</a:t>
            </a:r>
            <a:r>
              <a:rPr lang="en-US" altLang="zh-CN" sz="1600" dirty="0" smtClean="0">
                <a:solidFill>
                  <a:schemeClr val="bg1"/>
                </a:solidFill>
              </a:rPr>
              <a:t>&gt;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ctr"/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endParaRPr lang="en-US" altLang="zh-CN" sz="1600" dirty="0" smtClean="0">
              <a:solidFill>
                <a:schemeClr val="bg1"/>
              </a:solidFill>
            </a:endParaRPr>
          </a:p>
          <a:p>
            <a:pPr algn="ctr"/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endParaRPr lang="en-US" altLang="zh-CN" sz="1600" dirty="0" smtClean="0">
              <a:solidFill>
                <a:schemeClr val="bg1"/>
              </a:solidFill>
            </a:endParaRPr>
          </a:p>
          <a:p>
            <a:pPr algn="ctr"/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endParaRPr lang="en-US" altLang="zh-CN" sz="1600" dirty="0" smtClean="0">
              <a:solidFill>
                <a:schemeClr val="bg1"/>
              </a:solidFill>
            </a:endParaRPr>
          </a:p>
          <a:p>
            <a:pPr algn="ctr"/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endParaRPr lang="en-US" altLang="zh-CN" sz="1600" dirty="0" smtClean="0">
              <a:solidFill>
                <a:schemeClr val="bg1"/>
              </a:solidFill>
            </a:endParaRPr>
          </a:p>
          <a:p>
            <a:pPr algn="ctr"/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57258" y="2649140"/>
            <a:ext cx="4018862" cy="3464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&lt;div class</a:t>
            </a:r>
            <a:r>
              <a:rPr lang="en-US" altLang="zh-CN" dirty="0" smtClean="0"/>
              <a:t>="header"&gt;&lt;/</a:t>
            </a:r>
            <a:r>
              <a:rPr lang="en-US" altLang="zh-CN" dirty="0"/>
              <a:t>div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3157258" y="3196672"/>
            <a:ext cx="4018862" cy="14551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&lt;p&gt;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157258" y="4812098"/>
            <a:ext cx="4018862" cy="4157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&lt;div class="footer"&gt;&lt;/div&gt;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07977" y="1751518"/>
            <a:ext cx="457200" cy="30605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传统</a:t>
            </a:r>
            <a:r>
              <a:rPr lang="en-US" altLang="zh-CN" dirty="0" err="1" smtClean="0"/>
              <a:t>div+CSS</a:t>
            </a:r>
            <a:r>
              <a:rPr lang="zh-CN" altLang="en-US" dirty="0" smtClean="0"/>
              <a:t>页面布局方式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9616" y="548680"/>
            <a:ext cx="7560840" cy="58312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Body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72762" y="872037"/>
            <a:ext cx="7283678" cy="900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&lt;header&gt;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39336" y="1268760"/>
            <a:ext cx="7145096" cy="45039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</a:t>
            </a:r>
            <a:r>
              <a:rPr lang="en-US" altLang="zh-CN" dirty="0" err="1" smtClean="0"/>
              <a:t>nav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2772762" y="1916832"/>
            <a:ext cx="4619382" cy="34550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&lt;section&gt;</a:t>
            </a:r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2772762" y="5612338"/>
            <a:ext cx="7283678" cy="623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&lt;footer&gt;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7484532" y="1916832"/>
            <a:ext cx="2571908" cy="34550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/>
              <a:t>&lt;aside&gt;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2927648" y="2389640"/>
            <a:ext cx="4365315" cy="29102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&lt;article&gt;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ctr"/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endParaRPr lang="en-US" altLang="zh-CN" sz="1600" dirty="0" smtClean="0">
              <a:solidFill>
                <a:schemeClr val="bg1"/>
              </a:solidFill>
            </a:endParaRPr>
          </a:p>
          <a:p>
            <a:pPr algn="ctr"/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endParaRPr lang="en-US" altLang="zh-CN" sz="1600" dirty="0" smtClean="0">
              <a:solidFill>
                <a:schemeClr val="bg1"/>
              </a:solidFill>
            </a:endParaRPr>
          </a:p>
          <a:p>
            <a:pPr algn="ctr"/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endParaRPr lang="en-US" altLang="zh-CN" sz="1600" dirty="0" smtClean="0">
              <a:solidFill>
                <a:schemeClr val="bg1"/>
              </a:solidFill>
            </a:endParaRPr>
          </a:p>
          <a:p>
            <a:pPr algn="ctr"/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endParaRPr lang="en-US" altLang="zh-CN" sz="1600" dirty="0" smtClean="0">
              <a:solidFill>
                <a:schemeClr val="bg1"/>
              </a:solidFill>
            </a:endParaRPr>
          </a:p>
          <a:p>
            <a:pPr algn="ctr"/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57258" y="2649140"/>
            <a:ext cx="4018862" cy="3464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&lt;header&gt;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3157258" y="3196672"/>
            <a:ext cx="4018862" cy="14551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&lt;p&gt;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157258" y="4812098"/>
            <a:ext cx="4018862" cy="4157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&lt;footer&gt;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07977" y="1751518"/>
            <a:ext cx="457200" cy="27049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布局方式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的浏览器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目前支持</a:t>
            </a:r>
            <a:r>
              <a:rPr lang="en-US" altLang="zh-CN" sz="2000" dirty="0" smtClean="0"/>
              <a:t>HTML5</a:t>
            </a:r>
            <a:r>
              <a:rPr lang="zh-CN" altLang="en-US" sz="2000" dirty="0" smtClean="0"/>
              <a:t>的浏览器有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2924944"/>
            <a:ext cx="1368152" cy="135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10" y="2946534"/>
            <a:ext cx="1394159" cy="135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182" y="2924944"/>
            <a:ext cx="1381125" cy="135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2924944"/>
            <a:ext cx="1440160" cy="1354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095" y="2936930"/>
            <a:ext cx="1472266" cy="134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467" y="4803009"/>
            <a:ext cx="120449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90917" y="4323577"/>
            <a:ext cx="6591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IE9+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46735" y="4323577"/>
            <a:ext cx="881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Firefox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9736" y="4298953"/>
            <a:ext cx="817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Opear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0096" y="4298953"/>
            <a:ext cx="7797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Safari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56240" y="4298953"/>
            <a:ext cx="995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Chrome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27648" y="5955137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猎豹</a:t>
            </a:r>
            <a:endParaRPr lang="zh-CN" alt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4803009"/>
            <a:ext cx="1226414" cy="117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32193" y="5955137"/>
            <a:ext cx="513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UC</a:t>
            </a:r>
            <a:endParaRPr lang="zh-CN" altLang="en-US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443" y="4793655"/>
            <a:ext cx="1264269" cy="118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35960" y="594584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遨游</a:t>
            </a:r>
            <a:endParaRPr lang="zh-CN" altLang="en-US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15" y="4803009"/>
            <a:ext cx="1226168" cy="1142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176120" y="5955137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海豚</a:t>
            </a:r>
            <a:endParaRPr lang="zh-CN" altLang="en-US" dirty="0"/>
          </a:p>
        </p:txBody>
      </p:sp>
      <p:pic>
        <p:nvPicPr>
          <p:cNvPr id="1038" name="Picture 14" descr="C:\Users\Administrator\Desktop\media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762" y="4793655"/>
            <a:ext cx="1152190" cy="115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546013" y="594584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百度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初识</a:t>
            </a:r>
            <a:r>
              <a:rPr lang="en-US" altLang="zh-CN" dirty="0">
                <a:sym typeface="+mn-ea"/>
              </a:rPr>
              <a:t>html5</a:t>
            </a:r>
            <a:r>
              <a:rPr lang="zh-CN" altLang="en-US" dirty="0">
                <a:sym typeface="+mn-ea"/>
              </a:rPr>
              <a:t>之</a:t>
            </a:r>
            <a:r>
              <a:rPr lang="en-US" altLang="zh-CN" dirty="0">
                <a:sym typeface="+mn-ea"/>
              </a:rPr>
              <a:t>canvas</a:t>
            </a:r>
            <a:br>
              <a:rPr lang="zh-CN" altLang="en-US" dirty="0"/>
            </a:b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 vert="horz" wrap="square" lIns="90170" tIns="46990" rIns="90170" bIns="46990" numCol="1" anchor="t" anchorCtr="0" compatLnSpc="1"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sym typeface="+mn-ea"/>
              </a:rPr>
              <a:t>       </a:t>
            </a:r>
            <a:r>
              <a:rPr lang="en-US" altLang="zh-CN" dirty="0">
                <a:sym typeface="+mn-ea"/>
              </a:rPr>
              <a:t> canvas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>
                <a:sym typeface="+mn-ea"/>
              </a:rPr>
              <a:t>html5</a:t>
            </a:r>
            <a:r>
              <a:rPr lang="zh-CN" altLang="en-US" dirty="0">
                <a:sym typeface="+mn-ea"/>
              </a:rPr>
              <a:t>的新特性之一。</a:t>
            </a:r>
            <a:r>
              <a:rPr lang="en-US" altLang="zh-CN" dirty="0">
                <a:sym typeface="+mn-ea"/>
              </a:rPr>
              <a:t>它最初由苹果内部使用自己Mac OS X WebKit推出，供应用程序使用像仪表盘的构件和Safari浏览器使用。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   Google也已开始了一个项目，使用同样的技术在Internet Explorer支持Canvas能力。[4]但Internet Explorer自Internet Explorer 9起已经可以支持canvas元素。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  一些可能的用途，包括使用Canvas构造图形，动画，游戏和图片</a:t>
            </a:r>
            <a:endParaRPr lang="zh-CN" altLang="zh-CN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Canvas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69870" y="1951355"/>
            <a:ext cx="6294755" cy="1511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&lt;canvas id="canvas"  height="300" width="300"&gt;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您的浏览器不支持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 smtClean="0"/>
              <a:t>&lt;/canvas&gt;</a:t>
            </a:r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2816225" y="3665220"/>
            <a:ext cx="624840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canvas</a:t>
            </a:r>
            <a:r>
              <a:rPr lang="zh-CN" altLang="en-US" dirty="0" smtClean="0"/>
              <a:t>标签在页面中只显示一个设定背景色的画布，如果要产生新内容或</a:t>
            </a:r>
            <a:endParaRPr lang="en-US" altLang="zh-CN" dirty="0" smtClean="0"/>
          </a:p>
          <a:p>
            <a:r>
              <a:rPr lang="zh-CN" altLang="en-US" dirty="0" smtClean="0"/>
              <a:t>者进行画图操作，需要借助</a:t>
            </a:r>
            <a:r>
              <a:rPr lang="en-US" altLang="zh-CN" dirty="0" smtClean="0"/>
              <a:t>canvas API(HTML5</a:t>
            </a:r>
            <a:r>
              <a:rPr lang="zh-CN" altLang="en-US" dirty="0" smtClean="0"/>
              <a:t>的内置对</a:t>
            </a:r>
            <a:r>
              <a:rPr lang="en-US" altLang="zh-CN" dirty="0" smtClean="0"/>
              <a:t>context </a:t>
            </a:r>
            <a:r>
              <a:rPr lang="zh-CN" altLang="en-US" dirty="0"/>
              <a:t>对象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操作实现画图或者其他图像操作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_1"/>
          <p:cNvSpPr/>
          <p:nvPr>
            <p:custDataLst>
              <p:tags r:id="rId1"/>
            </p:custDataLst>
          </p:nvPr>
        </p:nvSpPr>
        <p:spPr>
          <a:xfrm>
            <a:off x="1580835" y="2561910"/>
            <a:ext cx="4359930" cy="2733989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MH_Picture_1"/>
          <p:cNvSpPr/>
          <p:nvPr>
            <p:custDataLst>
              <p:tags r:id="rId2"/>
            </p:custDataLst>
          </p:nvPr>
        </p:nvSpPr>
        <p:spPr>
          <a:xfrm>
            <a:off x="1400175" y="2381250"/>
            <a:ext cx="4359930" cy="273398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785" b="-2785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121425" y="1314450"/>
            <a:ext cx="5022825" cy="10668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>
                <a:latin typeface="+mj-lt"/>
                <a:ea typeface="+mj-ea"/>
                <a:cs typeface="+mj-cs"/>
              </a:rPr>
              <a:t>制作</a:t>
            </a:r>
            <a:r>
              <a:rPr lang="en-US" altLang="zh-CN" dirty="0">
                <a:latin typeface="+mj-lt"/>
                <a:ea typeface="+mj-ea"/>
                <a:cs typeface="+mj-cs"/>
              </a:rPr>
              <a:t>H5</a:t>
            </a:r>
            <a:r>
              <a:rPr lang="zh-CN" altLang="en-US" dirty="0">
                <a:latin typeface="+mj-lt"/>
                <a:ea typeface="+mj-ea"/>
                <a:cs typeface="+mj-cs"/>
              </a:rPr>
              <a:t>动画的基础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6121425" y="2381249"/>
            <a:ext cx="5022825" cy="291464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2000"/>
            </a:lvl1pPr>
          </a:lstStyle>
          <a:p>
            <a:r>
              <a:rPr lang="en-US" altLang="zh-CN" dirty="0"/>
              <a:t>html5</a:t>
            </a:r>
            <a:endParaRPr lang="en-US" altLang="zh-CN" dirty="0"/>
          </a:p>
          <a:p>
            <a:r>
              <a:rPr lang="en-US" altLang="zh-CN" dirty="0"/>
              <a:t>css</a:t>
            </a:r>
            <a:endParaRPr lang="en-US" altLang="zh-CN" dirty="0"/>
          </a:p>
          <a:p>
            <a:r>
              <a:rPr lang="en-US" altLang="zh-CN" dirty="0"/>
              <a:t>javascript</a:t>
            </a:r>
            <a:endParaRPr lang="en-US" altLang="zh-CN" dirty="0"/>
          </a:p>
        </p:txBody>
      </p:sp>
    </p:spTree>
    <p:custDataLst>
      <p:tags r:id="rId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j-lt"/>
                <a:ea typeface="+mj-ea"/>
                <a:hlinkClick r:id="rId2" action="ppaction://hlinkfile"/>
              </a:rPr>
              <a:t>制作第一个</a:t>
            </a:r>
            <a:r>
              <a:rPr lang="en-US" altLang="zh-CN" dirty="0">
                <a:latin typeface="+mj-lt"/>
                <a:ea typeface="+mj-ea"/>
                <a:hlinkClick r:id="rId2" action="ppaction://hlinkfile"/>
              </a:rPr>
              <a:t>h5</a:t>
            </a:r>
            <a:r>
              <a:rPr lang="zh-CN" altLang="en-US" dirty="0">
                <a:latin typeface="+mj-lt"/>
                <a:ea typeface="+mj-ea"/>
                <a:hlinkClick r:id="rId2" action="ppaction://hlinkfile"/>
              </a:rPr>
              <a:t>动画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latin typeface="+mn-lt"/>
                <a:ea typeface="+mn-ea"/>
              </a:rPr>
              <a:t>请在此输入您的副标题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047" y="1500981"/>
            <a:ext cx="3228975" cy="484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228240" y="274639"/>
            <a:ext cx="9735520" cy="101123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400" dirty="0">
                <a:latin typeface="+mj-lt"/>
                <a:ea typeface="+mj-ea"/>
                <a:cs typeface="+mj-cs"/>
              </a:rPr>
              <a:t>制作第一个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H5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动画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228090" y="3598545"/>
            <a:ext cx="5529580" cy="153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187325" indent="-187325" eaLnBrk="1" hangingPunct="1">
              <a:lnSpc>
                <a:spcPct val="150000"/>
              </a:lnSpc>
              <a:spcBef>
                <a:spcPct val="20000"/>
              </a:spcBef>
              <a:buFontTx/>
              <a:buBlip>
                <a:blip r:embed="rId5"/>
              </a:buBlip>
              <a:defRPr sz="1800">
                <a:latin typeface="+mn-lt"/>
                <a:ea typeface="+mn-ea"/>
              </a:defRPr>
            </a:lvl1pPr>
            <a:lvl2pPr marL="927100" indent="-285750">
              <a:spcBef>
                <a:spcPct val="20000"/>
              </a:spcBef>
              <a:buChar char="–"/>
              <a:defRPr sz="2800">
                <a:solidFill>
                  <a:srgbClr val="856241"/>
                </a:solidFill>
              </a:defRPr>
            </a:lvl2pPr>
            <a:lvl3pPr marL="1327150" indent="-228600">
              <a:spcBef>
                <a:spcPct val="20000"/>
              </a:spcBef>
              <a:buChar char="•"/>
              <a:defRPr sz="2400">
                <a:solidFill>
                  <a:srgbClr val="856241"/>
                </a:solidFill>
              </a:defRPr>
            </a:lvl3pPr>
            <a:lvl4pPr marL="1784350" indent="-228600">
              <a:spcBef>
                <a:spcPct val="20000"/>
              </a:spcBef>
              <a:buChar char="–"/>
              <a:defRPr sz="2000">
                <a:solidFill>
                  <a:srgbClr val="856241"/>
                </a:solidFill>
              </a:defRPr>
            </a:lvl4pPr>
            <a:lvl5pPr marL="2241550" indent="-228600">
              <a:spcBef>
                <a:spcPct val="20000"/>
              </a:spcBef>
              <a:buChar char="»"/>
              <a:defRPr sz="2000">
                <a:solidFill>
                  <a:srgbClr val="856241"/>
                </a:solidFill>
              </a:defRPr>
            </a:lvl5pPr>
            <a:lvl6pPr marL="2698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</a:defRPr>
            </a:lvl6pPr>
            <a:lvl7pPr marL="3155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</a:defRPr>
            </a:lvl7pPr>
            <a:lvl8pPr marL="3613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</a:defRPr>
            </a:lvl8pPr>
            <a:lvl9pPr marL="4070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</a:defRPr>
            </a:lvl9pPr>
          </a:lstStyle>
          <a:p>
            <a:pPr marL="0" indent="0">
              <a:buNone/>
            </a:pPr>
            <a:r>
              <a:rPr lang="en-US" altLang="zh-CN" dirty="0"/>
              <a:t>   &lt;head&gt;</a:t>
            </a:r>
            <a:endParaRPr lang="en-US" altLang="zh-CN" dirty="0"/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1228188" y="5474486"/>
            <a:ext cx="5529287" cy="1185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187325" indent="-187325" eaLnBrk="1" hangingPunct="1">
              <a:lnSpc>
                <a:spcPct val="150000"/>
              </a:lnSpc>
              <a:spcBef>
                <a:spcPct val="20000"/>
              </a:spcBef>
              <a:buFontTx/>
              <a:buBlip>
                <a:blip r:embed="rId5"/>
              </a:buBlip>
              <a:defRPr sz="1800">
                <a:latin typeface="+mn-lt"/>
                <a:ea typeface="+mn-ea"/>
              </a:defRPr>
            </a:lvl1pPr>
            <a:lvl2pPr marL="927100" indent="-285750">
              <a:spcBef>
                <a:spcPct val="20000"/>
              </a:spcBef>
              <a:buChar char="–"/>
              <a:defRPr sz="2800">
                <a:solidFill>
                  <a:srgbClr val="856241"/>
                </a:solidFill>
              </a:defRPr>
            </a:lvl2pPr>
            <a:lvl3pPr marL="1327150" indent="-228600">
              <a:spcBef>
                <a:spcPct val="20000"/>
              </a:spcBef>
              <a:buChar char="•"/>
              <a:defRPr sz="2400">
                <a:solidFill>
                  <a:srgbClr val="856241"/>
                </a:solidFill>
              </a:defRPr>
            </a:lvl3pPr>
            <a:lvl4pPr marL="1784350" indent="-228600">
              <a:spcBef>
                <a:spcPct val="20000"/>
              </a:spcBef>
              <a:buChar char="–"/>
              <a:defRPr sz="2000">
                <a:solidFill>
                  <a:srgbClr val="856241"/>
                </a:solidFill>
              </a:defRPr>
            </a:lvl4pPr>
            <a:lvl5pPr marL="2241550" indent="-228600">
              <a:spcBef>
                <a:spcPct val="20000"/>
              </a:spcBef>
              <a:buChar char="»"/>
              <a:defRPr sz="2000">
                <a:solidFill>
                  <a:srgbClr val="856241"/>
                </a:solidFill>
              </a:defRPr>
            </a:lvl5pPr>
            <a:lvl6pPr marL="2698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</a:defRPr>
            </a:lvl6pPr>
            <a:lvl7pPr marL="3155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</a:defRPr>
            </a:lvl7pPr>
            <a:lvl8pPr marL="3613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</a:defRPr>
            </a:lvl8pPr>
            <a:lvl9pPr marL="4070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</a:defRPr>
            </a:lvl9pPr>
          </a:lstStyle>
          <a:p>
            <a:pPr marL="0" indent="0">
              <a:buNone/>
            </a:pPr>
            <a:r>
              <a:rPr lang="en-US" altLang="zh-CN"/>
              <a:t>  &lt;/html&gt;</a:t>
            </a:r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228188" y="2413098"/>
            <a:ext cx="5529287" cy="1185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187325" indent="-187325" eaLnBrk="1" hangingPunct="1">
              <a:lnSpc>
                <a:spcPct val="150000"/>
              </a:lnSpc>
              <a:spcBef>
                <a:spcPct val="20000"/>
              </a:spcBef>
              <a:buFontTx/>
              <a:buBlip>
                <a:blip r:embed="rId5"/>
              </a:buBlip>
              <a:defRPr sz="1800">
                <a:latin typeface="+mn-lt"/>
                <a:ea typeface="+mn-ea"/>
              </a:defRPr>
            </a:lvl1pPr>
            <a:lvl2pPr marL="927100" indent="-285750">
              <a:spcBef>
                <a:spcPct val="20000"/>
              </a:spcBef>
              <a:buChar char="–"/>
              <a:defRPr sz="2800">
                <a:solidFill>
                  <a:srgbClr val="856241"/>
                </a:solidFill>
              </a:defRPr>
            </a:lvl2pPr>
            <a:lvl3pPr marL="1327150" indent="-228600">
              <a:spcBef>
                <a:spcPct val="20000"/>
              </a:spcBef>
              <a:buChar char="•"/>
              <a:defRPr sz="2400">
                <a:solidFill>
                  <a:srgbClr val="856241"/>
                </a:solidFill>
              </a:defRPr>
            </a:lvl3pPr>
            <a:lvl4pPr marL="1784350" indent="-228600">
              <a:spcBef>
                <a:spcPct val="20000"/>
              </a:spcBef>
              <a:buChar char="–"/>
              <a:defRPr sz="2000">
                <a:solidFill>
                  <a:srgbClr val="856241"/>
                </a:solidFill>
              </a:defRPr>
            </a:lvl4pPr>
            <a:lvl5pPr marL="2241550" indent="-228600">
              <a:spcBef>
                <a:spcPct val="20000"/>
              </a:spcBef>
              <a:buChar char="»"/>
              <a:defRPr sz="2000">
                <a:solidFill>
                  <a:srgbClr val="856241"/>
                </a:solidFill>
              </a:defRPr>
            </a:lvl5pPr>
            <a:lvl6pPr marL="2698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</a:defRPr>
            </a:lvl6pPr>
            <a:lvl7pPr marL="3155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</a:defRPr>
            </a:lvl7pPr>
            <a:lvl8pPr marL="3613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</a:defRPr>
            </a:lvl8pPr>
            <a:lvl9pPr marL="4070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</a:defRPr>
            </a:lvl9pPr>
          </a:lstStyle>
          <a:p>
            <a:r>
              <a:rPr lang="zh-CN" altLang="en-US"/>
              <a:t>&lt;!DOCTYPE html&gt;</a:t>
            </a:r>
            <a:endParaRPr lang="zh-CN" altLang="en-US"/>
          </a:p>
          <a:p>
            <a:r>
              <a:rPr lang="zh-CN" altLang="en-US"/>
              <a:t>&lt;html&gt; </a:t>
            </a:r>
            <a:endParaRPr lang="zh-CN" altLang="en-US"/>
          </a:p>
          <a:p>
            <a:r>
              <a:rPr lang="en-US" altLang="zh-CN"/>
              <a:t>&lt;/head&gt;</a:t>
            </a:r>
            <a:endParaRPr lang="en-US" altLang="zh-CN"/>
          </a:p>
          <a:p>
            <a:r>
              <a:rPr lang="en-US" altLang="zh-CN"/>
              <a:t>&lt;body&gt;</a:t>
            </a:r>
            <a:endParaRPr lang="en-US" altLang="zh-CN"/>
          </a:p>
          <a:p>
            <a:r>
              <a:rPr lang="en-US" altLang="zh-CN"/>
              <a:t>&lt;div&gt;&lt;/div&gt;</a:t>
            </a:r>
            <a:endParaRPr lang="en-US" altLang="zh-CN"/>
          </a:p>
          <a:p>
            <a:r>
              <a:rPr lang="en-US" altLang="zh-CN"/>
              <a:t>&lt;/body&gt;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308100" y="1212850"/>
            <a:ext cx="3693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html5</a:t>
            </a:r>
            <a:r>
              <a:rPr lang="zh-CN" altLang="en-US"/>
              <a:t>部分</a:t>
            </a:r>
            <a:endParaRPr lang="zh-CN" altLang="en-US"/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87" y="1422400"/>
            <a:ext cx="3716338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176" y="3925889"/>
            <a:ext cx="3716337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5439905" y="1422400"/>
            <a:ext cx="5523855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 fontScale="80000"/>
          </a:bodyPr>
          <a:lstStyle>
            <a:defPPr>
              <a:defRPr lang="zh-CN"/>
            </a:defPPr>
            <a:lvl1pPr marL="193675" indent="-193675" eaLnBrk="1" hangingPunct="1">
              <a:lnSpc>
                <a:spcPct val="150000"/>
              </a:lnSpc>
              <a:spcBef>
                <a:spcPct val="20000"/>
              </a:spcBef>
              <a:buFontTx/>
              <a:buBlip>
                <a:blip r:embed="rId6"/>
              </a:buBlip>
              <a:defRPr sz="1800">
                <a:latin typeface="+mn-lt"/>
                <a:ea typeface="+mn-ea"/>
              </a:defRPr>
            </a:lvl1pPr>
            <a:lvl2pPr marL="933450" indent="-285750">
              <a:spcBef>
                <a:spcPct val="20000"/>
              </a:spcBef>
              <a:buChar char="–"/>
              <a:defRPr sz="2800">
                <a:solidFill>
                  <a:srgbClr val="856241"/>
                </a:solidFill>
              </a:defRPr>
            </a:lvl2pPr>
            <a:lvl3pPr marL="1333500" indent="-228600">
              <a:spcBef>
                <a:spcPct val="20000"/>
              </a:spcBef>
              <a:buChar char="•"/>
              <a:defRPr sz="2400">
                <a:solidFill>
                  <a:srgbClr val="856241"/>
                </a:solidFill>
              </a:defRPr>
            </a:lvl3pPr>
            <a:lvl4pPr marL="1790700" indent="-228600">
              <a:spcBef>
                <a:spcPct val="20000"/>
              </a:spcBef>
              <a:buChar char="–"/>
              <a:defRPr sz="2000">
                <a:solidFill>
                  <a:srgbClr val="856241"/>
                </a:solidFill>
              </a:defRPr>
            </a:lvl4pPr>
            <a:lvl5pPr marL="2247900" indent="-228600">
              <a:spcBef>
                <a:spcPct val="20000"/>
              </a:spcBef>
              <a:buChar char="»"/>
              <a:defRPr sz="2000">
                <a:solidFill>
                  <a:srgbClr val="856241"/>
                </a:solidFill>
              </a:defRPr>
            </a:lvl5pPr>
            <a:lvl6pPr marL="2705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</a:defRPr>
            </a:lvl6pPr>
            <a:lvl7pPr marL="31623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</a:defRPr>
            </a:lvl7pPr>
            <a:lvl8pPr marL="36195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</a:defRPr>
            </a:lvl8pPr>
            <a:lvl9pPr marL="4076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</a:defRPr>
            </a:lvl9pPr>
          </a:lstStyle>
          <a:p>
            <a:pPr marL="193675" indent="-193675" eaLnBrk="1" hangingPunct="1">
              <a:lnSpc>
                <a:spcPct val="150000"/>
              </a:lnSpc>
              <a:buBlip>
                <a:blip r:embed="rId6"/>
              </a:buBlip>
            </a:pPr>
            <a:r>
              <a:rPr lang="zh-CN" altLang="zh-CN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div</a:t>
            </a:r>
            <a:endParaRPr lang="zh-CN" altLang="zh-CN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93675" indent="-193675" eaLnBrk="1" hangingPunct="1">
              <a:lnSpc>
                <a:spcPct val="150000"/>
              </a:lnSpc>
              <a:buBlip>
                <a:blip r:embed="rId6"/>
              </a:buBlip>
            </a:pPr>
            <a:r>
              <a:rPr lang="zh-CN" altLang="zh-CN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</a:t>
            </a:r>
            <a:endParaRPr lang="zh-CN" altLang="zh-CN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93675" indent="-193675" eaLnBrk="1" hangingPunct="1">
              <a:lnSpc>
                <a:spcPct val="150000"/>
              </a:lnSpc>
              <a:buBlip>
                <a:blip r:embed="rId6"/>
              </a:buBlip>
            </a:pPr>
            <a:r>
              <a:rPr lang="zh-CN" altLang="zh-CN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width:100px;</a:t>
            </a:r>
            <a:endParaRPr lang="zh-CN" altLang="zh-CN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93675" indent="-193675" eaLnBrk="1" hangingPunct="1">
              <a:lnSpc>
                <a:spcPct val="150000"/>
              </a:lnSpc>
              <a:buBlip>
                <a:blip r:embed="rId6"/>
              </a:buBlip>
            </a:pPr>
            <a:r>
              <a:rPr lang="zh-CN" altLang="zh-CN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height:100px;</a:t>
            </a:r>
            <a:endParaRPr lang="zh-CN" altLang="zh-CN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93675" indent="-193675" eaLnBrk="1" hangingPunct="1">
              <a:lnSpc>
                <a:spcPct val="150000"/>
              </a:lnSpc>
              <a:buBlip>
                <a:blip r:embed="rId6"/>
              </a:buBlip>
            </a:pPr>
            <a:r>
              <a:rPr lang="zh-CN" altLang="zh-CN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background:red;</a:t>
            </a:r>
            <a:endParaRPr lang="zh-CN" altLang="zh-CN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93675" indent="-193675" eaLnBrk="1" hangingPunct="1">
              <a:lnSpc>
                <a:spcPct val="150000"/>
              </a:lnSpc>
              <a:buBlip>
                <a:blip r:embed="rId6"/>
              </a:buBlip>
            </a:pPr>
            <a:r>
              <a:rPr lang="zh-CN" altLang="zh-CN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position:relative;</a:t>
            </a:r>
            <a:endParaRPr lang="zh-CN" altLang="zh-CN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93675" indent="-193675" eaLnBrk="1" hangingPunct="1">
              <a:lnSpc>
                <a:spcPct val="150000"/>
              </a:lnSpc>
              <a:buBlip>
                <a:blip r:embed="rId6"/>
              </a:buBlip>
            </a:pPr>
            <a:r>
              <a:rPr lang="zh-CN" altLang="zh-CN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animation:myfirst 5s;</a:t>
            </a:r>
            <a:endParaRPr lang="zh-CN" altLang="zh-CN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93675" indent="-193675" eaLnBrk="1" hangingPunct="1">
              <a:lnSpc>
                <a:spcPct val="150000"/>
              </a:lnSpc>
              <a:buBlip>
                <a:blip r:embed="rId6"/>
              </a:buBlip>
            </a:pPr>
            <a:r>
              <a:rPr lang="zh-CN" altLang="zh-CN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-webkit-animation:myfirst 5s; /* Safari and Chrome */</a:t>
            </a:r>
            <a:endParaRPr lang="zh-CN" altLang="zh-CN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93675" indent="-193675" eaLnBrk="1" hangingPunct="1">
              <a:lnSpc>
                <a:spcPct val="150000"/>
              </a:lnSpc>
              <a:buBlip>
                <a:blip r:embed="rId6"/>
              </a:buBlip>
            </a:pPr>
            <a:r>
              <a:rPr lang="zh-CN" altLang="zh-CN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zh-CN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93675" indent="-193675" eaLnBrk="1" hangingPunct="1">
              <a:lnSpc>
                <a:spcPct val="150000"/>
              </a:lnSpc>
              <a:buBlip>
                <a:blip r:embed="rId6"/>
              </a:buBlip>
            </a:pPr>
            <a:endParaRPr lang="zh-CN" altLang="zh-CN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93675" indent="-193675" eaLnBrk="1" hangingPunct="1">
              <a:lnSpc>
                <a:spcPct val="150000"/>
              </a:lnSpc>
              <a:buBlip>
                <a:blip r:embed="rId6"/>
              </a:buBlip>
            </a:pPr>
            <a:r>
              <a:rPr lang="zh-CN" altLang="zh-CN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@keyframes myfirst</a:t>
            </a:r>
            <a:endParaRPr lang="zh-CN" altLang="zh-CN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93675" indent="-193675" eaLnBrk="1" hangingPunct="1">
              <a:lnSpc>
                <a:spcPct val="150000"/>
              </a:lnSpc>
              <a:buBlip>
                <a:blip r:embed="rId6"/>
              </a:buBlip>
            </a:pPr>
            <a:r>
              <a:rPr lang="zh-CN" altLang="zh-CN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</a:t>
            </a:r>
            <a:endParaRPr lang="zh-CN" altLang="zh-CN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93675" indent="-193675" eaLnBrk="1" hangingPunct="1">
              <a:lnSpc>
                <a:spcPct val="150000"/>
              </a:lnSpc>
              <a:buBlip>
                <a:blip r:embed="rId6"/>
              </a:buBlip>
            </a:pPr>
            <a:r>
              <a:rPr lang="zh-CN" altLang="zh-CN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0%   {background:red; left:0px; top:0px;}</a:t>
            </a:r>
            <a:endParaRPr lang="zh-CN" altLang="zh-CN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93675" indent="-193675" eaLnBrk="1" hangingPunct="1">
              <a:lnSpc>
                <a:spcPct val="150000"/>
              </a:lnSpc>
              <a:buBlip>
                <a:blip r:embed="rId6"/>
              </a:buBlip>
            </a:pPr>
            <a:r>
              <a:rPr lang="zh-CN" altLang="zh-CN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25%  {background:yellow; left:200px; top:0px;}</a:t>
            </a:r>
            <a:endParaRPr lang="zh-CN" altLang="zh-CN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93675" indent="-193675" eaLnBrk="1" hangingPunct="1">
              <a:lnSpc>
                <a:spcPct val="150000"/>
              </a:lnSpc>
              <a:buBlip>
                <a:blip r:embed="rId6"/>
              </a:buBlip>
            </a:pPr>
            <a:r>
              <a:rPr lang="zh-CN" altLang="zh-CN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50%  {background:blue; left:200px; top:200px;}</a:t>
            </a:r>
            <a:endParaRPr lang="zh-CN" altLang="zh-CN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93675" indent="-193675" eaLnBrk="1" hangingPunct="1">
              <a:lnSpc>
                <a:spcPct val="150000"/>
              </a:lnSpc>
              <a:buBlip>
                <a:blip r:embed="rId6"/>
              </a:buBlip>
            </a:pPr>
            <a:r>
              <a:rPr lang="zh-CN" altLang="zh-CN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75%  {background:green; left:0px; top:200px;}</a:t>
            </a:r>
            <a:endParaRPr lang="zh-CN" altLang="zh-CN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93675" indent="-193675" eaLnBrk="1" hangingPunct="1">
              <a:lnSpc>
                <a:spcPct val="150000"/>
              </a:lnSpc>
              <a:buBlip>
                <a:blip r:embed="rId6"/>
              </a:buBlip>
            </a:pPr>
            <a:r>
              <a:rPr lang="zh-CN" altLang="zh-CN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100% {background:red; left:0px; top:0px;}</a:t>
            </a:r>
            <a:endParaRPr lang="zh-CN" altLang="zh-CN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93675" indent="-193675" eaLnBrk="1" hangingPunct="1">
              <a:lnSpc>
                <a:spcPct val="150000"/>
              </a:lnSpc>
              <a:buBlip>
                <a:blip r:embed="rId6"/>
              </a:buBlip>
            </a:pPr>
            <a:r>
              <a:rPr lang="zh-CN" altLang="zh-CN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zh-CN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1228240" y="274639"/>
            <a:ext cx="9735520" cy="101123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4400" dirty="0">
                <a:latin typeface="+mj-lt"/>
                <a:ea typeface="+mj-ea"/>
                <a:cs typeface="+mj-cs"/>
              </a:rPr>
              <a:t>css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部分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4"/>
          <p:cNvGrpSpPr/>
          <p:nvPr>
            <p:custDataLst>
              <p:tags r:id="rId1"/>
            </p:custDataLst>
          </p:nvPr>
        </p:nvGrpSpPr>
        <p:grpSpPr bwMode="auto">
          <a:xfrm>
            <a:off x="2688256" y="2018844"/>
            <a:ext cx="7151625" cy="1098836"/>
            <a:chOff x="0" y="0"/>
            <a:chExt cx="8564" cy="1315"/>
          </a:xfrm>
        </p:grpSpPr>
        <p:sp>
          <p:nvSpPr>
            <p:cNvPr id="6149" name="Freeform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0"/>
              <a:ext cx="1975" cy="1315"/>
            </a:xfrm>
            <a:custGeom>
              <a:avLst/>
              <a:gdLst>
                <a:gd name="T0" fmla="*/ 2147483646 w 241"/>
                <a:gd name="T1" fmla="*/ 2147483646 h 190"/>
                <a:gd name="T2" fmla="*/ 2147483646 w 241"/>
                <a:gd name="T3" fmla="*/ 2147483646 h 190"/>
                <a:gd name="T4" fmla="*/ 2147483646 w 241"/>
                <a:gd name="T5" fmla="*/ 2147483646 h 190"/>
                <a:gd name="T6" fmla="*/ 2147483646 w 241"/>
                <a:gd name="T7" fmla="*/ 2147483646 h 190"/>
                <a:gd name="T8" fmla="*/ 2147483646 w 241"/>
                <a:gd name="T9" fmla="*/ 2147483646 h 190"/>
                <a:gd name="T10" fmla="*/ 2147483646 w 241"/>
                <a:gd name="T11" fmla="*/ 0 h 190"/>
                <a:gd name="T12" fmla="*/ 0 w 241"/>
                <a:gd name="T13" fmla="*/ 0 h 190"/>
                <a:gd name="T14" fmla="*/ 0 w 241"/>
                <a:gd name="T15" fmla="*/ 2147483646 h 190"/>
                <a:gd name="T16" fmla="*/ 2147483646 w 241"/>
                <a:gd name="T17" fmla="*/ 2147483646 h 190"/>
                <a:gd name="T18" fmla="*/ 2147483646 w 241"/>
                <a:gd name="T19" fmla="*/ 2147483646 h 190"/>
                <a:gd name="T20" fmla="*/ 2147483646 w 241"/>
                <a:gd name="T21" fmla="*/ 2147483646 h 190"/>
                <a:gd name="T22" fmla="*/ 2147483646 w 241"/>
                <a:gd name="T23" fmla="*/ 2147483646 h 190"/>
                <a:gd name="T24" fmla="*/ 2147483646 w 241"/>
                <a:gd name="T25" fmla="*/ 2147483646 h 190"/>
                <a:gd name="T26" fmla="*/ 2147483646 w 241"/>
                <a:gd name="T27" fmla="*/ 2147483646 h 190"/>
                <a:gd name="T28" fmla="*/ 2147483646 w 241"/>
                <a:gd name="T29" fmla="*/ 2147483646 h 1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1"/>
                <a:gd name="T46" fmla="*/ 0 h 190"/>
                <a:gd name="T47" fmla="*/ 241 w 241"/>
                <a:gd name="T48" fmla="*/ 190 h 19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1" h="190">
                  <a:moveTo>
                    <a:pt x="211" y="73"/>
                  </a:moveTo>
                  <a:cubicBezTo>
                    <a:pt x="204" y="73"/>
                    <a:pt x="197" y="76"/>
                    <a:pt x="192" y="80"/>
                  </a:cubicBezTo>
                  <a:cubicBezTo>
                    <a:pt x="191" y="81"/>
                    <a:pt x="190" y="82"/>
                    <a:pt x="189" y="82"/>
                  </a:cubicBezTo>
                  <a:cubicBezTo>
                    <a:pt x="187" y="84"/>
                    <a:pt x="183" y="86"/>
                    <a:pt x="180" y="86"/>
                  </a:cubicBezTo>
                  <a:cubicBezTo>
                    <a:pt x="176" y="86"/>
                    <a:pt x="174" y="86"/>
                    <a:pt x="172" y="85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72" y="190"/>
                    <a:pt x="172" y="190"/>
                    <a:pt x="172" y="190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5" y="116"/>
                    <a:pt x="176" y="116"/>
                    <a:pt x="179" y="116"/>
                  </a:cubicBezTo>
                  <a:cubicBezTo>
                    <a:pt x="183" y="116"/>
                    <a:pt x="188" y="118"/>
                    <a:pt x="190" y="120"/>
                  </a:cubicBezTo>
                  <a:cubicBezTo>
                    <a:pt x="192" y="122"/>
                    <a:pt x="202" y="128"/>
                    <a:pt x="211" y="128"/>
                  </a:cubicBezTo>
                  <a:cubicBezTo>
                    <a:pt x="228" y="128"/>
                    <a:pt x="241" y="116"/>
                    <a:pt x="241" y="101"/>
                  </a:cubicBezTo>
                  <a:cubicBezTo>
                    <a:pt x="241" y="86"/>
                    <a:pt x="228" y="73"/>
                    <a:pt x="211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288000" anchor="ctr" anchorCtr="1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800" b="1" i="1" dirty="0">
                  <a:solidFill>
                    <a:schemeClr val="tx1"/>
                  </a:solidFill>
                  <a:latin typeface="+mn-lt"/>
                  <a:ea typeface="+mn-ea"/>
                  <a:sym typeface="Arial" panose="020B0604020202020204" pitchFamily="34" charset="0"/>
                </a:rPr>
                <a:t>01</a:t>
              </a:r>
              <a:endParaRPr lang="en-US" sz="2800" b="1" i="1" dirty="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6150" name="Freeform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67" y="0"/>
              <a:ext cx="5997" cy="1315"/>
            </a:xfrm>
            <a:custGeom>
              <a:avLst/>
              <a:gdLst>
                <a:gd name="T0" fmla="*/ 2147483646 w 965"/>
                <a:gd name="T1" fmla="*/ 0 h 190"/>
                <a:gd name="T2" fmla="*/ 2147483646 w 965"/>
                <a:gd name="T3" fmla="*/ 0 h 190"/>
                <a:gd name="T4" fmla="*/ 2147483646 w 965"/>
                <a:gd name="T5" fmla="*/ 0 h 190"/>
                <a:gd name="T6" fmla="*/ 2147483646 w 965"/>
                <a:gd name="T7" fmla="*/ 0 h 190"/>
                <a:gd name="T8" fmla="*/ 2147483646 w 965"/>
                <a:gd name="T9" fmla="*/ 0 h 190"/>
                <a:gd name="T10" fmla="*/ 2147483646 w 965"/>
                <a:gd name="T11" fmla="*/ 0 h 190"/>
                <a:gd name="T12" fmla="*/ 2147483646 w 965"/>
                <a:gd name="T13" fmla="*/ 0 h 190"/>
                <a:gd name="T14" fmla="*/ 2147483646 w 965"/>
                <a:gd name="T15" fmla="*/ 0 h 190"/>
                <a:gd name="T16" fmla="*/ 2147483646 w 965"/>
                <a:gd name="T17" fmla="*/ 0 h 190"/>
                <a:gd name="T18" fmla="*/ 2147483646 w 965"/>
                <a:gd name="T19" fmla="*/ 0 h 190"/>
                <a:gd name="T20" fmla="*/ 0 w 965"/>
                <a:gd name="T21" fmla="*/ 0 h 190"/>
                <a:gd name="T22" fmla="*/ 0 w 965"/>
                <a:gd name="T23" fmla="*/ 2147483646 h 190"/>
                <a:gd name="T24" fmla="*/ 2147483646 w 965"/>
                <a:gd name="T25" fmla="*/ 2147483646 h 190"/>
                <a:gd name="T26" fmla="*/ 2147483646 w 965"/>
                <a:gd name="T27" fmla="*/ 2147483646 h 190"/>
                <a:gd name="T28" fmla="*/ 2147483646 w 965"/>
                <a:gd name="T29" fmla="*/ 2147483646 h 190"/>
                <a:gd name="T30" fmla="*/ 2147483646 w 965"/>
                <a:gd name="T31" fmla="*/ 2147483646 h 190"/>
                <a:gd name="T32" fmla="*/ 2147483646 w 965"/>
                <a:gd name="T33" fmla="*/ 2147483646 h 190"/>
                <a:gd name="T34" fmla="*/ 2147483646 w 965"/>
                <a:gd name="T35" fmla="*/ 2147483646 h 190"/>
                <a:gd name="T36" fmla="*/ 0 w 965"/>
                <a:gd name="T37" fmla="*/ 2147483646 h 190"/>
                <a:gd name="T38" fmla="*/ 0 w 965"/>
                <a:gd name="T39" fmla="*/ 2147483646 h 190"/>
                <a:gd name="T40" fmla="*/ 2147483646 w 965"/>
                <a:gd name="T41" fmla="*/ 2147483646 h 190"/>
                <a:gd name="T42" fmla="*/ 2147483646 w 965"/>
                <a:gd name="T43" fmla="*/ 2147483646 h 190"/>
                <a:gd name="T44" fmla="*/ 2147483646 w 965"/>
                <a:gd name="T45" fmla="*/ 2147483646 h 190"/>
                <a:gd name="T46" fmla="*/ 2147483646 w 965"/>
                <a:gd name="T47" fmla="*/ 2147483646 h 190"/>
                <a:gd name="T48" fmla="*/ 2147483646 w 965"/>
                <a:gd name="T49" fmla="*/ 2147483646 h 190"/>
                <a:gd name="T50" fmla="*/ 2147483646 w 965"/>
                <a:gd name="T51" fmla="*/ 2147483646 h 190"/>
                <a:gd name="T52" fmla="*/ 2147483646 w 965"/>
                <a:gd name="T53" fmla="*/ 2147483646 h 190"/>
                <a:gd name="T54" fmla="*/ 2147483646 w 965"/>
                <a:gd name="T55" fmla="*/ 2147483646 h 190"/>
                <a:gd name="T56" fmla="*/ 2147483646 w 965"/>
                <a:gd name="T57" fmla="*/ 2147483646 h 190"/>
                <a:gd name="T58" fmla="*/ 2147483646 w 965"/>
                <a:gd name="T59" fmla="*/ 2147483646 h 190"/>
                <a:gd name="T60" fmla="*/ 2147483646 w 965"/>
                <a:gd name="T61" fmla="*/ 2147483646 h 190"/>
                <a:gd name="T62" fmla="*/ 2147483646 w 965"/>
                <a:gd name="T63" fmla="*/ 0 h 190"/>
                <a:gd name="T64" fmla="*/ 2147483646 w 965"/>
                <a:gd name="T65" fmla="*/ 0 h 1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5"/>
                <a:gd name="T100" fmla="*/ 0 h 190"/>
                <a:gd name="T101" fmla="*/ 965 w 965"/>
                <a:gd name="T102" fmla="*/ 190 h 19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5" h="190">
                  <a:moveTo>
                    <a:pt x="803" y="0"/>
                  </a:moveTo>
                  <a:cubicBezTo>
                    <a:pt x="792" y="0"/>
                    <a:pt x="792" y="0"/>
                    <a:pt x="792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34" y="0"/>
                    <a:pt x="634" y="0"/>
                    <a:pt x="634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476" y="0"/>
                    <a:pt x="476" y="0"/>
                    <a:pt x="476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4" y="81"/>
                    <a:pt x="6" y="79"/>
                  </a:cubicBezTo>
                  <a:cubicBezTo>
                    <a:pt x="7" y="78"/>
                    <a:pt x="8" y="78"/>
                    <a:pt x="9" y="77"/>
                  </a:cubicBezTo>
                  <a:cubicBezTo>
                    <a:pt x="15" y="72"/>
                    <a:pt x="22" y="69"/>
                    <a:pt x="31" y="69"/>
                  </a:cubicBezTo>
                  <a:cubicBezTo>
                    <a:pt x="50" y="69"/>
                    <a:pt x="65" y="83"/>
                    <a:pt x="65" y="101"/>
                  </a:cubicBezTo>
                  <a:cubicBezTo>
                    <a:pt x="65" y="118"/>
                    <a:pt x="50" y="133"/>
                    <a:pt x="31" y="133"/>
                  </a:cubicBezTo>
                  <a:cubicBezTo>
                    <a:pt x="21" y="133"/>
                    <a:pt x="9" y="125"/>
                    <a:pt x="7" y="123"/>
                  </a:cubicBezTo>
                  <a:cubicBezTo>
                    <a:pt x="5" y="122"/>
                    <a:pt x="3" y="121"/>
                    <a:pt x="0" y="12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63" y="190"/>
                    <a:pt x="163" y="190"/>
                    <a:pt x="163" y="190"/>
                  </a:cubicBezTo>
                  <a:cubicBezTo>
                    <a:pt x="169" y="190"/>
                    <a:pt x="169" y="190"/>
                    <a:pt x="169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31" y="190"/>
                    <a:pt x="331" y="190"/>
                    <a:pt x="331" y="190"/>
                  </a:cubicBezTo>
                  <a:cubicBezTo>
                    <a:pt x="476" y="190"/>
                    <a:pt x="476" y="190"/>
                    <a:pt x="47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634" y="190"/>
                    <a:pt x="634" y="190"/>
                    <a:pt x="634" y="190"/>
                  </a:cubicBezTo>
                  <a:cubicBezTo>
                    <a:pt x="644" y="190"/>
                    <a:pt x="644" y="190"/>
                    <a:pt x="644" y="190"/>
                  </a:cubicBezTo>
                  <a:cubicBezTo>
                    <a:pt x="792" y="190"/>
                    <a:pt x="792" y="190"/>
                    <a:pt x="792" y="190"/>
                  </a:cubicBezTo>
                  <a:cubicBezTo>
                    <a:pt x="803" y="190"/>
                    <a:pt x="803" y="190"/>
                    <a:pt x="803" y="190"/>
                  </a:cubicBezTo>
                  <a:cubicBezTo>
                    <a:pt x="965" y="190"/>
                    <a:pt x="965" y="190"/>
                    <a:pt x="965" y="190"/>
                  </a:cubicBezTo>
                  <a:cubicBezTo>
                    <a:pt x="965" y="0"/>
                    <a:pt x="965" y="0"/>
                    <a:pt x="965" y="0"/>
                  </a:cubicBezTo>
                  <a:lnTo>
                    <a:pt x="80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69875" tIns="46990" rIns="269875" bIns="46990" anchor="ctr" anchorCtr="1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+mn-lt"/>
                  <a:ea typeface="+mn-ea"/>
                  <a:sym typeface="Arial" panose="020B0604020202020204" pitchFamily="34" charset="0"/>
                  <a:hlinkClick r:id="rId4" action="ppaction://hlinkfile"/>
                </a:rPr>
                <a:t>简易时钟</a:t>
              </a:r>
              <a:endParaRPr lang="en-US" altLang="zh-CN" sz="2000" b="1" dirty="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151" name="Group 7"/>
          <p:cNvGrpSpPr/>
          <p:nvPr>
            <p:custDataLst>
              <p:tags r:id="rId5"/>
            </p:custDataLst>
          </p:nvPr>
        </p:nvGrpSpPr>
        <p:grpSpPr bwMode="auto">
          <a:xfrm>
            <a:off x="2688256" y="3496761"/>
            <a:ext cx="7151625" cy="1098836"/>
            <a:chOff x="0" y="0"/>
            <a:chExt cx="8564" cy="1315"/>
          </a:xfrm>
        </p:grpSpPr>
        <p:sp>
          <p:nvSpPr>
            <p:cNvPr id="6152" name="Freeform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1975" cy="1315"/>
            </a:xfrm>
            <a:custGeom>
              <a:avLst/>
              <a:gdLst>
                <a:gd name="T0" fmla="*/ 2147483646 w 241"/>
                <a:gd name="T1" fmla="*/ 2147483646 h 190"/>
                <a:gd name="T2" fmla="*/ 2147483646 w 241"/>
                <a:gd name="T3" fmla="*/ 2147483646 h 190"/>
                <a:gd name="T4" fmla="*/ 2147483646 w 241"/>
                <a:gd name="T5" fmla="*/ 2147483646 h 190"/>
                <a:gd name="T6" fmla="*/ 2147483646 w 241"/>
                <a:gd name="T7" fmla="*/ 2147483646 h 190"/>
                <a:gd name="T8" fmla="*/ 2147483646 w 241"/>
                <a:gd name="T9" fmla="*/ 2147483646 h 190"/>
                <a:gd name="T10" fmla="*/ 2147483646 w 241"/>
                <a:gd name="T11" fmla="*/ 0 h 190"/>
                <a:gd name="T12" fmla="*/ 0 w 241"/>
                <a:gd name="T13" fmla="*/ 0 h 190"/>
                <a:gd name="T14" fmla="*/ 0 w 241"/>
                <a:gd name="T15" fmla="*/ 2147483646 h 190"/>
                <a:gd name="T16" fmla="*/ 2147483646 w 241"/>
                <a:gd name="T17" fmla="*/ 2147483646 h 190"/>
                <a:gd name="T18" fmla="*/ 2147483646 w 241"/>
                <a:gd name="T19" fmla="*/ 2147483646 h 190"/>
                <a:gd name="T20" fmla="*/ 2147483646 w 241"/>
                <a:gd name="T21" fmla="*/ 2147483646 h 190"/>
                <a:gd name="T22" fmla="*/ 2147483646 w 241"/>
                <a:gd name="T23" fmla="*/ 2147483646 h 190"/>
                <a:gd name="T24" fmla="*/ 2147483646 w 241"/>
                <a:gd name="T25" fmla="*/ 2147483646 h 190"/>
                <a:gd name="T26" fmla="*/ 2147483646 w 241"/>
                <a:gd name="T27" fmla="*/ 2147483646 h 190"/>
                <a:gd name="T28" fmla="*/ 2147483646 w 241"/>
                <a:gd name="T29" fmla="*/ 2147483646 h 1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1"/>
                <a:gd name="T46" fmla="*/ 0 h 190"/>
                <a:gd name="T47" fmla="*/ 241 w 241"/>
                <a:gd name="T48" fmla="*/ 190 h 19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1" h="190">
                  <a:moveTo>
                    <a:pt x="211" y="73"/>
                  </a:moveTo>
                  <a:cubicBezTo>
                    <a:pt x="204" y="73"/>
                    <a:pt x="197" y="76"/>
                    <a:pt x="192" y="80"/>
                  </a:cubicBezTo>
                  <a:cubicBezTo>
                    <a:pt x="191" y="81"/>
                    <a:pt x="190" y="82"/>
                    <a:pt x="189" y="82"/>
                  </a:cubicBezTo>
                  <a:cubicBezTo>
                    <a:pt x="187" y="84"/>
                    <a:pt x="183" y="86"/>
                    <a:pt x="180" y="86"/>
                  </a:cubicBezTo>
                  <a:cubicBezTo>
                    <a:pt x="176" y="86"/>
                    <a:pt x="174" y="86"/>
                    <a:pt x="172" y="85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72" y="190"/>
                    <a:pt x="172" y="190"/>
                    <a:pt x="172" y="190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5" y="116"/>
                    <a:pt x="176" y="116"/>
                    <a:pt x="179" y="116"/>
                  </a:cubicBezTo>
                  <a:cubicBezTo>
                    <a:pt x="183" y="116"/>
                    <a:pt x="188" y="118"/>
                    <a:pt x="190" y="120"/>
                  </a:cubicBezTo>
                  <a:cubicBezTo>
                    <a:pt x="192" y="122"/>
                    <a:pt x="202" y="128"/>
                    <a:pt x="211" y="128"/>
                  </a:cubicBezTo>
                  <a:cubicBezTo>
                    <a:pt x="228" y="128"/>
                    <a:pt x="241" y="116"/>
                    <a:pt x="241" y="101"/>
                  </a:cubicBezTo>
                  <a:cubicBezTo>
                    <a:pt x="241" y="86"/>
                    <a:pt x="228" y="73"/>
                    <a:pt x="211" y="73"/>
                  </a:cubicBezTo>
                  <a:close/>
                </a:path>
              </a:pathLst>
            </a:custGeom>
            <a:solidFill>
              <a:srgbClr val="8562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288000" anchor="ctr" anchorCtr="1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800" b="1" i="1" dirty="0">
                  <a:solidFill>
                    <a:schemeClr val="bg1"/>
                  </a:solidFill>
                  <a:latin typeface="+mn-lt"/>
                  <a:ea typeface="+mn-ea"/>
                  <a:sym typeface="Arial" panose="020B0604020202020204" pitchFamily="34" charset="0"/>
                </a:rPr>
                <a:t>02</a:t>
              </a:r>
              <a:endParaRPr lang="en-US" sz="2800" b="1" i="1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6153" name="Freeform 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67" y="0"/>
              <a:ext cx="5997" cy="1315"/>
            </a:xfrm>
            <a:custGeom>
              <a:avLst/>
              <a:gdLst>
                <a:gd name="T0" fmla="*/ 2147483646 w 965"/>
                <a:gd name="T1" fmla="*/ 0 h 190"/>
                <a:gd name="T2" fmla="*/ 2147483646 w 965"/>
                <a:gd name="T3" fmla="*/ 0 h 190"/>
                <a:gd name="T4" fmla="*/ 2147483646 w 965"/>
                <a:gd name="T5" fmla="*/ 0 h 190"/>
                <a:gd name="T6" fmla="*/ 2147483646 w 965"/>
                <a:gd name="T7" fmla="*/ 0 h 190"/>
                <a:gd name="T8" fmla="*/ 2147483646 w 965"/>
                <a:gd name="T9" fmla="*/ 0 h 190"/>
                <a:gd name="T10" fmla="*/ 2147483646 w 965"/>
                <a:gd name="T11" fmla="*/ 0 h 190"/>
                <a:gd name="T12" fmla="*/ 2147483646 w 965"/>
                <a:gd name="T13" fmla="*/ 0 h 190"/>
                <a:gd name="T14" fmla="*/ 2147483646 w 965"/>
                <a:gd name="T15" fmla="*/ 0 h 190"/>
                <a:gd name="T16" fmla="*/ 2147483646 w 965"/>
                <a:gd name="T17" fmla="*/ 0 h 190"/>
                <a:gd name="T18" fmla="*/ 2147483646 w 965"/>
                <a:gd name="T19" fmla="*/ 0 h 190"/>
                <a:gd name="T20" fmla="*/ 0 w 965"/>
                <a:gd name="T21" fmla="*/ 0 h 190"/>
                <a:gd name="T22" fmla="*/ 0 w 965"/>
                <a:gd name="T23" fmla="*/ 2147483646 h 190"/>
                <a:gd name="T24" fmla="*/ 2147483646 w 965"/>
                <a:gd name="T25" fmla="*/ 2147483646 h 190"/>
                <a:gd name="T26" fmla="*/ 2147483646 w 965"/>
                <a:gd name="T27" fmla="*/ 2147483646 h 190"/>
                <a:gd name="T28" fmla="*/ 2147483646 w 965"/>
                <a:gd name="T29" fmla="*/ 2147483646 h 190"/>
                <a:gd name="T30" fmla="*/ 2147483646 w 965"/>
                <a:gd name="T31" fmla="*/ 2147483646 h 190"/>
                <a:gd name="T32" fmla="*/ 2147483646 w 965"/>
                <a:gd name="T33" fmla="*/ 2147483646 h 190"/>
                <a:gd name="T34" fmla="*/ 2147483646 w 965"/>
                <a:gd name="T35" fmla="*/ 2147483646 h 190"/>
                <a:gd name="T36" fmla="*/ 0 w 965"/>
                <a:gd name="T37" fmla="*/ 2147483646 h 190"/>
                <a:gd name="T38" fmla="*/ 0 w 965"/>
                <a:gd name="T39" fmla="*/ 2147483646 h 190"/>
                <a:gd name="T40" fmla="*/ 2147483646 w 965"/>
                <a:gd name="T41" fmla="*/ 2147483646 h 190"/>
                <a:gd name="T42" fmla="*/ 2147483646 w 965"/>
                <a:gd name="T43" fmla="*/ 2147483646 h 190"/>
                <a:gd name="T44" fmla="*/ 2147483646 w 965"/>
                <a:gd name="T45" fmla="*/ 2147483646 h 190"/>
                <a:gd name="T46" fmla="*/ 2147483646 w 965"/>
                <a:gd name="T47" fmla="*/ 2147483646 h 190"/>
                <a:gd name="T48" fmla="*/ 2147483646 w 965"/>
                <a:gd name="T49" fmla="*/ 2147483646 h 190"/>
                <a:gd name="T50" fmla="*/ 2147483646 w 965"/>
                <a:gd name="T51" fmla="*/ 2147483646 h 190"/>
                <a:gd name="T52" fmla="*/ 2147483646 w 965"/>
                <a:gd name="T53" fmla="*/ 2147483646 h 190"/>
                <a:gd name="T54" fmla="*/ 2147483646 w 965"/>
                <a:gd name="T55" fmla="*/ 2147483646 h 190"/>
                <a:gd name="T56" fmla="*/ 2147483646 w 965"/>
                <a:gd name="T57" fmla="*/ 2147483646 h 190"/>
                <a:gd name="T58" fmla="*/ 2147483646 w 965"/>
                <a:gd name="T59" fmla="*/ 2147483646 h 190"/>
                <a:gd name="T60" fmla="*/ 2147483646 w 965"/>
                <a:gd name="T61" fmla="*/ 2147483646 h 190"/>
                <a:gd name="T62" fmla="*/ 2147483646 w 965"/>
                <a:gd name="T63" fmla="*/ 0 h 190"/>
                <a:gd name="T64" fmla="*/ 2147483646 w 965"/>
                <a:gd name="T65" fmla="*/ 0 h 1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5"/>
                <a:gd name="T100" fmla="*/ 0 h 190"/>
                <a:gd name="T101" fmla="*/ 965 w 965"/>
                <a:gd name="T102" fmla="*/ 190 h 19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5" h="190">
                  <a:moveTo>
                    <a:pt x="803" y="0"/>
                  </a:moveTo>
                  <a:cubicBezTo>
                    <a:pt x="792" y="0"/>
                    <a:pt x="792" y="0"/>
                    <a:pt x="792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34" y="0"/>
                    <a:pt x="634" y="0"/>
                    <a:pt x="634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476" y="0"/>
                    <a:pt x="476" y="0"/>
                    <a:pt x="476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4" y="81"/>
                    <a:pt x="6" y="79"/>
                  </a:cubicBezTo>
                  <a:cubicBezTo>
                    <a:pt x="7" y="78"/>
                    <a:pt x="8" y="78"/>
                    <a:pt x="9" y="77"/>
                  </a:cubicBezTo>
                  <a:cubicBezTo>
                    <a:pt x="15" y="72"/>
                    <a:pt x="22" y="69"/>
                    <a:pt x="31" y="69"/>
                  </a:cubicBezTo>
                  <a:cubicBezTo>
                    <a:pt x="50" y="69"/>
                    <a:pt x="65" y="83"/>
                    <a:pt x="65" y="101"/>
                  </a:cubicBezTo>
                  <a:cubicBezTo>
                    <a:pt x="65" y="118"/>
                    <a:pt x="50" y="133"/>
                    <a:pt x="31" y="133"/>
                  </a:cubicBezTo>
                  <a:cubicBezTo>
                    <a:pt x="21" y="133"/>
                    <a:pt x="9" y="125"/>
                    <a:pt x="7" y="123"/>
                  </a:cubicBezTo>
                  <a:cubicBezTo>
                    <a:pt x="5" y="122"/>
                    <a:pt x="3" y="121"/>
                    <a:pt x="0" y="12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63" y="190"/>
                    <a:pt x="163" y="190"/>
                    <a:pt x="163" y="190"/>
                  </a:cubicBezTo>
                  <a:cubicBezTo>
                    <a:pt x="169" y="190"/>
                    <a:pt x="169" y="190"/>
                    <a:pt x="169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31" y="190"/>
                    <a:pt x="331" y="190"/>
                    <a:pt x="331" y="190"/>
                  </a:cubicBezTo>
                  <a:cubicBezTo>
                    <a:pt x="476" y="190"/>
                    <a:pt x="476" y="190"/>
                    <a:pt x="47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634" y="190"/>
                    <a:pt x="634" y="190"/>
                    <a:pt x="634" y="190"/>
                  </a:cubicBezTo>
                  <a:cubicBezTo>
                    <a:pt x="644" y="190"/>
                    <a:pt x="644" y="190"/>
                    <a:pt x="644" y="190"/>
                  </a:cubicBezTo>
                  <a:cubicBezTo>
                    <a:pt x="792" y="190"/>
                    <a:pt x="792" y="190"/>
                    <a:pt x="792" y="190"/>
                  </a:cubicBezTo>
                  <a:cubicBezTo>
                    <a:pt x="803" y="190"/>
                    <a:pt x="803" y="190"/>
                    <a:pt x="803" y="190"/>
                  </a:cubicBezTo>
                  <a:cubicBezTo>
                    <a:pt x="965" y="190"/>
                    <a:pt x="965" y="190"/>
                    <a:pt x="965" y="190"/>
                  </a:cubicBezTo>
                  <a:cubicBezTo>
                    <a:pt x="965" y="0"/>
                    <a:pt x="965" y="0"/>
                    <a:pt x="965" y="0"/>
                  </a:cubicBezTo>
                  <a:lnTo>
                    <a:pt x="803" y="0"/>
                  </a:lnTo>
                  <a:close/>
                </a:path>
              </a:pathLst>
            </a:custGeom>
            <a:solidFill>
              <a:srgbClr val="8562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69875" rIns="269875" anchor="ctr" anchorCtr="1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 b="1" dirty="0">
                  <a:solidFill>
                    <a:schemeClr val="bg1"/>
                  </a:solidFill>
                  <a:latin typeface="+mn-lt"/>
                  <a:ea typeface="+mn-ea"/>
                  <a:sym typeface="Arial" panose="020B0604020202020204" pitchFamily="34" charset="0"/>
                  <a:hlinkClick r:id="rId8" action="ppaction://hlinkfile"/>
                </a:rPr>
                <a:t>太阳系模拟</a:t>
              </a:r>
              <a:endParaRPr lang="zh-CN" altLang="zh-CN" sz="2000" b="1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154" name="Group 10"/>
          <p:cNvGrpSpPr/>
          <p:nvPr>
            <p:custDataLst>
              <p:tags r:id="rId9"/>
            </p:custDataLst>
          </p:nvPr>
        </p:nvGrpSpPr>
        <p:grpSpPr bwMode="auto">
          <a:xfrm>
            <a:off x="2688256" y="4930841"/>
            <a:ext cx="7020517" cy="1098836"/>
            <a:chOff x="0" y="0"/>
            <a:chExt cx="8407" cy="1315"/>
          </a:xfrm>
        </p:grpSpPr>
        <p:sp>
          <p:nvSpPr>
            <p:cNvPr id="6155" name="Freeform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1975" cy="1315"/>
            </a:xfrm>
            <a:custGeom>
              <a:avLst/>
              <a:gdLst>
                <a:gd name="T0" fmla="*/ 2147483646 w 241"/>
                <a:gd name="T1" fmla="*/ 2147483646 h 190"/>
                <a:gd name="T2" fmla="*/ 2147483646 w 241"/>
                <a:gd name="T3" fmla="*/ 2147483646 h 190"/>
                <a:gd name="T4" fmla="*/ 2147483646 w 241"/>
                <a:gd name="T5" fmla="*/ 2147483646 h 190"/>
                <a:gd name="T6" fmla="*/ 2147483646 w 241"/>
                <a:gd name="T7" fmla="*/ 2147483646 h 190"/>
                <a:gd name="T8" fmla="*/ 2147483646 w 241"/>
                <a:gd name="T9" fmla="*/ 2147483646 h 190"/>
                <a:gd name="T10" fmla="*/ 2147483646 w 241"/>
                <a:gd name="T11" fmla="*/ 0 h 190"/>
                <a:gd name="T12" fmla="*/ 0 w 241"/>
                <a:gd name="T13" fmla="*/ 0 h 190"/>
                <a:gd name="T14" fmla="*/ 0 w 241"/>
                <a:gd name="T15" fmla="*/ 2147483646 h 190"/>
                <a:gd name="T16" fmla="*/ 2147483646 w 241"/>
                <a:gd name="T17" fmla="*/ 2147483646 h 190"/>
                <a:gd name="T18" fmla="*/ 2147483646 w 241"/>
                <a:gd name="T19" fmla="*/ 2147483646 h 190"/>
                <a:gd name="T20" fmla="*/ 2147483646 w 241"/>
                <a:gd name="T21" fmla="*/ 2147483646 h 190"/>
                <a:gd name="T22" fmla="*/ 2147483646 w 241"/>
                <a:gd name="T23" fmla="*/ 2147483646 h 190"/>
                <a:gd name="T24" fmla="*/ 2147483646 w 241"/>
                <a:gd name="T25" fmla="*/ 2147483646 h 190"/>
                <a:gd name="T26" fmla="*/ 2147483646 w 241"/>
                <a:gd name="T27" fmla="*/ 2147483646 h 190"/>
                <a:gd name="T28" fmla="*/ 2147483646 w 241"/>
                <a:gd name="T29" fmla="*/ 2147483646 h 1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1"/>
                <a:gd name="T46" fmla="*/ 0 h 190"/>
                <a:gd name="T47" fmla="*/ 241 w 241"/>
                <a:gd name="T48" fmla="*/ 190 h 19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1" h="190">
                  <a:moveTo>
                    <a:pt x="211" y="73"/>
                  </a:moveTo>
                  <a:cubicBezTo>
                    <a:pt x="204" y="73"/>
                    <a:pt x="197" y="76"/>
                    <a:pt x="192" y="80"/>
                  </a:cubicBezTo>
                  <a:cubicBezTo>
                    <a:pt x="191" y="81"/>
                    <a:pt x="190" y="82"/>
                    <a:pt x="189" y="82"/>
                  </a:cubicBezTo>
                  <a:cubicBezTo>
                    <a:pt x="187" y="84"/>
                    <a:pt x="183" y="86"/>
                    <a:pt x="180" y="86"/>
                  </a:cubicBezTo>
                  <a:cubicBezTo>
                    <a:pt x="176" y="86"/>
                    <a:pt x="174" y="86"/>
                    <a:pt x="172" y="85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72" y="190"/>
                    <a:pt x="172" y="190"/>
                    <a:pt x="172" y="190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5" y="116"/>
                    <a:pt x="176" y="116"/>
                    <a:pt x="179" y="116"/>
                  </a:cubicBezTo>
                  <a:cubicBezTo>
                    <a:pt x="183" y="116"/>
                    <a:pt x="188" y="118"/>
                    <a:pt x="190" y="120"/>
                  </a:cubicBezTo>
                  <a:cubicBezTo>
                    <a:pt x="192" y="122"/>
                    <a:pt x="202" y="128"/>
                    <a:pt x="211" y="128"/>
                  </a:cubicBezTo>
                  <a:cubicBezTo>
                    <a:pt x="228" y="128"/>
                    <a:pt x="241" y="116"/>
                    <a:pt x="241" y="101"/>
                  </a:cubicBezTo>
                  <a:cubicBezTo>
                    <a:pt x="241" y="86"/>
                    <a:pt x="228" y="73"/>
                    <a:pt x="211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288000" anchor="ctr" anchorCtr="1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800" b="1" i="1" dirty="0">
                  <a:solidFill>
                    <a:schemeClr val="tx1"/>
                  </a:solidFill>
                  <a:latin typeface="+mn-lt"/>
                  <a:ea typeface="+mn-ea"/>
                  <a:sym typeface="Arial" panose="020B0604020202020204" pitchFamily="34" charset="0"/>
                </a:rPr>
                <a:t>03</a:t>
              </a:r>
              <a:endParaRPr lang="en-US" sz="2800" b="1" i="1" dirty="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6156" name="Freeform 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410" y="0"/>
              <a:ext cx="5997" cy="1315"/>
            </a:xfrm>
            <a:custGeom>
              <a:avLst/>
              <a:gdLst>
                <a:gd name="T0" fmla="*/ 2147483646 w 965"/>
                <a:gd name="T1" fmla="*/ 0 h 190"/>
                <a:gd name="T2" fmla="*/ 2147483646 w 965"/>
                <a:gd name="T3" fmla="*/ 0 h 190"/>
                <a:gd name="T4" fmla="*/ 2147483646 w 965"/>
                <a:gd name="T5" fmla="*/ 0 h 190"/>
                <a:gd name="T6" fmla="*/ 2147483646 w 965"/>
                <a:gd name="T7" fmla="*/ 0 h 190"/>
                <a:gd name="T8" fmla="*/ 2147483646 w 965"/>
                <a:gd name="T9" fmla="*/ 0 h 190"/>
                <a:gd name="T10" fmla="*/ 2147483646 w 965"/>
                <a:gd name="T11" fmla="*/ 0 h 190"/>
                <a:gd name="T12" fmla="*/ 2147483646 w 965"/>
                <a:gd name="T13" fmla="*/ 0 h 190"/>
                <a:gd name="T14" fmla="*/ 2147483646 w 965"/>
                <a:gd name="T15" fmla="*/ 0 h 190"/>
                <a:gd name="T16" fmla="*/ 2147483646 w 965"/>
                <a:gd name="T17" fmla="*/ 0 h 190"/>
                <a:gd name="T18" fmla="*/ 2147483646 w 965"/>
                <a:gd name="T19" fmla="*/ 0 h 190"/>
                <a:gd name="T20" fmla="*/ 0 w 965"/>
                <a:gd name="T21" fmla="*/ 0 h 190"/>
                <a:gd name="T22" fmla="*/ 0 w 965"/>
                <a:gd name="T23" fmla="*/ 2147483646 h 190"/>
                <a:gd name="T24" fmla="*/ 2147483646 w 965"/>
                <a:gd name="T25" fmla="*/ 2147483646 h 190"/>
                <a:gd name="T26" fmla="*/ 2147483646 w 965"/>
                <a:gd name="T27" fmla="*/ 2147483646 h 190"/>
                <a:gd name="T28" fmla="*/ 2147483646 w 965"/>
                <a:gd name="T29" fmla="*/ 2147483646 h 190"/>
                <a:gd name="T30" fmla="*/ 2147483646 w 965"/>
                <a:gd name="T31" fmla="*/ 2147483646 h 190"/>
                <a:gd name="T32" fmla="*/ 2147483646 w 965"/>
                <a:gd name="T33" fmla="*/ 2147483646 h 190"/>
                <a:gd name="T34" fmla="*/ 2147483646 w 965"/>
                <a:gd name="T35" fmla="*/ 2147483646 h 190"/>
                <a:gd name="T36" fmla="*/ 0 w 965"/>
                <a:gd name="T37" fmla="*/ 2147483646 h 190"/>
                <a:gd name="T38" fmla="*/ 0 w 965"/>
                <a:gd name="T39" fmla="*/ 2147483646 h 190"/>
                <a:gd name="T40" fmla="*/ 2147483646 w 965"/>
                <a:gd name="T41" fmla="*/ 2147483646 h 190"/>
                <a:gd name="T42" fmla="*/ 2147483646 w 965"/>
                <a:gd name="T43" fmla="*/ 2147483646 h 190"/>
                <a:gd name="T44" fmla="*/ 2147483646 w 965"/>
                <a:gd name="T45" fmla="*/ 2147483646 h 190"/>
                <a:gd name="T46" fmla="*/ 2147483646 w 965"/>
                <a:gd name="T47" fmla="*/ 2147483646 h 190"/>
                <a:gd name="T48" fmla="*/ 2147483646 w 965"/>
                <a:gd name="T49" fmla="*/ 2147483646 h 190"/>
                <a:gd name="T50" fmla="*/ 2147483646 w 965"/>
                <a:gd name="T51" fmla="*/ 2147483646 h 190"/>
                <a:gd name="T52" fmla="*/ 2147483646 w 965"/>
                <a:gd name="T53" fmla="*/ 2147483646 h 190"/>
                <a:gd name="T54" fmla="*/ 2147483646 w 965"/>
                <a:gd name="T55" fmla="*/ 2147483646 h 190"/>
                <a:gd name="T56" fmla="*/ 2147483646 w 965"/>
                <a:gd name="T57" fmla="*/ 2147483646 h 190"/>
                <a:gd name="T58" fmla="*/ 2147483646 w 965"/>
                <a:gd name="T59" fmla="*/ 2147483646 h 190"/>
                <a:gd name="T60" fmla="*/ 2147483646 w 965"/>
                <a:gd name="T61" fmla="*/ 2147483646 h 190"/>
                <a:gd name="T62" fmla="*/ 2147483646 w 965"/>
                <a:gd name="T63" fmla="*/ 0 h 190"/>
                <a:gd name="T64" fmla="*/ 2147483646 w 965"/>
                <a:gd name="T65" fmla="*/ 0 h 1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5"/>
                <a:gd name="T100" fmla="*/ 0 h 190"/>
                <a:gd name="T101" fmla="*/ 965 w 965"/>
                <a:gd name="T102" fmla="*/ 190 h 19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5" h="190">
                  <a:moveTo>
                    <a:pt x="803" y="0"/>
                  </a:moveTo>
                  <a:cubicBezTo>
                    <a:pt x="792" y="0"/>
                    <a:pt x="792" y="0"/>
                    <a:pt x="792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34" y="0"/>
                    <a:pt x="634" y="0"/>
                    <a:pt x="634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476" y="0"/>
                    <a:pt x="476" y="0"/>
                    <a:pt x="476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4" y="81"/>
                    <a:pt x="6" y="79"/>
                  </a:cubicBezTo>
                  <a:cubicBezTo>
                    <a:pt x="7" y="78"/>
                    <a:pt x="8" y="78"/>
                    <a:pt x="9" y="77"/>
                  </a:cubicBezTo>
                  <a:cubicBezTo>
                    <a:pt x="15" y="72"/>
                    <a:pt x="22" y="69"/>
                    <a:pt x="31" y="69"/>
                  </a:cubicBezTo>
                  <a:cubicBezTo>
                    <a:pt x="50" y="69"/>
                    <a:pt x="65" y="83"/>
                    <a:pt x="65" y="101"/>
                  </a:cubicBezTo>
                  <a:cubicBezTo>
                    <a:pt x="65" y="118"/>
                    <a:pt x="50" y="133"/>
                    <a:pt x="31" y="133"/>
                  </a:cubicBezTo>
                  <a:cubicBezTo>
                    <a:pt x="21" y="133"/>
                    <a:pt x="9" y="125"/>
                    <a:pt x="7" y="123"/>
                  </a:cubicBezTo>
                  <a:cubicBezTo>
                    <a:pt x="5" y="122"/>
                    <a:pt x="3" y="121"/>
                    <a:pt x="0" y="12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63" y="190"/>
                    <a:pt x="163" y="190"/>
                    <a:pt x="163" y="190"/>
                  </a:cubicBezTo>
                  <a:cubicBezTo>
                    <a:pt x="169" y="190"/>
                    <a:pt x="169" y="190"/>
                    <a:pt x="169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31" y="190"/>
                    <a:pt x="331" y="190"/>
                    <a:pt x="331" y="190"/>
                  </a:cubicBezTo>
                  <a:cubicBezTo>
                    <a:pt x="476" y="190"/>
                    <a:pt x="476" y="190"/>
                    <a:pt x="47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634" y="190"/>
                    <a:pt x="634" y="190"/>
                    <a:pt x="634" y="190"/>
                  </a:cubicBezTo>
                  <a:cubicBezTo>
                    <a:pt x="644" y="190"/>
                    <a:pt x="644" y="190"/>
                    <a:pt x="644" y="190"/>
                  </a:cubicBezTo>
                  <a:cubicBezTo>
                    <a:pt x="792" y="190"/>
                    <a:pt x="792" y="190"/>
                    <a:pt x="792" y="190"/>
                  </a:cubicBezTo>
                  <a:cubicBezTo>
                    <a:pt x="803" y="190"/>
                    <a:pt x="803" y="190"/>
                    <a:pt x="803" y="190"/>
                  </a:cubicBezTo>
                  <a:cubicBezTo>
                    <a:pt x="965" y="190"/>
                    <a:pt x="965" y="190"/>
                    <a:pt x="965" y="190"/>
                  </a:cubicBezTo>
                  <a:cubicBezTo>
                    <a:pt x="965" y="0"/>
                    <a:pt x="965" y="0"/>
                    <a:pt x="965" y="0"/>
                  </a:cubicBezTo>
                  <a:lnTo>
                    <a:pt x="80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69875" rIns="269875" anchor="ctr" anchorCtr="1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 b="1" dirty="0">
                  <a:solidFill>
                    <a:schemeClr val="tx1"/>
                  </a:solidFill>
                  <a:latin typeface="+mn-lt"/>
                  <a:ea typeface="+mn-ea"/>
                  <a:sym typeface="Arial" panose="020B0604020202020204" pitchFamily="34" charset="0"/>
                  <a:hlinkClick r:id="rId12" action="ppaction://hlinkfile"/>
                </a:rPr>
                <a:t>这个冬天不太冷</a:t>
              </a:r>
              <a:endParaRPr lang="zh-CN" altLang="zh-CN" sz="2000" b="1" dirty="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" name="Text Box 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22149" y="294468"/>
            <a:ext cx="10347702" cy="1039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 anchorCtr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H5</a:t>
            </a:r>
            <a:r>
              <a:rPr lang="zh-CN" altLang="en-US" sz="400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动画演示</a:t>
            </a:r>
            <a:endParaRPr lang="zh-CN" altLang="en-US" sz="4000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>
            <a:off x="800100" y="457200"/>
            <a:ext cx="933450" cy="1938992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r>
              <a:rPr lang="zh-CN" altLang="en-US" sz="6600" b="1" smtClean="0">
                <a:latin typeface="+mj-lt"/>
                <a:ea typeface="+mj-ea"/>
                <a:cs typeface="+mj-cs"/>
              </a:rPr>
              <a:t>目</a:t>
            </a:r>
            <a:endParaRPr lang="zh-CN" altLang="en-US" sz="6600" b="1" smtClean="0">
              <a:latin typeface="+mj-lt"/>
              <a:ea typeface="+mj-ea"/>
              <a:cs typeface="+mj-cs"/>
            </a:endParaRPr>
          </a:p>
          <a:p>
            <a:r>
              <a:rPr lang="zh-CN" altLang="en-US" sz="6600" b="1" smtClean="0">
                <a:latin typeface="+mj-lt"/>
                <a:ea typeface="+mj-ea"/>
                <a:cs typeface="+mj-cs"/>
              </a:rPr>
              <a:t>录</a:t>
            </a:r>
            <a:endParaRPr lang="zh-CN" altLang="en-US" sz="6600" b="1" smtClean="0">
              <a:latin typeface="+mj-lt"/>
              <a:ea typeface="+mj-ea"/>
              <a:cs typeface="+mj-cs"/>
            </a:endParaRPr>
          </a:p>
        </p:txBody>
      </p:sp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1657350" y="666750"/>
            <a:ext cx="538609" cy="3124200"/>
          </a:xfrm>
          <a:prstGeom prst="rect">
            <a:avLst/>
          </a:prstGeom>
          <a:noFill/>
        </p:spPr>
        <p:txBody>
          <a:bodyPr vert="eaVert" wrap="square" rtlCol="0">
            <a:normAutofit lnSpcReduction="10000"/>
          </a:bodyPr>
          <a:p>
            <a:r>
              <a:rPr lang="en-US" altLang="zh-CN" sz="2400" smtClean="0">
                <a:solidFill>
                  <a:schemeClr val="tx1">
                    <a:alpha val="26000"/>
                  </a:schemeClr>
                </a:solidFill>
              </a:rPr>
              <a:t>CONTENTS</a:t>
            </a:r>
            <a:endParaRPr lang="en-US" altLang="zh-CN" sz="2400" smtClean="0">
              <a:solidFill>
                <a:schemeClr val="tx1">
                  <a:alpha val="26000"/>
                </a:schemeClr>
              </a:solidFill>
            </a:endParaRPr>
          </a:p>
        </p:txBody>
      </p:sp>
      <p:sp>
        <p:nvSpPr>
          <p:cNvPr id="22" name="椭圆 21"/>
          <p:cNvSpPr/>
          <p:nvPr>
            <p:custDataLst>
              <p:tags r:id="rId3"/>
            </p:custDataLst>
          </p:nvPr>
        </p:nvSpPr>
        <p:spPr>
          <a:xfrm>
            <a:off x="4457700" y="2044066"/>
            <a:ext cx="704850" cy="7763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5467348" y="3324225"/>
            <a:ext cx="4743452" cy="77637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r>
              <a:rPr lang="en-US" altLang="zh-CN" sz="2800" dirty="0" smtClean="0">
                <a:solidFill>
                  <a:schemeClr val="accent1"/>
                </a:solidFill>
              </a:rPr>
              <a:t>初识html5与canvas</a:t>
            </a:r>
            <a:endParaRPr lang="en-US" altLang="zh-CN" sz="2800" dirty="0" smtClean="0">
              <a:solidFill>
                <a:schemeClr val="accent1"/>
              </a:solidFill>
            </a:endParaRPr>
          </a:p>
        </p:txBody>
      </p:sp>
      <p:sp>
        <p:nvSpPr>
          <p:cNvPr id="24" name="椭圆 23"/>
          <p:cNvSpPr/>
          <p:nvPr>
            <p:custDataLst>
              <p:tags r:id="rId5"/>
            </p:custDataLst>
          </p:nvPr>
        </p:nvSpPr>
        <p:spPr>
          <a:xfrm>
            <a:off x="4457700" y="3324026"/>
            <a:ext cx="704850" cy="7763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02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6"/>
            </p:custDataLst>
          </p:nvPr>
        </p:nvSpPr>
        <p:spPr>
          <a:xfrm>
            <a:off x="5467348" y="2043864"/>
            <a:ext cx="4743452" cy="77637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r>
              <a:rPr lang="en-US" altLang="zh-CN" sz="2800" dirty="0" smtClean="0">
                <a:solidFill>
                  <a:schemeClr val="accent1"/>
                </a:solidFill>
              </a:rPr>
              <a:t>flash与html5的不同</a:t>
            </a:r>
            <a:endParaRPr lang="en-US" altLang="zh-CN" sz="2800" dirty="0" smtClean="0">
              <a:solidFill>
                <a:schemeClr val="accent1"/>
              </a:solidFill>
            </a:endParaRPr>
          </a:p>
        </p:txBody>
      </p:sp>
      <p:sp>
        <p:nvSpPr>
          <p:cNvPr id="26" name="椭圆 25"/>
          <p:cNvSpPr/>
          <p:nvPr>
            <p:custDataLst>
              <p:tags r:id="rId7"/>
            </p:custDataLst>
          </p:nvPr>
        </p:nvSpPr>
        <p:spPr>
          <a:xfrm>
            <a:off x="4457700" y="4603985"/>
            <a:ext cx="704850" cy="7763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5467348" y="4603984"/>
            <a:ext cx="4743452" cy="77637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r>
              <a:rPr lang="en-US" altLang="zh-CN" sz="2800" dirty="0" smtClean="0">
                <a:solidFill>
                  <a:schemeClr val="accent1"/>
                </a:solidFill>
              </a:rPr>
              <a:t>如何使用html5制作动画</a:t>
            </a:r>
            <a:endParaRPr lang="en-US" altLang="zh-CN" sz="2800" dirty="0" smtClean="0">
              <a:solidFill>
                <a:schemeClr val="accent1"/>
              </a:solidFill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4"/>
          <p:cNvGrpSpPr/>
          <p:nvPr>
            <p:custDataLst>
              <p:tags r:id="rId1"/>
            </p:custDataLst>
          </p:nvPr>
        </p:nvGrpSpPr>
        <p:grpSpPr bwMode="auto">
          <a:xfrm>
            <a:off x="2688256" y="2018844"/>
            <a:ext cx="7151625" cy="1098836"/>
            <a:chOff x="0" y="0"/>
            <a:chExt cx="8564" cy="1315"/>
          </a:xfrm>
        </p:grpSpPr>
        <p:sp>
          <p:nvSpPr>
            <p:cNvPr id="6149" name="Freeform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0"/>
              <a:ext cx="1975" cy="1315"/>
            </a:xfrm>
            <a:custGeom>
              <a:avLst/>
              <a:gdLst>
                <a:gd name="T0" fmla="*/ 2147483646 w 241"/>
                <a:gd name="T1" fmla="*/ 2147483646 h 190"/>
                <a:gd name="T2" fmla="*/ 2147483646 w 241"/>
                <a:gd name="T3" fmla="*/ 2147483646 h 190"/>
                <a:gd name="T4" fmla="*/ 2147483646 w 241"/>
                <a:gd name="T5" fmla="*/ 2147483646 h 190"/>
                <a:gd name="T6" fmla="*/ 2147483646 w 241"/>
                <a:gd name="T7" fmla="*/ 2147483646 h 190"/>
                <a:gd name="T8" fmla="*/ 2147483646 w 241"/>
                <a:gd name="T9" fmla="*/ 2147483646 h 190"/>
                <a:gd name="T10" fmla="*/ 2147483646 w 241"/>
                <a:gd name="T11" fmla="*/ 0 h 190"/>
                <a:gd name="T12" fmla="*/ 0 w 241"/>
                <a:gd name="T13" fmla="*/ 0 h 190"/>
                <a:gd name="T14" fmla="*/ 0 w 241"/>
                <a:gd name="T15" fmla="*/ 2147483646 h 190"/>
                <a:gd name="T16" fmla="*/ 2147483646 w 241"/>
                <a:gd name="T17" fmla="*/ 2147483646 h 190"/>
                <a:gd name="T18" fmla="*/ 2147483646 w 241"/>
                <a:gd name="T19" fmla="*/ 2147483646 h 190"/>
                <a:gd name="T20" fmla="*/ 2147483646 w 241"/>
                <a:gd name="T21" fmla="*/ 2147483646 h 190"/>
                <a:gd name="T22" fmla="*/ 2147483646 w 241"/>
                <a:gd name="T23" fmla="*/ 2147483646 h 190"/>
                <a:gd name="T24" fmla="*/ 2147483646 w 241"/>
                <a:gd name="T25" fmla="*/ 2147483646 h 190"/>
                <a:gd name="T26" fmla="*/ 2147483646 w 241"/>
                <a:gd name="T27" fmla="*/ 2147483646 h 190"/>
                <a:gd name="T28" fmla="*/ 2147483646 w 241"/>
                <a:gd name="T29" fmla="*/ 2147483646 h 1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1"/>
                <a:gd name="T46" fmla="*/ 0 h 190"/>
                <a:gd name="T47" fmla="*/ 241 w 241"/>
                <a:gd name="T48" fmla="*/ 190 h 19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1" h="190">
                  <a:moveTo>
                    <a:pt x="211" y="73"/>
                  </a:moveTo>
                  <a:cubicBezTo>
                    <a:pt x="204" y="73"/>
                    <a:pt x="197" y="76"/>
                    <a:pt x="192" y="80"/>
                  </a:cubicBezTo>
                  <a:cubicBezTo>
                    <a:pt x="191" y="81"/>
                    <a:pt x="190" y="82"/>
                    <a:pt x="189" y="82"/>
                  </a:cubicBezTo>
                  <a:cubicBezTo>
                    <a:pt x="187" y="84"/>
                    <a:pt x="183" y="86"/>
                    <a:pt x="180" y="86"/>
                  </a:cubicBezTo>
                  <a:cubicBezTo>
                    <a:pt x="176" y="86"/>
                    <a:pt x="174" y="86"/>
                    <a:pt x="172" y="85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72" y="190"/>
                    <a:pt x="172" y="190"/>
                    <a:pt x="172" y="190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5" y="116"/>
                    <a:pt x="176" y="116"/>
                    <a:pt x="179" y="116"/>
                  </a:cubicBezTo>
                  <a:cubicBezTo>
                    <a:pt x="183" y="116"/>
                    <a:pt x="188" y="118"/>
                    <a:pt x="190" y="120"/>
                  </a:cubicBezTo>
                  <a:cubicBezTo>
                    <a:pt x="192" y="122"/>
                    <a:pt x="202" y="128"/>
                    <a:pt x="211" y="128"/>
                  </a:cubicBezTo>
                  <a:cubicBezTo>
                    <a:pt x="228" y="128"/>
                    <a:pt x="241" y="116"/>
                    <a:pt x="241" y="101"/>
                  </a:cubicBezTo>
                  <a:cubicBezTo>
                    <a:pt x="241" y="86"/>
                    <a:pt x="228" y="73"/>
                    <a:pt x="211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288000" anchor="ctr" anchorCtr="1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800" b="1" i="1" dirty="0">
                  <a:solidFill>
                    <a:schemeClr val="tx1"/>
                  </a:solidFill>
                  <a:latin typeface="+mn-lt"/>
                  <a:ea typeface="+mn-ea"/>
                  <a:sym typeface="Arial" panose="020B0604020202020204" pitchFamily="34" charset="0"/>
                </a:rPr>
                <a:t>04</a:t>
              </a:r>
              <a:endParaRPr lang="en-US" sz="2800" b="1" i="1" dirty="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6150" name="Freeform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67" y="0"/>
              <a:ext cx="5997" cy="1315"/>
            </a:xfrm>
            <a:custGeom>
              <a:avLst/>
              <a:gdLst>
                <a:gd name="T0" fmla="*/ 2147483646 w 965"/>
                <a:gd name="T1" fmla="*/ 0 h 190"/>
                <a:gd name="T2" fmla="*/ 2147483646 w 965"/>
                <a:gd name="T3" fmla="*/ 0 h 190"/>
                <a:gd name="T4" fmla="*/ 2147483646 w 965"/>
                <a:gd name="T5" fmla="*/ 0 h 190"/>
                <a:gd name="T6" fmla="*/ 2147483646 w 965"/>
                <a:gd name="T7" fmla="*/ 0 h 190"/>
                <a:gd name="T8" fmla="*/ 2147483646 w 965"/>
                <a:gd name="T9" fmla="*/ 0 h 190"/>
                <a:gd name="T10" fmla="*/ 2147483646 w 965"/>
                <a:gd name="T11" fmla="*/ 0 h 190"/>
                <a:gd name="T12" fmla="*/ 2147483646 w 965"/>
                <a:gd name="T13" fmla="*/ 0 h 190"/>
                <a:gd name="T14" fmla="*/ 2147483646 w 965"/>
                <a:gd name="T15" fmla="*/ 0 h 190"/>
                <a:gd name="T16" fmla="*/ 2147483646 w 965"/>
                <a:gd name="T17" fmla="*/ 0 h 190"/>
                <a:gd name="T18" fmla="*/ 2147483646 w 965"/>
                <a:gd name="T19" fmla="*/ 0 h 190"/>
                <a:gd name="T20" fmla="*/ 0 w 965"/>
                <a:gd name="T21" fmla="*/ 0 h 190"/>
                <a:gd name="T22" fmla="*/ 0 w 965"/>
                <a:gd name="T23" fmla="*/ 2147483646 h 190"/>
                <a:gd name="T24" fmla="*/ 2147483646 w 965"/>
                <a:gd name="T25" fmla="*/ 2147483646 h 190"/>
                <a:gd name="T26" fmla="*/ 2147483646 w 965"/>
                <a:gd name="T27" fmla="*/ 2147483646 h 190"/>
                <a:gd name="T28" fmla="*/ 2147483646 w 965"/>
                <a:gd name="T29" fmla="*/ 2147483646 h 190"/>
                <a:gd name="T30" fmla="*/ 2147483646 w 965"/>
                <a:gd name="T31" fmla="*/ 2147483646 h 190"/>
                <a:gd name="T32" fmla="*/ 2147483646 w 965"/>
                <a:gd name="T33" fmla="*/ 2147483646 h 190"/>
                <a:gd name="T34" fmla="*/ 2147483646 w 965"/>
                <a:gd name="T35" fmla="*/ 2147483646 h 190"/>
                <a:gd name="T36" fmla="*/ 0 w 965"/>
                <a:gd name="T37" fmla="*/ 2147483646 h 190"/>
                <a:gd name="T38" fmla="*/ 0 w 965"/>
                <a:gd name="T39" fmla="*/ 2147483646 h 190"/>
                <a:gd name="T40" fmla="*/ 2147483646 w 965"/>
                <a:gd name="T41" fmla="*/ 2147483646 h 190"/>
                <a:gd name="T42" fmla="*/ 2147483646 w 965"/>
                <a:gd name="T43" fmla="*/ 2147483646 h 190"/>
                <a:gd name="T44" fmla="*/ 2147483646 w 965"/>
                <a:gd name="T45" fmla="*/ 2147483646 h 190"/>
                <a:gd name="T46" fmla="*/ 2147483646 w 965"/>
                <a:gd name="T47" fmla="*/ 2147483646 h 190"/>
                <a:gd name="T48" fmla="*/ 2147483646 w 965"/>
                <a:gd name="T49" fmla="*/ 2147483646 h 190"/>
                <a:gd name="T50" fmla="*/ 2147483646 w 965"/>
                <a:gd name="T51" fmla="*/ 2147483646 h 190"/>
                <a:gd name="T52" fmla="*/ 2147483646 w 965"/>
                <a:gd name="T53" fmla="*/ 2147483646 h 190"/>
                <a:gd name="T54" fmla="*/ 2147483646 w 965"/>
                <a:gd name="T55" fmla="*/ 2147483646 h 190"/>
                <a:gd name="T56" fmla="*/ 2147483646 w 965"/>
                <a:gd name="T57" fmla="*/ 2147483646 h 190"/>
                <a:gd name="T58" fmla="*/ 2147483646 w 965"/>
                <a:gd name="T59" fmla="*/ 2147483646 h 190"/>
                <a:gd name="T60" fmla="*/ 2147483646 w 965"/>
                <a:gd name="T61" fmla="*/ 2147483646 h 190"/>
                <a:gd name="T62" fmla="*/ 2147483646 w 965"/>
                <a:gd name="T63" fmla="*/ 0 h 190"/>
                <a:gd name="T64" fmla="*/ 2147483646 w 965"/>
                <a:gd name="T65" fmla="*/ 0 h 1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5"/>
                <a:gd name="T100" fmla="*/ 0 h 190"/>
                <a:gd name="T101" fmla="*/ 965 w 965"/>
                <a:gd name="T102" fmla="*/ 190 h 19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5" h="190">
                  <a:moveTo>
                    <a:pt x="803" y="0"/>
                  </a:moveTo>
                  <a:cubicBezTo>
                    <a:pt x="792" y="0"/>
                    <a:pt x="792" y="0"/>
                    <a:pt x="792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34" y="0"/>
                    <a:pt x="634" y="0"/>
                    <a:pt x="634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476" y="0"/>
                    <a:pt x="476" y="0"/>
                    <a:pt x="476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4" y="81"/>
                    <a:pt x="6" y="79"/>
                  </a:cubicBezTo>
                  <a:cubicBezTo>
                    <a:pt x="7" y="78"/>
                    <a:pt x="8" y="78"/>
                    <a:pt x="9" y="77"/>
                  </a:cubicBezTo>
                  <a:cubicBezTo>
                    <a:pt x="15" y="72"/>
                    <a:pt x="22" y="69"/>
                    <a:pt x="31" y="69"/>
                  </a:cubicBezTo>
                  <a:cubicBezTo>
                    <a:pt x="50" y="69"/>
                    <a:pt x="65" y="83"/>
                    <a:pt x="65" y="101"/>
                  </a:cubicBezTo>
                  <a:cubicBezTo>
                    <a:pt x="65" y="118"/>
                    <a:pt x="50" y="133"/>
                    <a:pt x="31" y="133"/>
                  </a:cubicBezTo>
                  <a:cubicBezTo>
                    <a:pt x="21" y="133"/>
                    <a:pt x="9" y="125"/>
                    <a:pt x="7" y="123"/>
                  </a:cubicBezTo>
                  <a:cubicBezTo>
                    <a:pt x="5" y="122"/>
                    <a:pt x="3" y="121"/>
                    <a:pt x="0" y="12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63" y="190"/>
                    <a:pt x="163" y="190"/>
                    <a:pt x="163" y="190"/>
                  </a:cubicBezTo>
                  <a:cubicBezTo>
                    <a:pt x="169" y="190"/>
                    <a:pt x="169" y="190"/>
                    <a:pt x="169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31" y="190"/>
                    <a:pt x="331" y="190"/>
                    <a:pt x="331" y="190"/>
                  </a:cubicBezTo>
                  <a:cubicBezTo>
                    <a:pt x="476" y="190"/>
                    <a:pt x="476" y="190"/>
                    <a:pt x="47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634" y="190"/>
                    <a:pt x="634" y="190"/>
                    <a:pt x="634" y="190"/>
                  </a:cubicBezTo>
                  <a:cubicBezTo>
                    <a:pt x="644" y="190"/>
                    <a:pt x="644" y="190"/>
                    <a:pt x="644" y="190"/>
                  </a:cubicBezTo>
                  <a:cubicBezTo>
                    <a:pt x="792" y="190"/>
                    <a:pt x="792" y="190"/>
                    <a:pt x="792" y="190"/>
                  </a:cubicBezTo>
                  <a:cubicBezTo>
                    <a:pt x="803" y="190"/>
                    <a:pt x="803" y="190"/>
                    <a:pt x="803" y="190"/>
                  </a:cubicBezTo>
                  <a:cubicBezTo>
                    <a:pt x="965" y="190"/>
                    <a:pt x="965" y="190"/>
                    <a:pt x="965" y="190"/>
                  </a:cubicBezTo>
                  <a:cubicBezTo>
                    <a:pt x="965" y="0"/>
                    <a:pt x="965" y="0"/>
                    <a:pt x="965" y="0"/>
                  </a:cubicBezTo>
                  <a:lnTo>
                    <a:pt x="80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69875" tIns="46990" rIns="269875" bIns="46990" anchor="ctr" anchorCtr="1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chemeClr val="tx1"/>
                  </a:solidFill>
                  <a:latin typeface="+mn-lt"/>
                  <a:ea typeface="+mn-ea"/>
                  <a:sym typeface="Arial" panose="020B0604020202020204" pitchFamily="34" charset="0"/>
                  <a:hlinkClick r:id="rId4"/>
                </a:rPr>
                <a:t>北京公交线路</a:t>
              </a:r>
              <a:endParaRPr lang="zh-CN" altLang="en-US" sz="2000" b="1" dirty="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151" name="Group 7"/>
          <p:cNvGrpSpPr/>
          <p:nvPr>
            <p:custDataLst>
              <p:tags r:id="rId5"/>
            </p:custDataLst>
          </p:nvPr>
        </p:nvGrpSpPr>
        <p:grpSpPr bwMode="auto">
          <a:xfrm>
            <a:off x="2688256" y="3496761"/>
            <a:ext cx="7151625" cy="1098836"/>
            <a:chOff x="0" y="0"/>
            <a:chExt cx="8564" cy="1315"/>
          </a:xfrm>
        </p:grpSpPr>
        <p:sp>
          <p:nvSpPr>
            <p:cNvPr id="6152" name="Freeform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1975" cy="1315"/>
            </a:xfrm>
            <a:custGeom>
              <a:avLst/>
              <a:gdLst>
                <a:gd name="T0" fmla="*/ 2147483646 w 241"/>
                <a:gd name="T1" fmla="*/ 2147483646 h 190"/>
                <a:gd name="T2" fmla="*/ 2147483646 w 241"/>
                <a:gd name="T3" fmla="*/ 2147483646 h 190"/>
                <a:gd name="T4" fmla="*/ 2147483646 w 241"/>
                <a:gd name="T5" fmla="*/ 2147483646 h 190"/>
                <a:gd name="T6" fmla="*/ 2147483646 w 241"/>
                <a:gd name="T7" fmla="*/ 2147483646 h 190"/>
                <a:gd name="T8" fmla="*/ 2147483646 w 241"/>
                <a:gd name="T9" fmla="*/ 2147483646 h 190"/>
                <a:gd name="T10" fmla="*/ 2147483646 w 241"/>
                <a:gd name="T11" fmla="*/ 0 h 190"/>
                <a:gd name="T12" fmla="*/ 0 w 241"/>
                <a:gd name="T13" fmla="*/ 0 h 190"/>
                <a:gd name="T14" fmla="*/ 0 w 241"/>
                <a:gd name="T15" fmla="*/ 2147483646 h 190"/>
                <a:gd name="T16" fmla="*/ 2147483646 w 241"/>
                <a:gd name="T17" fmla="*/ 2147483646 h 190"/>
                <a:gd name="T18" fmla="*/ 2147483646 w 241"/>
                <a:gd name="T19" fmla="*/ 2147483646 h 190"/>
                <a:gd name="T20" fmla="*/ 2147483646 w 241"/>
                <a:gd name="T21" fmla="*/ 2147483646 h 190"/>
                <a:gd name="T22" fmla="*/ 2147483646 w 241"/>
                <a:gd name="T23" fmla="*/ 2147483646 h 190"/>
                <a:gd name="T24" fmla="*/ 2147483646 w 241"/>
                <a:gd name="T25" fmla="*/ 2147483646 h 190"/>
                <a:gd name="T26" fmla="*/ 2147483646 w 241"/>
                <a:gd name="T27" fmla="*/ 2147483646 h 190"/>
                <a:gd name="T28" fmla="*/ 2147483646 w 241"/>
                <a:gd name="T29" fmla="*/ 2147483646 h 1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1"/>
                <a:gd name="T46" fmla="*/ 0 h 190"/>
                <a:gd name="T47" fmla="*/ 241 w 241"/>
                <a:gd name="T48" fmla="*/ 190 h 19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1" h="190">
                  <a:moveTo>
                    <a:pt x="211" y="73"/>
                  </a:moveTo>
                  <a:cubicBezTo>
                    <a:pt x="204" y="73"/>
                    <a:pt x="197" y="76"/>
                    <a:pt x="192" y="80"/>
                  </a:cubicBezTo>
                  <a:cubicBezTo>
                    <a:pt x="191" y="81"/>
                    <a:pt x="190" y="82"/>
                    <a:pt x="189" y="82"/>
                  </a:cubicBezTo>
                  <a:cubicBezTo>
                    <a:pt x="187" y="84"/>
                    <a:pt x="183" y="86"/>
                    <a:pt x="180" y="86"/>
                  </a:cubicBezTo>
                  <a:cubicBezTo>
                    <a:pt x="176" y="86"/>
                    <a:pt x="174" y="86"/>
                    <a:pt x="172" y="85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72" y="190"/>
                    <a:pt x="172" y="190"/>
                    <a:pt x="172" y="190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5" y="116"/>
                    <a:pt x="176" y="116"/>
                    <a:pt x="179" y="116"/>
                  </a:cubicBezTo>
                  <a:cubicBezTo>
                    <a:pt x="183" y="116"/>
                    <a:pt x="188" y="118"/>
                    <a:pt x="190" y="120"/>
                  </a:cubicBezTo>
                  <a:cubicBezTo>
                    <a:pt x="192" y="122"/>
                    <a:pt x="202" y="128"/>
                    <a:pt x="211" y="128"/>
                  </a:cubicBezTo>
                  <a:cubicBezTo>
                    <a:pt x="228" y="128"/>
                    <a:pt x="241" y="116"/>
                    <a:pt x="241" y="101"/>
                  </a:cubicBezTo>
                  <a:cubicBezTo>
                    <a:pt x="241" y="86"/>
                    <a:pt x="228" y="73"/>
                    <a:pt x="211" y="73"/>
                  </a:cubicBezTo>
                  <a:close/>
                </a:path>
              </a:pathLst>
            </a:custGeom>
            <a:solidFill>
              <a:srgbClr val="8562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288000" anchor="ctr" anchorCtr="1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800" b="1" i="1" dirty="0">
                  <a:solidFill>
                    <a:schemeClr val="bg1"/>
                  </a:solidFill>
                  <a:latin typeface="+mn-lt"/>
                  <a:ea typeface="+mn-ea"/>
                  <a:sym typeface="Arial" panose="020B0604020202020204" pitchFamily="34" charset="0"/>
                </a:rPr>
                <a:t>05</a:t>
              </a:r>
              <a:endParaRPr lang="en-US" sz="2800" b="1" i="1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6153" name="Freeform 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67" y="0"/>
              <a:ext cx="5997" cy="1315"/>
            </a:xfrm>
            <a:custGeom>
              <a:avLst/>
              <a:gdLst>
                <a:gd name="T0" fmla="*/ 2147483646 w 965"/>
                <a:gd name="T1" fmla="*/ 0 h 190"/>
                <a:gd name="T2" fmla="*/ 2147483646 w 965"/>
                <a:gd name="T3" fmla="*/ 0 h 190"/>
                <a:gd name="T4" fmla="*/ 2147483646 w 965"/>
                <a:gd name="T5" fmla="*/ 0 h 190"/>
                <a:gd name="T6" fmla="*/ 2147483646 w 965"/>
                <a:gd name="T7" fmla="*/ 0 h 190"/>
                <a:gd name="T8" fmla="*/ 2147483646 w 965"/>
                <a:gd name="T9" fmla="*/ 0 h 190"/>
                <a:gd name="T10" fmla="*/ 2147483646 w 965"/>
                <a:gd name="T11" fmla="*/ 0 h 190"/>
                <a:gd name="T12" fmla="*/ 2147483646 w 965"/>
                <a:gd name="T13" fmla="*/ 0 h 190"/>
                <a:gd name="T14" fmla="*/ 2147483646 w 965"/>
                <a:gd name="T15" fmla="*/ 0 h 190"/>
                <a:gd name="T16" fmla="*/ 2147483646 w 965"/>
                <a:gd name="T17" fmla="*/ 0 h 190"/>
                <a:gd name="T18" fmla="*/ 2147483646 w 965"/>
                <a:gd name="T19" fmla="*/ 0 h 190"/>
                <a:gd name="T20" fmla="*/ 0 w 965"/>
                <a:gd name="T21" fmla="*/ 0 h 190"/>
                <a:gd name="T22" fmla="*/ 0 w 965"/>
                <a:gd name="T23" fmla="*/ 2147483646 h 190"/>
                <a:gd name="T24" fmla="*/ 2147483646 w 965"/>
                <a:gd name="T25" fmla="*/ 2147483646 h 190"/>
                <a:gd name="T26" fmla="*/ 2147483646 w 965"/>
                <a:gd name="T27" fmla="*/ 2147483646 h 190"/>
                <a:gd name="T28" fmla="*/ 2147483646 w 965"/>
                <a:gd name="T29" fmla="*/ 2147483646 h 190"/>
                <a:gd name="T30" fmla="*/ 2147483646 w 965"/>
                <a:gd name="T31" fmla="*/ 2147483646 h 190"/>
                <a:gd name="T32" fmla="*/ 2147483646 w 965"/>
                <a:gd name="T33" fmla="*/ 2147483646 h 190"/>
                <a:gd name="T34" fmla="*/ 2147483646 w 965"/>
                <a:gd name="T35" fmla="*/ 2147483646 h 190"/>
                <a:gd name="T36" fmla="*/ 0 w 965"/>
                <a:gd name="T37" fmla="*/ 2147483646 h 190"/>
                <a:gd name="T38" fmla="*/ 0 w 965"/>
                <a:gd name="T39" fmla="*/ 2147483646 h 190"/>
                <a:gd name="T40" fmla="*/ 2147483646 w 965"/>
                <a:gd name="T41" fmla="*/ 2147483646 h 190"/>
                <a:gd name="T42" fmla="*/ 2147483646 w 965"/>
                <a:gd name="T43" fmla="*/ 2147483646 h 190"/>
                <a:gd name="T44" fmla="*/ 2147483646 w 965"/>
                <a:gd name="T45" fmla="*/ 2147483646 h 190"/>
                <a:gd name="T46" fmla="*/ 2147483646 w 965"/>
                <a:gd name="T47" fmla="*/ 2147483646 h 190"/>
                <a:gd name="T48" fmla="*/ 2147483646 w 965"/>
                <a:gd name="T49" fmla="*/ 2147483646 h 190"/>
                <a:gd name="T50" fmla="*/ 2147483646 w 965"/>
                <a:gd name="T51" fmla="*/ 2147483646 h 190"/>
                <a:gd name="T52" fmla="*/ 2147483646 w 965"/>
                <a:gd name="T53" fmla="*/ 2147483646 h 190"/>
                <a:gd name="T54" fmla="*/ 2147483646 w 965"/>
                <a:gd name="T55" fmla="*/ 2147483646 h 190"/>
                <a:gd name="T56" fmla="*/ 2147483646 w 965"/>
                <a:gd name="T57" fmla="*/ 2147483646 h 190"/>
                <a:gd name="T58" fmla="*/ 2147483646 w 965"/>
                <a:gd name="T59" fmla="*/ 2147483646 h 190"/>
                <a:gd name="T60" fmla="*/ 2147483646 w 965"/>
                <a:gd name="T61" fmla="*/ 2147483646 h 190"/>
                <a:gd name="T62" fmla="*/ 2147483646 w 965"/>
                <a:gd name="T63" fmla="*/ 0 h 190"/>
                <a:gd name="T64" fmla="*/ 2147483646 w 965"/>
                <a:gd name="T65" fmla="*/ 0 h 1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5"/>
                <a:gd name="T100" fmla="*/ 0 h 190"/>
                <a:gd name="T101" fmla="*/ 965 w 965"/>
                <a:gd name="T102" fmla="*/ 190 h 19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5" h="190">
                  <a:moveTo>
                    <a:pt x="803" y="0"/>
                  </a:moveTo>
                  <a:cubicBezTo>
                    <a:pt x="792" y="0"/>
                    <a:pt x="792" y="0"/>
                    <a:pt x="792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34" y="0"/>
                    <a:pt x="634" y="0"/>
                    <a:pt x="634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476" y="0"/>
                    <a:pt x="476" y="0"/>
                    <a:pt x="476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4" y="81"/>
                    <a:pt x="6" y="79"/>
                  </a:cubicBezTo>
                  <a:cubicBezTo>
                    <a:pt x="7" y="78"/>
                    <a:pt x="8" y="78"/>
                    <a:pt x="9" y="77"/>
                  </a:cubicBezTo>
                  <a:cubicBezTo>
                    <a:pt x="15" y="72"/>
                    <a:pt x="22" y="69"/>
                    <a:pt x="31" y="69"/>
                  </a:cubicBezTo>
                  <a:cubicBezTo>
                    <a:pt x="50" y="69"/>
                    <a:pt x="65" y="83"/>
                    <a:pt x="65" y="101"/>
                  </a:cubicBezTo>
                  <a:cubicBezTo>
                    <a:pt x="65" y="118"/>
                    <a:pt x="50" y="133"/>
                    <a:pt x="31" y="133"/>
                  </a:cubicBezTo>
                  <a:cubicBezTo>
                    <a:pt x="21" y="133"/>
                    <a:pt x="9" y="125"/>
                    <a:pt x="7" y="123"/>
                  </a:cubicBezTo>
                  <a:cubicBezTo>
                    <a:pt x="5" y="122"/>
                    <a:pt x="3" y="121"/>
                    <a:pt x="0" y="12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63" y="190"/>
                    <a:pt x="163" y="190"/>
                    <a:pt x="163" y="190"/>
                  </a:cubicBezTo>
                  <a:cubicBezTo>
                    <a:pt x="169" y="190"/>
                    <a:pt x="169" y="190"/>
                    <a:pt x="169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31" y="190"/>
                    <a:pt x="331" y="190"/>
                    <a:pt x="331" y="190"/>
                  </a:cubicBezTo>
                  <a:cubicBezTo>
                    <a:pt x="476" y="190"/>
                    <a:pt x="476" y="190"/>
                    <a:pt x="47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634" y="190"/>
                    <a:pt x="634" y="190"/>
                    <a:pt x="634" y="190"/>
                  </a:cubicBezTo>
                  <a:cubicBezTo>
                    <a:pt x="644" y="190"/>
                    <a:pt x="644" y="190"/>
                    <a:pt x="644" y="190"/>
                  </a:cubicBezTo>
                  <a:cubicBezTo>
                    <a:pt x="792" y="190"/>
                    <a:pt x="792" y="190"/>
                    <a:pt x="792" y="190"/>
                  </a:cubicBezTo>
                  <a:cubicBezTo>
                    <a:pt x="803" y="190"/>
                    <a:pt x="803" y="190"/>
                    <a:pt x="803" y="190"/>
                  </a:cubicBezTo>
                  <a:cubicBezTo>
                    <a:pt x="965" y="190"/>
                    <a:pt x="965" y="190"/>
                    <a:pt x="965" y="190"/>
                  </a:cubicBezTo>
                  <a:cubicBezTo>
                    <a:pt x="965" y="0"/>
                    <a:pt x="965" y="0"/>
                    <a:pt x="965" y="0"/>
                  </a:cubicBezTo>
                  <a:lnTo>
                    <a:pt x="803" y="0"/>
                  </a:lnTo>
                  <a:close/>
                </a:path>
              </a:pathLst>
            </a:custGeom>
            <a:solidFill>
              <a:srgbClr val="8562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69875" rIns="269875" anchor="ctr" anchorCtr="1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 b="1" dirty="0">
                  <a:solidFill>
                    <a:schemeClr val="bg1"/>
                  </a:solidFill>
                  <a:latin typeface="+mn-lt"/>
                  <a:ea typeface="+mn-ea"/>
                  <a:sym typeface="Arial" panose="020B0604020202020204" pitchFamily="34" charset="0"/>
                  <a:hlinkClick r:id="rId8"/>
                </a:rPr>
                <a:t>航空路线</a:t>
              </a:r>
              <a:endParaRPr lang="zh-CN" altLang="zh-CN" sz="2000" b="1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154" name="Group 10"/>
          <p:cNvGrpSpPr/>
          <p:nvPr>
            <p:custDataLst>
              <p:tags r:id="rId9"/>
            </p:custDataLst>
          </p:nvPr>
        </p:nvGrpSpPr>
        <p:grpSpPr bwMode="auto">
          <a:xfrm>
            <a:off x="2688256" y="4930841"/>
            <a:ext cx="7020517" cy="1098836"/>
            <a:chOff x="0" y="0"/>
            <a:chExt cx="8407" cy="1315"/>
          </a:xfrm>
        </p:grpSpPr>
        <p:sp>
          <p:nvSpPr>
            <p:cNvPr id="6155" name="Freeform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1975" cy="1315"/>
            </a:xfrm>
            <a:custGeom>
              <a:avLst/>
              <a:gdLst>
                <a:gd name="T0" fmla="*/ 2147483646 w 241"/>
                <a:gd name="T1" fmla="*/ 2147483646 h 190"/>
                <a:gd name="T2" fmla="*/ 2147483646 w 241"/>
                <a:gd name="T3" fmla="*/ 2147483646 h 190"/>
                <a:gd name="T4" fmla="*/ 2147483646 w 241"/>
                <a:gd name="T5" fmla="*/ 2147483646 h 190"/>
                <a:gd name="T6" fmla="*/ 2147483646 w 241"/>
                <a:gd name="T7" fmla="*/ 2147483646 h 190"/>
                <a:gd name="T8" fmla="*/ 2147483646 w 241"/>
                <a:gd name="T9" fmla="*/ 2147483646 h 190"/>
                <a:gd name="T10" fmla="*/ 2147483646 w 241"/>
                <a:gd name="T11" fmla="*/ 0 h 190"/>
                <a:gd name="T12" fmla="*/ 0 w 241"/>
                <a:gd name="T13" fmla="*/ 0 h 190"/>
                <a:gd name="T14" fmla="*/ 0 w 241"/>
                <a:gd name="T15" fmla="*/ 2147483646 h 190"/>
                <a:gd name="T16" fmla="*/ 2147483646 w 241"/>
                <a:gd name="T17" fmla="*/ 2147483646 h 190"/>
                <a:gd name="T18" fmla="*/ 2147483646 w 241"/>
                <a:gd name="T19" fmla="*/ 2147483646 h 190"/>
                <a:gd name="T20" fmla="*/ 2147483646 w 241"/>
                <a:gd name="T21" fmla="*/ 2147483646 h 190"/>
                <a:gd name="T22" fmla="*/ 2147483646 w 241"/>
                <a:gd name="T23" fmla="*/ 2147483646 h 190"/>
                <a:gd name="T24" fmla="*/ 2147483646 w 241"/>
                <a:gd name="T25" fmla="*/ 2147483646 h 190"/>
                <a:gd name="T26" fmla="*/ 2147483646 w 241"/>
                <a:gd name="T27" fmla="*/ 2147483646 h 190"/>
                <a:gd name="T28" fmla="*/ 2147483646 w 241"/>
                <a:gd name="T29" fmla="*/ 2147483646 h 1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1"/>
                <a:gd name="T46" fmla="*/ 0 h 190"/>
                <a:gd name="T47" fmla="*/ 241 w 241"/>
                <a:gd name="T48" fmla="*/ 190 h 19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1" h="190">
                  <a:moveTo>
                    <a:pt x="211" y="73"/>
                  </a:moveTo>
                  <a:cubicBezTo>
                    <a:pt x="204" y="73"/>
                    <a:pt x="197" y="76"/>
                    <a:pt x="192" y="80"/>
                  </a:cubicBezTo>
                  <a:cubicBezTo>
                    <a:pt x="191" y="81"/>
                    <a:pt x="190" y="82"/>
                    <a:pt x="189" y="82"/>
                  </a:cubicBezTo>
                  <a:cubicBezTo>
                    <a:pt x="187" y="84"/>
                    <a:pt x="183" y="86"/>
                    <a:pt x="180" y="86"/>
                  </a:cubicBezTo>
                  <a:cubicBezTo>
                    <a:pt x="176" y="86"/>
                    <a:pt x="174" y="86"/>
                    <a:pt x="172" y="85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72" y="190"/>
                    <a:pt x="172" y="190"/>
                    <a:pt x="172" y="190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5" y="116"/>
                    <a:pt x="176" y="116"/>
                    <a:pt x="179" y="116"/>
                  </a:cubicBezTo>
                  <a:cubicBezTo>
                    <a:pt x="183" y="116"/>
                    <a:pt x="188" y="118"/>
                    <a:pt x="190" y="120"/>
                  </a:cubicBezTo>
                  <a:cubicBezTo>
                    <a:pt x="192" y="122"/>
                    <a:pt x="202" y="128"/>
                    <a:pt x="211" y="128"/>
                  </a:cubicBezTo>
                  <a:cubicBezTo>
                    <a:pt x="228" y="128"/>
                    <a:pt x="241" y="116"/>
                    <a:pt x="241" y="101"/>
                  </a:cubicBezTo>
                  <a:cubicBezTo>
                    <a:pt x="241" y="86"/>
                    <a:pt x="228" y="73"/>
                    <a:pt x="211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288000" anchor="ctr" anchorCtr="1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800" b="1" i="1" dirty="0">
                  <a:solidFill>
                    <a:schemeClr val="tx1"/>
                  </a:solidFill>
                  <a:latin typeface="+mn-lt"/>
                  <a:ea typeface="+mn-ea"/>
                  <a:sym typeface="Arial" panose="020B0604020202020204" pitchFamily="34" charset="0"/>
                </a:rPr>
                <a:t>06</a:t>
              </a:r>
              <a:endParaRPr lang="en-US" sz="2800" b="1" i="1" dirty="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6156" name="Freeform 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410" y="0"/>
              <a:ext cx="5997" cy="1315"/>
            </a:xfrm>
            <a:custGeom>
              <a:avLst/>
              <a:gdLst>
                <a:gd name="T0" fmla="*/ 2147483646 w 965"/>
                <a:gd name="T1" fmla="*/ 0 h 190"/>
                <a:gd name="T2" fmla="*/ 2147483646 w 965"/>
                <a:gd name="T3" fmla="*/ 0 h 190"/>
                <a:gd name="T4" fmla="*/ 2147483646 w 965"/>
                <a:gd name="T5" fmla="*/ 0 h 190"/>
                <a:gd name="T6" fmla="*/ 2147483646 w 965"/>
                <a:gd name="T7" fmla="*/ 0 h 190"/>
                <a:gd name="T8" fmla="*/ 2147483646 w 965"/>
                <a:gd name="T9" fmla="*/ 0 h 190"/>
                <a:gd name="T10" fmla="*/ 2147483646 w 965"/>
                <a:gd name="T11" fmla="*/ 0 h 190"/>
                <a:gd name="T12" fmla="*/ 2147483646 w 965"/>
                <a:gd name="T13" fmla="*/ 0 h 190"/>
                <a:gd name="T14" fmla="*/ 2147483646 w 965"/>
                <a:gd name="T15" fmla="*/ 0 h 190"/>
                <a:gd name="T16" fmla="*/ 2147483646 w 965"/>
                <a:gd name="T17" fmla="*/ 0 h 190"/>
                <a:gd name="T18" fmla="*/ 2147483646 w 965"/>
                <a:gd name="T19" fmla="*/ 0 h 190"/>
                <a:gd name="T20" fmla="*/ 0 w 965"/>
                <a:gd name="T21" fmla="*/ 0 h 190"/>
                <a:gd name="T22" fmla="*/ 0 w 965"/>
                <a:gd name="T23" fmla="*/ 2147483646 h 190"/>
                <a:gd name="T24" fmla="*/ 2147483646 w 965"/>
                <a:gd name="T25" fmla="*/ 2147483646 h 190"/>
                <a:gd name="T26" fmla="*/ 2147483646 w 965"/>
                <a:gd name="T27" fmla="*/ 2147483646 h 190"/>
                <a:gd name="T28" fmla="*/ 2147483646 w 965"/>
                <a:gd name="T29" fmla="*/ 2147483646 h 190"/>
                <a:gd name="T30" fmla="*/ 2147483646 w 965"/>
                <a:gd name="T31" fmla="*/ 2147483646 h 190"/>
                <a:gd name="T32" fmla="*/ 2147483646 w 965"/>
                <a:gd name="T33" fmla="*/ 2147483646 h 190"/>
                <a:gd name="T34" fmla="*/ 2147483646 w 965"/>
                <a:gd name="T35" fmla="*/ 2147483646 h 190"/>
                <a:gd name="T36" fmla="*/ 0 w 965"/>
                <a:gd name="T37" fmla="*/ 2147483646 h 190"/>
                <a:gd name="T38" fmla="*/ 0 w 965"/>
                <a:gd name="T39" fmla="*/ 2147483646 h 190"/>
                <a:gd name="T40" fmla="*/ 2147483646 w 965"/>
                <a:gd name="T41" fmla="*/ 2147483646 h 190"/>
                <a:gd name="T42" fmla="*/ 2147483646 w 965"/>
                <a:gd name="T43" fmla="*/ 2147483646 h 190"/>
                <a:gd name="T44" fmla="*/ 2147483646 w 965"/>
                <a:gd name="T45" fmla="*/ 2147483646 h 190"/>
                <a:gd name="T46" fmla="*/ 2147483646 w 965"/>
                <a:gd name="T47" fmla="*/ 2147483646 h 190"/>
                <a:gd name="T48" fmla="*/ 2147483646 w 965"/>
                <a:gd name="T49" fmla="*/ 2147483646 h 190"/>
                <a:gd name="T50" fmla="*/ 2147483646 w 965"/>
                <a:gd name="T51" fmla="*/ 2147483646 h 190"/>
                <a:gd name="T52" fmla="*/ 2147483646 w 965"/>
                <a:gd name="T53" fmla="*/ 2147483646 h 190"/>
                <a:gd name="T54" fmla="*/ 2147483646 w 965"/>
                <a:gd name="T55" fmla="*/ 2147483646 h 190"/>
                <a:gd name="T56" fmla="*/ 2147483646 w 965"/>
                <a:gd name="T57" fmla="*/ 2147483646 h 190"/>
                <a:gd name="T58" fmla="*/ 2147483646 w 965"/>
                <a:gd name="T59" fmla="*/ 2147483646 h 190"/>
                <a:gd name="T60" fmla="*/ 2147483646 w 965"/>
                <a:gd name="T61" fmla="*/ 2147483646 h 190"/>
                <a:gd name="T62" fmla="*/ 2147483646 w 965"/>
                <a:gd name="T63" fmla="*/ 0 h 190"/>
                <a:gd name="T64" fmla="*/ 2147483646 w 965"/>
                <a:gd name="T65" fmla="*/ 0 h 1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5"/>
                <a:gd name="T100" fmla="*/ 0 h 190"/>
                <a:gd name="T101" fmla="*/ 965 w 965"/>
                <a:gd name="T102" fmla="*/ 190 h 19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5" h="190">
                  <a:moveTo>
                    <a:pt x="803" y="0"/>
                  </a:moveTo>
                  <a:cubicBezTo>
                    <a:pt x="792" y="0"/>
                    <a:pt x="792" y="0"/>
                    <a:pt x="792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34" y="0"/>
                    <a:pt x="634" y="0"/>
                    <a:pt x="634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476" y="0"/>
                    <a:pt x="476" y="0"/>
                    <a:pt x="476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4" y="81"/>
                    <a:pt x="6" y="79"/>
                  </a:cubicBezTo>
                  <a:cubicBezTo>
                    <a:pt x="7" y="78"/>
                    <a:pt x="8" y="78"/>
                    <a:pt x="9" y="77"/>
                  </a:cubicBezTo>
                  <a:cubicBezTo>
                    <a:pt x="15" y="72"/>
                    <a:pt x="22" y="69"/>
                    <a:pt x="31" y="69"/>
                  </a:cubicBezTo>
                  <a:cubicBezTo>
                    <a:pt x="50" y="69"/>
                    <a:pt x="65" y="83"/>
                    <a:pt x="65" y="101"/>
                  </a:cubicBezTo>
                  <a:cubicBezTo>
                    <a:pt x="65" y="118"/>
                    <a:pt x="50" y="133"/>
                    <a:pt x="31" y="133"/>
                  </a:cubicBezTo>
                  <a:cubicBezTo>
                    <a:pt x="21" y="133"/>
                    <a:pt x="9" y="125"/>
                    <a:pt x="7" y="123"/>
                  </a:cubicBezTo>
                  <a:cubicBezTo>
                    <a:pt x="5" y="122"/>
                    <a:pt x="3" y="121"/>
                    <a:pt x="0" y="12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63" y="190"/>
                    <a:pt x="163" y="190"/>
                    <a:pt x="163" y="190"/>
                  </a:cubicBezTo>
                  <a:cubicBezTo>
                    <a:pt x="169" y="190"/>
                    <a:pt x="169" y="190"/>
                    <a:pt x="169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31" y="190"/>
                    <a:pt x="331" y="190"/>
                    <a:pt x="331" y="190"/>
                  </a:cubicBezTo>
                  <a:cubicBezTo>
                    <a:pt x="476" y="190"/>
                    <a:pt x="476" y="190"/>
                    <a:pt x="47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634" y="190"/>
                    <a:pt x="634" y="190"/>
                    <a:pt x="634" y="190"/>
                  </a:cubicBezTo>
                  <a:cubicBezTo>
                    <a:pt x="644" y="190"/>
                    <a:pt x="644" y="190"/>
                    <a:pt x="644" y="190"/>
                  </a:cubicBezTo>
                  <a:cubicBezTo>
                    <a:pt x="792" y="190"/>
                    <a:pt x="792" y="190"/>
                    <a:pt x="792" y="190"/>
                  </a:cubicBezTo>
                  <a:cubicBezTo>
                    <a:pt x="803" y="190"/>
                    <a:pt x="803" y="190"/>
                    <a:pt x="803" y="190"/>
                  </a:cubicBezTo>
                  <a:cubicBezTo>
                    <a:pt x="965" y="190"/>
                    <a:pt x="965" y="190"/>
                    <a:pt x="965" y="190"/>
                  </a:cubicBezTo>
                  <a:cubicBezTo>
                    <a:pt x="965" y="0"/>
                    <a:pt x="965" y="0"/>
                    <a:pt x="965" y="0"/>
                  </a:cubicBezTo>
                  <a:lnTo>
                    <a:pt x="80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69875" rIns="269875" anchor="ctr" anchorCtr="1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 b="1" dirty="0">
                  <a:solidFill>
                    <a:schemeClr val="tx1"/>
                  </a:solidFill>
                  <a:latin typeface="+mn-lt"/>
                  <a:ea typeface="+mn-ea"/>
                  <a:sym typeface="Arial" panose="020B0604020202020204" pitchFamily="34" charset="0"/>
                  <a:hlinkClick r:id="rId12" action="ppaction://hlinkfile"/>
                </a:rPr>
                <a:t>动态数据</a:t>
              </a:r>
              <a:endParaRPr lang="zh-CN" altLang="zh-CN" sz="2000" b="1" dirty="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" name="Text Box 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22149" y="294468"/>
            <a:ext cx="10347702" cy="1039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 anchorCtr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H5</a:t>
            </a:r>
            <a:r>
              <a:rPr lang="zh-CN" altLang="en-US" sz="400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动画演示</a:t>
            </a:r>
            <a:endParaRPr lang="zh-CN" altLang="en-US" sz="4000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j-lt"/>
                <a:ea typeface="+mj-ea"/>
              </a:rPr>
              <a:t>THANKS</a:t>
            </a:r>
            <a:endParaRPr lang="en-US" altLang="zh-CN" smtClean="0"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flash 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vs</a:t>
            </a:r>
            <a:r>
              <a:rPr lang="en-US" altLang="zh-CN" dirty="0"/>
              <a:t> H5</a:t>
            </a:r>
            <a:endParaRPr lang="zh-CN" altLang="en-US" dirty="0"/>
          </a:p>
        </p:txBody>
      </p:sp>
      <p:pic>
        <p:nvPicPr>
          <p:cNvPr id="7" name="内容占位符 6" descr="h5vsflash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560" y="1699260"/>
            <a:ext cx="9929495" cy="4356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flash</a:t>
            </a:r>
            <a:r>
              <a:rPr lang="zh-CN" altLang="en-US" dirty="0"/>
              <a:t>跨平台</a:t>
            </a:r>
            <a:endParaRPr lang="zh-CN" altLang="en-US" dirty="0"/>
          </a:p>
        </p:txBody>
      </p:sp>
      <p:pic>
        <p:nvPicPr>
          <p:cNvPr id="7" name="内容占位符 6" descr="flash-noios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025" y="1699260"/>
            <a:ext cx="10264140" cy="4356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H5</a:t>
            </a:r>
            <a:r>
              <a:rPr lang="zh-CN" altLang="en-US" dirty="0"/>
              <a:t>跨平台</a:t>
            </a:r>
            <a:endParaRPr lang="zh-CN" altLang="en-US" dirty="0"/>
          </a:p>
        </p:txBody>
      </p:sp>
      <p:pic>
        <p:nvPicPr>
          <p:cNvPr id="5" name="内容占位符 4" descr="h5-browser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555" y="1471295"/>
            <a:ext cx="10845165" cy="39808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731520" y="674370"/>
            <a:ext cx="4165600" cy="5426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en-US" altLang="zh-CN" dirty="0"/>
              <a:t>    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Adobe创意部门亚太区专业讲师Paul Burnett日前在接受网易科技采访时阐述的观点则正解释了这点，他认为，Flash最大的成功之处在于“可做的事情远远超越浏览器端”，其未来发展方 向有两方面，一是网页游戏，二是DRM数字版权管理，前者将越来越多的应用在移动终端。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  Paul解释称，尽管HTML5和CSS3技术进步明显，甚至可以取代Flash进行视频播放、网页动画等工作，但都局限在浏览器前 端，Flash未来发展已经定位在网页游戏开发领域，“以3D高端网游为主的开发工作是HTML5无法做到的”，他称，“在DRM领域，也只有Flash 可以做到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Paul burnet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915" y="674370"/>
            <a:ext cx="6327140" cy="44964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2330450" y="1896361"/>
            <a:ext cx="2819852" cy="441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3420000" rtlCol="0" anchor="t" anchorCtr="0">
            <a:normAutofit lnSpcReduction="10000"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n w="3175">
                <a:noFill/>
              </a:ln>
              <a:solidFill>
                <a:srgbClr val="81818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n w="3175">
                  <a:noFill/>
                </a:ln>
                <a:solidFill>
                  <a:srgbClr val="818180"/>
                </a:solidFill>
              </a:rPr>
              <a:t>更符合游戏产业的发展</a:t>
            </a:r>
            <a:endParaRPr lang="zh-CN" altLang="en-US" dirty="0">
              <a:ln w="3175">
                <a:noFill/>
              </a:ln>
              <a:solidFill>
                <a:srgbClr val="818180"/>
              </a:solidFill>
            </a:endParaRPr>
          </a:p>
        </p:txBody>
      </p:sp>
      <p:sp>
        <p:nvSpPr>
          <p:cNvPr id="18" name="任意多边形 17"/>
          <p:cNvSpPr/>
          <p:nvPr>
            <p:custDataLst>
              <p:tags r:id="rId2"/>
            </p:custDataLst>
          </p:nvPr>
        </p:nvSpPr>
        <p:spPr>
          <a:xfrm>
            <a:off x="2490475" y="2199368"/>
            <a:ext cx="444855" cy="462457"/>
          </a:xfrm>
          <a:custGeom>
            <a:avLst/>
            <a:gdLst>
              <a:gd name="connsiteX0" fmla="*/ 0 w 444843"/>
              <a:gd name="connsiteY0" fmla="*/ 0 h 444843"/>
              <a:gd name="connsiteX1" fmla="*/ 444843 w 444843"/>
              <a:gd name="connsiteY1" fmla="*/ 0 h 444843"/>
              <a:gd name="connsiteX2" fmla="*/ 0 w 444843"/>
              <a:gd name="connsiteY2" fmla="*/ 444843 h 44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843" h="444843">
                <a:moveTo>
                  <a:pt x="0" y="0"/>
                </a:moveTo>
                <a:lnTo>
                  <a:pt x="444843" y="0"/>
                </a:lnTo>
                <a:lnTo>
                  <a:pt x="0" y="44484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KSO_Shape"/>
          <p:cNvSpPr/>
          <p:nvPr>
            <p:custDataLst>
              <p:tags r:id="rId3"/>
            </p:custDataLst>
          </p:nvPr>
        </p:nvSpPr>
        <p:spPr bwMode="auto">
          <a:xfrm>
            <a:off x="2537327" y="2252393"/>
            <a:ext cx="235814" cy="212459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4"/>
            </p:custDataLst>
          </p:nvPr>
        </p:nvSpPr>
        <p:spPr>
          <a:xfrm>
            <a:off x="2685800" y="4738671"/>
            <a:ext cx="2429200" cy="56908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flash</a:t>
            </a:r>
            <a:endParaRPr lang="en-US" altLang="zh-CN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1" name="直接连接符 30"/>
          <p:cNvCxnSpPr/>
          <p:nvPr>
            <p:custDataLst>
              <p:tags r:id="rId5"/>
            </p:custDataLst>
          </p:nvPr>
        </p:nvCxnSpPr>
        <p:spPr>
          <a:xfrm>
            <a:off x="2649922" y="5376620"/>
            <a:ext cx="250095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>
            <p:custDataLst>
              <p:tags r:id="rId6"/>
            </p:custDataLst>
          </p:nvPr>
        </p:nvSpPr>
        <p:spPr>
          <a:xfrm>
            <a:off x="6881495" y="1896110"/>
            <a:ext cx="2820035" cy="4410710"/>
          </a:xfrm>
          <a:prstGeom prst="rect">
            <a:avLst/>
          </a:prstGeom>
          <a:solidFill>
            <a:srgbClr val="FEFFFF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420000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dirty="0" smtClean="0">
              <a:ln w="3175">
                <a:noFill/>
              </a:ln>
              <a:solidFill>
                <a:srgbClr val="81818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n w="3175">
                  <a:noFill/>
                </a:ln>
                <a:solidFill>
                  <a:srgbClr val="818180"/>
                </a:solidFill>
              </a:rPr>
              <a:t>更适应互联网的潮流</a:t>
            </a:r>
            <a:endParaRPr lang="zh-CN" altLang="en-US" dirty="0" smtClean="0">
              <a:ln w="3175">
                <a:noFill/>
              </a:ln>
              <a:solidFill>
                <a:srgbClr val="818180"/>
              </a:solidFill>
            </a:endParaRPr>
          </a:p>
        </p:txBody>
      </p:sp>
      <p:sp>
        <p:nvSpPr>
          <p:cNvPr id="33" name="任意多边形 32"/>
          <p:cNvSpPr/>
          <p:nvPr>
            <p:custDataLst>
              <p:tags r:id="rId7"/>
            </p:custDataLst>
          </p:nvPr>
        </p:nvSpPr>
        <p:spPr>
          <a:xfrm>
            <a:off x="6881361" y="2199368"/>
            <a:ext cx="444855" cy="462457"/>
          </a:xfrm>
          <a:custGeom>
            <a:avLst/>
            <a:gdLst>
              <a:gd name="connsiteX0" fmla="*/ 0 w 444843"/>
              <a:gd name="connsiteY0" fmla="*/ 0 h 444843"/>
              <a:gd name="connsiteX1" fmla="*/ 444843 w 444843"/>
              <a:gd name="connsiteY1" fmla="*/ 0 h 444843"/>
              <a:gd name="connsiteX2" fmla="*/ 0 w 444843"/>
              <a:gd name="connsiteY2" fmla="*/ 444843 h 44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843" h="444843">
                <a:moveTo>
                  <a:pt x="0" y="0"/>
                </a:moveTo>
                <a:lnTo>
                  <a:pt x="444843" y="0"/>
                </a:lnTo>
                <a:lnTo>
                  <a:pt x="0" y="44484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KSO_Shape"/>
          <p:cNvSpPr/>
          <p:nvPr>
            <p:custDataLst>
              <p:tags r:id="rId8"/>
            </p:custDataLst>
          </p:nvPr>
        </p:nvSpPr>
        <p:spPr bwMode="auto">
          <a:xfrm>
            <a:off x="6928213" y="2252393"/>
            <a:ext cx="235814" cy="212459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>
            <p:custDataLst>
              <p:tags r:id="rId9"/>
            </p:custDataLst>
          </p:nvPr>
        </p:nvSpPr>
        <p:spPr>
          <a:xfrm>
            <a:off x="7076686" y="4738671"/>
            <a:ext cx="2429200" cy="56908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html5</a:t>
            </a:r>
            <a:endParaRPr lang="en-US" altLang="zh-CN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10"/>
            </p:custDataLst>
          </p:nvPr>
        </p:nvCxnSpPr>
        <p:spPr>
          <a:xfrm>
            <a:off x="7040808" y="5376620"/>
            <a:ext cx="250095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1"/>
            </p:custDataLst>
          </p:nvPr>
        </p:nvSpPr>
        <p:spPr>
          <a:xfrm>
            <a:off x="838200" y="196850"/>
            <a:ext cx="10040709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vs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758440" y="2834640"/>
            <a:ext cx="1965960" cy="792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 </a:t>
            </a:r>
            <a:r>
              <a:rPr lang="zh-CN" altLang="en-US" sz="2800"/>
              <a:t>抽象动画</a:t>
            </a:r>
            <a:endParaRPr lang="zh-CN" altLang="en-US" sz="2800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26630" y="2834640"/>
            <a:ext cx="1965960" cy="792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 </a:t>
            </a:r>
            <a:r>
              <a:rPr lang="zh-CN" altLang="en-US" sz="2800"/>
              <a:t>逻辑动画</a:t>
            </a:r>
            <a:endParaRPr lang="zh-CN" altLang="en-US" sz="2800"/>
          </a:p>
          <a:p>
            <a:endParaRPr lang="zh-CN" altLang="en-US"/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初识</a:t>
            </a:r>
            <a:r>
              <a:rPr lang="en-US" altLang="zh-CN" dirty="0">
                <a:sym typeface="+mn-ea"/>
              </a:rPr>
              <a:t>html5</a:t>
            </a:r>
            <a:br>
              <a:rPr lang="zh-CN" altLang="en-US" dirty="0"/>
            </a:b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 vert="horz" wrap="square" lIns="90170" tIns="46990" rIns="90170" bIns="46990" numCol="1" anchor="t" anchorCtr="0" compatLnSpc="1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     </a:t>
            </a:r>
            <a:r>
              <a:rPr lang="en-US" altLang="zh-CN" dirty="0">
                <a:sym typeface="+mn-ea"/>
              </a:rPr>
              <a:t>HTML5是HTML最新的修订版本，2014年10月由万维网联盟（W3C）完成标准制定。目标是替换1999年所制定的HTML 4.01和XHTML 1.0标准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   </a:t>
            </a:r>
            <a:r>
              <a:rPr lang="en-US" altLang="zh-CN" dirty="0">
                <a:sym typeface="+mn-ea"/>
              </a:rPr>
              <a:t>它希望能够减少网页浏览器对于需要插件的丰富性网络应用服务（Plug-in-Based Rich Internet Application，RIA），例如：AdobeFlash、Microsoft Silverlight与Oracle JavaFX的需求，并且提供更多能有效加强网络应用的标准集。</a:t>
            </a:r>
            <a:endParaRPr lang="zh-CN" altLang="zh-CN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8848" y="620688"/>
            <a:ext cx="8229600" cy="1066800"/>
          </a:xfrm>
        </p:spPr>
        <p:txBody>
          <a:bodyPr/>
          <a:lstStyle/>
          <a:p>
            <a:pPr algn="ctr"/>
            <a:r>
              <a:rPr lang="zh-CN" altLang="en-US" dirty="0" smtClean="0"/>
              <a:t>一路走来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1333" y="1250504"/>
            <a:ext cx="8795320" cy="4419936"/>
          </a:xfrm>
        </p:spPr>
        <p:txBody>
          <a:bodyPr/>
          <a:lstStyle/>
          <a:p>
            <a:pPr marL="109855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9536" y="2258616"/>
            <a:ext cx="1512168" cy="64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1993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(IETF)</a:t>
            </a:r>
            <a:endParaRPr lang="en-US" altLang="zh-CN" dirty="0" smtClean="0"/>
          </a:p>
          <a:p>
            <a:r>
              <a:rPr lang="en-US" altLang="zh-CN" dirty="0" smtClean="0"/>
              <a:t>HTML 1.0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67808" y="2258616"/>
            <a:ext cx="144016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1995(W3C)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HTML 2.0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44072" y="2258616"/>
            <a:ext cx="144016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1996(W3C)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HTML3.2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766281" y="2258615"/>
            <a:ext cx="144016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1997(W3C)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HTML 4.0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91544" y="3534355"/>
            <a:ext cx="144016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1999(W3C)</a:t>
            </a:r>
            <a:endParaRPr lang="en-US" altLang="zh-CN" dirty="0" smtClean="0"/>
          </a:p>
          <a:p>
            <a:r>
              <a:rPr lang="en-US" altLang="zh-CN" dirty="0" smtClean="0"/>
              <a:t>HTML 4.01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367808" y="3528085"/>
            <a:ext cx="144016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2000(W3C)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XHTML 1.0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8" idx="3"/>
            <a:endCxn id="9" idx="1"/>
          </p:cNvCxnSpPr>
          <p:nvPr/>
        </p:nvCxnSpPr>
        <p:spPr>
          <a:xfrm>
            <a:off x="5807968" y="258178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3"/>
            <a:endCxn id="10" idx="1"/>
          </p:cNvCxnSpPr>
          <p:nvPr/>
        </p:nvCxnSpPr>
        <p:spPr>
          <a:xfrm flipV="1">
            <a:off x="8184232" y="2581781"/>
            <a:ext cx="58204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0" idx="2"/>
            <a:endCxn id="11" idx="0"/>
          </p:cNvCxnSpPr>
          <p:nvPr/>
        </p:nvCxnSpPr>
        <p:spPr>
          <a:xfrm rot="5400000">
            <a:off x="5784289" y="-167718"/>
            <a:ext cx="629409" cy="67747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3"/>
            <a:endCxn id="12" idx="1"/>
          </p:cNvCxnSpPr>
          <p:nvPr/>
        </p:nvCxnSpPr>
        <p:spPr>
          <a:xfrm flipV="1">
            <a:off x="3431704" y="3851251"/>
            <a:ext cx="936104" cy="6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744072" y="3534356"/>
            <a:ext cx="144016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2001(W3C)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XHTML 1.1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2" idx="3"/>
            <a:endCxn id="25" idx="1"/>
          </p:cNvCxnSpPr>
          <p:nvPr/>
        </p:nvCxnSpPr>
        <p:spPr>
          <a:xfrm>
            <a:off x="5807968" y="3851251"/>
            <a:ext cx="936104" cy="6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991544" y="4778896"/>
            <a:ext cx="1440160" cy="1080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(WHATWG)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HTML5</a:t>
            </a:r>
            <a:r>
              <a:rPr lang="zh-CN" altLang="en-US" dirty="0" smtClean="0"/>
              <a:t>草案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766281" y="3534356"/>
            <a:ext cx="144016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XHTML2.0?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5" idx="3"/>
            <a:endCxn id="30" idx="1"/>
          </p:cNvCxnSpPr>
          <p:nvPr/>
        </p:nvCxnSpPr>
        <p:spPr>
          <a:xfrm>
            <a:off x="8184232" y="3857522"/>
            <a:ext cx="58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8" idx="0"/>
          </p:cNvCxnSpPr>
          <p:nvPr/>
        </p:nvCxnSpPr>
        <p:spPr>
          <a:xfrm flipH="1">
            <a:off x="2711624" y="4180687"/>
            <a:ext cx="2" cy="5982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69186" y="3419708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分歧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367808" y="4778896"/>
            <a:ext cx="1584176" cy="1080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(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HTML5</a:t>
            </a:r>
            <a:r>
              <a:rPr lang="zh-CN" altLang="en-US" dirty="0" smtClean="0"/>
              <a:t>正式版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28" idx="3"/>
            <a:endCxn id="41" idx="1"/>
          </p:cNvCxnSpPr>
          <p:nvPr/>
        </p:nvCxnSpPr>
        <p:spPr>
          <a:xfrm>
            <a:off x="3431704" y="5318956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0" idx="2"/>
            <a:endCxn id="41" idx="0"/>
          </p:cNvCxnSpPr>
          <p:nvPr/>
        </p:nvCxnSpPr>
        <p:spPr>
          <a:xfrm rot="5400000">
            <a:off x="7024025" y="2316559"/>
            <a:ext cx="598209" cy="432646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816080" y="4778896"/>
            <a:ext cx="1440160" cy="108012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HTML5</a:t>
            </a:r>
            <a:r>
              <a:rPr lang="zh-CN" altLang="en-US" dirty="0" smtClean="0"/>
              <a:t>未来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41" idx="3"/>
            <a:endCxn id="59" idx="1"/>
          </p:cNvCxnSpPr>
          <p:nvPr/>
        </p:nvCxnSpPr>
        <p:spPr>
          <a:xfrm>
            <a:off x="5951984" y="531895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11624" y="428850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分化点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431798" y="258178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0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2"/>
  <p:tag name="KSO_WM_UNIT_TYPE" val="l_h_f"/>
  <p:tag name="KSO_WM_UNIT_INDEX" val="1_1_1"/>
  <p:tag name="KSO_WM_UNIT_ID" val="custom160502_8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2"/>
  <p:tag name="KSO_WM_UNIT_TYPE" val="l_i"/>
  <p:tag name="KSO_WM_UNIT_INDEX" val="1_2"/>
  <p:tag name="KSO_WM_UNIT_ID" val="custom160502_8*l_i*1_2"/>
  <p:tag name="KSO_WM_UNIT_CLEAR" val="1"/>
  <p:tag name="KSO_WM_UNIT_LAYERLEVEL" val="1_1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2"/>
  <p:tag name="KSO_WM_UNIT_TYPE" val="l_h_f"/>
  <p:tag name="KSO_WM_UNIT_INDEX" val="1_2_1"/>
  <p:tag name="KSO_WM_UNIT_ID" val="custom160502_8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2"/>
  <p:tag name="KSO_WM_UNIT_TYPE" val="l_i"/>
  <p:tag name="KSO_WM_UNIT_INDEX" val="1_3"/>
  <p:tag name="KSO_WM_UNIT_ID" val="custom160502_8*l_i*1_3"/>
  <p:tag name="KSO_WM_UNIT_CLEAR" val="1"/>
  <p:tag name="KSO_WM_UNIT_LAYERLEVEL" val="1_1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2"/>
  <p:tag name="KSO_WM_UNIT_TYPE" val="l_h_f"/>
  <p:tag name="KSO_WM_UNIT_INDEX" val="1_3_1"/>
  <p:tag name="KSO_WM_UNIT_ID" val="custom160502_8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5.xml><?xml version="1.0" encoding="utf-8"?>
<p:tagLst xmlns:p="http://schemas.openxmlformats.org/presentationml/2006/main">
  <p:tag name="KSO_WM_TEMPLATE_CATEGORY" val="custom"/>
  <p:tag name="KSO_WM_TEMPLATE_INDEX" val="160502"/>
  <p:tag name="KSO_WM_TAG_VERSION" val="1.0"/>
  <p:tag name="KSO_WM_SLIDE_ID" val="custom160502_8"/>
  <p:tag name="KSO_WM_SLIDE_INDEX" val="8"/>
  <p:tag name="KSO_WM_SLIDE_ITEM_CNT" val="3"/>
  <p:tag name="KSO_WM_SLIDE_LAYOUT" val="a_b_l"/>
  <p:tag name="KSO_WM_SLIDE_LAYOUT_CNT" val="1_1_1"/>
  <p:tag name="KSO_WM_SLIDE_TYPE" val="contents"/>
  <p:tag name="KSO_WM_BEAUTIFY_FLAG" val="#wm#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EMPLATE_THUMBS_INDEX" val="1、4、8、13、17、21、24、25"/>
  <p:tag name="KSO_WM_TEMPLATE_CATEGORY" val="custom"/>
  <p:tag name="KSO_WM_TEMPLATE_INDEX" val="160502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EMPLATE_THUMBS_INDEX" val="1、4、8、13、17、21、24、25"/>
  <p:tag name="KSO_WM_TEMPLATE_CATEGORY" val="custom"/>
  <p:tag name="KSO_WM_TEMPLATE_INDEX" val="160502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0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4、8、13、17、21、24、25"/>
  <p:tag name="KSO_WM_TEMPLATE_CATEGORY" val="custom"/>
  <p:tag name="KSO_WM_TEMPLATE_INDEX" val="160502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f"/>
  <p:tag name="KSO_WM_UNIT_INDEX" val="1"/>
  <p:tag name="KSO_WM_UNIT_ID" val="custom160002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6"/>
  <p:tag name="KSO_WM_UNIT_PRESET_TEXT_LEN" val="50"/>
</p:tagLst>
</file>

<file path=ppt/tags/tag23.xml><?xml version="1.0" encoding="utf-8"?>
<p:tagLst xmlns:p="http://schemas.openxmlformats.org/presentationml/2006/main">
  <p:tag name="KSO_WM_TEMPLATE_CATEGORY" val="custom"/>
  <p:tag name="KSO_WM_TEMPLATE_INDEX" val="160002"/>
  <p:tag name="KSO_WM_TAG_VERSION" val="1.0"/>
  <p:tag name="KSO_WM_SLIDE_ID" val="custom160002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12"/>
  <p:tag name="KSO_WM_UNIT_TYPE" val="l_h_f"/>
  <p:tag name="KSO_WM_UNIT_INDEX" val="1_1_1"/>
  <p:tag name="KSO_WM_UNIT_ID" val="custom160212_28*l_h_f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35"/>
  <p:tag name="KSO_WM_DIAGRAM_GROUP_CODE" val="l1-3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12"/>
  <p:tag name="KSO_WM_UNIT_TYPE" val="l_i"/>
  <p:tag name="KSO_WM_UNIT_INDEX" val="1_1"/>
  <p:tag name="KSO_WM_UNIT_ID" val="custom160212_28*l_i*1_1"/>
  <p:tag name="KSO_WM_UNIT_CLEAR" val="1"/>
  <p:tag name="KSO_WM_UNIT_LAYERLEVEL" val="1_1"/>
  <p:tag name="KSO_WM_DIAGRAM_GROUP_CODE" val="l1-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12"/>
  <p:tag name="KSO_WM_UNIT_TYPE" val="l_i"/>
  <p:tag name="KSO_WM_UNIT_INDEX" val="1_2"/>
  <p:tag name="KSO_WM_UNIT_ID" val="custom160212_28*l_i*1_2"/>
  <p:tag name="KSO_WM_UNIT_CLEAR" val="1"/>
  <p:tag name="KSO_WM_UNIT_LAYERLEVEL" val="1_1"/>
  <p:tag name="KSO_WM_DIAGRAM_GROUP_CODE" val="l1-3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12"/>
  <p:tag name="KSO_WM_UNIT_TYPE" val="l_h_a"/>
  <p:tag name="KSO_WM_UNIT_INDEX" val="1_1_1"/>
  <p:tag name="KSO_WM_UNIT_ID" val="custom160212_28*l_h_a*1_1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UNIT_PRESET_TEXT_LEN" val="12"/>
  <p:tag name="KSO_WM_DIAGRAM_GROUP_CODE" val="l1-3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12"/>
  <p:tag name="KSO_WM_UNIT_TYPE" val="l_i"/>
  <p:tag name="KSO_WM_UNIT_INDEX" val="1_4"/>
  <p:tag name="KSO_WM_UNIT_ID" val="custom160212_28*l_i*1_4"/>
  <p:tag name="KSO_WM_UNIT_CLEAR" val="1"/>
  <p:tag name="KSO_WM_UNIT_LAYERLEVEL" val="1_1"/>
  <p:tag name="KSO_WM_DIAGRAM_GROUP_CODE" val="l1-3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12"/>
  <p:tag name="KSO_WM_UNIT_TYPE" val="l_h_f"/>
  <p:tag name="KSO_WM_UNIT_INDEX" val="1_2_1"/>
  <p:tag name="KSO_WM_UNIT_ID" val="custom160212_28*l_h_f*1_2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35"/>
  <p:tag name="KSO_WM_DIAGRAM_GROUP_CODE" val="l1-3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56*i*1"/>
  <p:tag name="KSO_WM_TEMPLATE_CATEGORY" val="custom"/>
  <p:tag name="KSO_WM_TEMPLATE_INDEX" val="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12"/>
  <p:tag name="KSO_WM_UNIT_TYPE" val="l_i"/>
  <p:tag name="KSO_WM_UNIT_INDEX" val="1_5"/>
  <p:tag name="KSO_WM_UNIT_ID" val="custom160212_28*l_i*1_5"/>
  <p:tag name="KSO_WM_UNIT_CLEAR" val="1"/>
  <p:tag name="KSO_WM_UNIT_LAYERLEVEL" val="1_1"/>
  <p:tag name="KSO_WM_DIAGRAM_GROUP_CODE" val="l1-3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12"/>
  <p:tag name="KSO_WM_UNIT_TYPE" val="l_i"/>
  <p:tag name="KSO_WM_UNIT_INDEX" val="1_6"/>
  <p:tag name="KSO_WM_UNIT_ID" val="custom160212_28*l_i*1_6"/>
  <p:tag name="KSO_WM_UNIT_CLEAR" val="1"/>
  <p:tag name="KSO_WM_UNIT_LAYERLEVEL" val="1_1"/>
  <p:tag name="KSO_WM_DIAGRAM_GROUP_CODE" val="l1-3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12"/>
  <p:tag name="KSO_WM_UNIT_TYPE" val="l_h_a"/>
  <p:tag name="KSO_WM_UNIT_INDEX" val="1_2_1"/>
  <p:tag name="KSO_WM_UNIT_ID" val="custom160212_28*l_h_a*1_2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UNIT_PRESET_TEXT_LEN" val="12"/>
  <p:tag name="KSO_WM_DIAGRAM_GROUP_CODE" val="l1-3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12"/>
  <p:tag name="KSO_WM_UNIT_TYPE" val="l_i"/>
  <p:tag name="KSO_WM_UNIT_INDEX" val="1_8"/>
  <p:tag name="KSO_WM_UNIT_ID" val="custom160212_28*l_i*1_8"/>
  <p:tag name="KSO_WM_UNIT_CLEAR" val="1"/>
  <p:tag name="KSO_WM_UNIT_LAYERLEVEL" val="1_1"/>
  <p:tag name="KSO_WM_DIAGRAM_GROUP_CODE" val="l1-3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12"/>
  <p:tag name="KSO_WM_UNIT_TYPE" val="a"/>
  <p:tag name="KSO_WM_UNIT_INDEX" val="1"/>
  <p:tag name="KSO_WM_UNIT_ID" val="custom160212_28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EMPLATE_CATEGORY" val="custom"/>
  <p:tag name="KSO_WM_TEMPLATE_INDEX" val="160212"/>
  <p:tag name="KSO_WM_TAG_VERSION" val="1.0"/>
  <p:tag name="KSO_WM_SLIDE_ID" val="custom160212_28"/>
  <p:tag name="KSO_WM_SLIDE_INDEX" val="28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96*172"/>
  <p:tag name="KSO_WM_SLIDE_SIZE" val="568*334"/>
  <p:tag name="KSO_WM_DIAGRAM_GROUP_CODE" val="l1-3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a"/>
  <p:tag name="KSO_WM_UNIT_INDEX" val="1"/>
  <p:tag name="KSO_WM_UNIT_ID" val="custom160002_2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f"/>
  <p:tag name="KSO_WM_UNIT_INDEX" val="1"/>
  <p:tag name="KSO_WM_UNIT_CLEAR" val="1"/>
  <p:tag name="KSO_WM_UNIT_LAYERLEVEL" val="1"/>
  <p:tag name="KSO_WM_UNIT_VALUE" val="378"/>
  <p:tag name="KSO_WM_UNIT_HIGHLIGHT" val="0"/>
  <p:tag name="KSO_WM_UNIT_COMPATIBLE" val="0"/>
  <p:tag name="KSO_WM_UNIT_ID" val="custom160002_2*f*1"/>
  <p:tag name="KSO_WM_UNIT_PRESET_TEXT_INDEX" val="2"/>
  <p:tag name="KSO_WM_UNIT_PRESET_TEXT_LEN" val="60"/>
</p:tagLst>
</file>

<file path=ppt/tags/tag38.xml><?xml version="1.0" encoding="utf-8"?>
<p:tagLst xmlns:p="http://schemas.openxmlformats.org/presentationml/2006/main">
  <p:tag name="KSO_WM_SLIDE_ID" val="custom160002_2"/>
  <p:tag name="KSO_WM_SLIDE_INDEX" val="2"/>
  <p:tag name="KSO_WM_SLIDE_LAYOUT" val="a_f"/>
  <p:tag name="KSO_WM_SLIDE_LAYOUT_CNT" val="1_1"/>
  <p:tag name="KSO_WM_SLIDE_TYPE" val="text"/>
  <p:tag name="KSO_WM_BEAUTIFY_FLAG" val="#wm#"/>
  <p:tag name="KSO_WM_SLIDE_POSITION" val="66*126"/>
  <p:tag name="KSO_WM_SLIDE_SIZE" val="828*356"/>
  <p:tag name="KSO_WM_SLIDE_ITEM_CNT" val="1"/>
  <p:tag name="KSO_WM_TEMPLATE_CATEGORY" val="custom"/>
  <p:tag name="KSO_WM_TEMPLATE_INDEX" val="160002"/>
  <p:tag name="KSO_WM_TAG_VERSION" val="1.0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a"/>
  <p:tag name="KSO_WM_UNIT_INDEX" val="1"/>
  <p:tag name="KSO_WM_UNIT_ID" val="custom160002_2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.xml><?xml version="1.0" encoding="utf-8"?>
<p:tagLst xmlns:p="http://schemas.openxmlformats.org/presentationml/2006/main">
  <p:tag name="KSO_WM_TEMPLATE_CATEGORY" val="custom"/>
  <p:tag name="KSO_WM_TEMPLATE_INDEX" val="2"/>
  <p:tag name="KSO_WM_UNIT_TYPE" val="d"/>
  <p:tag name="KSO_WM_UNIT_INDEX" val="1"/>
  <p:tag name="KSO_WM_UNIT_CLEAR" val="0"/>
  <p:tag name="KSO_WM_UNIT_LAYERLEVEL" val="1"/>
  <p:tag name="KSO_WM_UNIT_VALUE" val="1257*1885"/>
  <p:tag name="KSO_WM_UNIT_HIGHLIGHT" val="0"/>
  <p:tag name="KSO_WM_UNIT_COMPATIBLE" val="0"/>
  <p:tag name="KSO_WM_BEAUTIFY_FLAG" val="#wm#"/>
  <p:tag name="KSO_WM_UNIT_ID" val="256*d*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f"/>
  <p:tag name="KSO_WM_UNIT_INDEX" val="1"/>
  <p:tag name="KSO_WM_UNIT_CLEAR" val="1"/>
  <p:tag name="KSO_WM_UNIT_LAYERLEVEL" val="1"/>
  <p:tag name="KSO_WM_UNIT_VALUE" val="378"/>
  <p:tag name="KSO_WM_UNIT_HIGHLIGHT" val="0"/>
  <p:tag name="KSO_WM_UNIT_COMPATIBLE" val="0"/>
  <p:tag name="KSO_WM_UNIT_ID" val="custom160002_2*f*1"/>
  <p:tag name="KSO_WM_UNIT_PRESET_TEXT_INDEX" val="2"/>
  <p:tag name="KSO_WM_UNIT_PRESET_TEXT_LEN" val="60"/>
</p:tagLst>
</file>

<file path=ppt/tags/tag41.xml><?xml version="1.0" encoding="utf-8"?>
<p:tagLst xmlns:p="http://schemas.openxmlformats.org/presentationml/2006/main">
  <p:tag name="KSO_WM_SLIDE_ID" val="custom160002_2"/>
  <p:tag name="KSO_WM_SLIDE_INDEX" val="2"/>
  <p:tag name="KSO_WM_SLIDE_LAYOUT" val="a_f"/>
  <p:tag name="KSO_WM_SLIDE_LAYOUT_CNT" val="1_1"/>
  <p:tag name="KSO_WM_SLIDE_TYPE" val="text"/>
  <p:tag name="KSO_WM_BEAUTIFY_FLAG" val="#wm#"/>
  <p:tag name="KSO_WM_SLIDE_POSITION" val="66*126"/>
  <p:tag name="KSO_WM_SLIDE_SIZE" val="828*356"/>
  <p:tag name="KSO_WM_SLIDE_ITEM_CNT" val="1"/>
  <p:tag name="KSO_WM_TEMPLATE_CATEGORY" val="custom"/>
  <p:tag name="KSO_WM_TEMPLATE_INDEX" val="160002"/>
  <p:tag name="KSO_WM_TAG_VERSION" val="1.0"/>
</p:tagLst>
</file>

<file path=ppt/tags/tag42.xml><?xml version="1.0" encoding="utf-8"?>
<p:tagLst xmlns:p="http://schemas.openxmlformats.org/presentationml/2006/main">
  <p:tag name="MH" val="20151217161925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02_25*i*0"/>
  <p:tag name="KSO_WM_TEMPLATE_CATEGORY" val="custom"/>
  <p:tag name="KSO_WM_TEMPLATE_INDEX" val="160502"/>
  <p:tag name="KSO_WM_UNIT_INDEX" val="0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2"/>
  <p:tag name="MH" val="20151217161925"/>
  <p:tag name="MH_LIBRARY" val="GRAPHIC"/>
  <p:tag name="MH_TYPE" val="Picture"/>
  <p:tag name="MH_ORDER" val="1"/>
  <p:tag name="KSO_WM_UNIT_TYPE" val="d"/>
  <p:tag name="KSO_WM_UNIT_INDEX" val="1"/>
  <p:tag name="KSO_WM_UNIT_ID" val="custom160502_25*d*1"/>
  <p:tag name="KSO_WM_UNIT_CLEAR" val="0"/>
  <p:tag name="KSO_WM_UNIT_LAYERLEVEL" val="1"/>
  <p:tag name="KSO_WM_UNIT_VALUE" val="759*1210"/>
  <p:tag name="KSO_WM_UNIT_HIGHLIGHT" val="0"/>
  <p:tag name="KSO_WM_UNIT_COMPATIBLE" val="0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2"/>
  <p:tag name="KSO_WM_UNIT_TYPE" val="a"/>
  <p:tag name="KSO_WM_UNIT_INDEX" val="1"/>
  <p:tag name="KSO_WM_UNIT_ID" val="custom160502_25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2"/>
  <p:tag name="KSO_WM_UNIT_TYPE" val="f"/>
  <p:tag name="KSO_WM_UNIT_INDEX" val="1"/>
  <p:tag name="KSO_WM_UNIT_ID" val="custom160502_25*f*1"/>
  <p:tag name="KSO_WM_UNIT_CLEAR" val="1"/>
  <p:tag name="KSO_WM_UNIT_LAYERLEVEL" val="1"/>
  <p:tag name="KSO_WM_UNIT_VALUE" val="114"/>
  <p:tag name="KSO_WM_UNIT_HIGHLIGHT" val="0"/>
  <p:tag name="KSO_WM_UNIT_COMPATIBLE" val="0"/>
  <p:tag name="KSO_WM_UNIT_PRESET_TEXT_INDEX" val="5"/>
  <p:tag name="KSO_WM_UNIT_PRESET_TEXT_LEN" val="124"/>
</p:tagLst>
</file>

<file path=ppt/tags/tag46.xml><?xml version="1.0" encoding="utf-8"?>
<p:tagLst xmlns:p="http://schemas.openxmlformats.org/presentationml/2006/main">
  <p:tag name="KSO_WM_TEMPLATE_CATEGORY" val="custom"/>
  <p:tag name="KSO_WM_TEMPLATE_INDEX" val="160502"/>
  <p:tag name="KSO_WM_TAG_VERSION" val="1.0"/>
  <p:tag name="KSO_WM_SLIDE_ID" val="custom160502_25"/>
  <p:tag name="KSO_WM_SLIDE_INDEX" val="2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10*187"/>
  <p:tag name="KSO_WM_SLIDE_SIZE" val="767*229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a"/>
  <p:tag name="KSO_WM_UNIT_INDEX" val="1"/>
  <p:tag name="KSO_WM_UNIT_ID" val="custom160002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b"/>
  <p:tag name="KSO_WM_UNIT_INDEX" val="1"/>
  <p:tag name="KSO_WM_UNIT_ID" val="custom160002_1*b*1"/>
  <p:tag name="KSO_WM_UNIT_CLEAR" val="1"/>
  <p:tag name="KSO_WM_UNIT_LAYERLEVEL" val="1"/>
  <p:tag name="KSO_WM_UNIT_VALUE" val="52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49.xml><?xml version="1.0" encoding="utf-8"?>
<p:tagLst xmlns:p="http://schemas.openxmlformats.org/presentationml/2006/main">
  <p:tag name="KSO_WM_TEMPLATE_THUMBS_INDEX" val="1、7、11、13、17、18、20、24"/>
  <p:tag name="KSO_WM_SLIDE_ID" val="custom160002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02"/>
  <p:tag name="KSO_WM_TAG_VERSION" val="1.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2"/>
  <p:tag name="KSO_WM_UNIT_TYPE" val="a"/>
  <p:tag name="KSO_WM_UNIT_INDEX" val="1"/>
  <p:tag name="KSO_WM_UNIT_ID" val="custom160502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d"/>
  <p:tag name="KSO_WM_UNIT_INDEX" val="1"/>
  <p:tag name="KSO_WM_UNIT_ID" val="custom160002_13*d*1"/>
  <p:tag name="KSO_WM_UNIT_CLEAR" val="0"/>
  <p:tag name="KSO_WM_UNIT_LAYERLEVEL" val="1"/>
  <p:tag name="KSO_WM_UNIT_VALUE" val="1345*896"/>
  <p:tag name="KSO_WM_UNIT_HIGHLIGHT" val="0"/>
  <p:tag name="KSO_WM_UNIT_COMPATIBLE" val="0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a"/>
  <p:tag name="KSO_WM_UNIT_INDEX" val="1"/>
  <p:tag name="KSO_WM_UNIT_ID" val="custom160002_13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l_h_f"/>
  <p:tag name="KSO_WM_UNIT_INDEX" val="1_2_1"/>
  <p:tag name="KSO_WM_UNIT_ID" val="custom160002_13*l_h_f*1_2_1"/>
  <p:tag name="KSO_WM_UNIT_CLEAR" val="1"/>
  <p:tag name="KSO_WM_UNIT_LAYERLEVEL" val="1_1_1"/>
  <p:tag name="KSO_WM_UNIT_VALUE" val="69"/>
  <p:tag name="KSO_WM_UNIT_HIGHLIGHT" val="0"/>
  <p:tag name="KSO_WM_UNIT_COMPATIBLE" val="0"/>
  <p:tag name="KSO_WM_UNIT_PRESET_TEXT_INDEX" val="2"/>
  <p:tag name="KSO_WM_UNIT_PRESET_TEXT_LEN" val="20"/>
  <p:tag name="KSO_WM_DIAGRAM_GROUP_CODE" val="l1-2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l_h_f"/>
  <p:tag name="KSO_WM_UNIT_INDEX" val="1_3_1"/>
  <p:tag name="KSO_WM_UNIT_ID" val="custom160002_13*l_h_f*1_3_1"/>
  <p:tag name="KSO_WM_UNIT_CLEAR" val="1"/>
  <p:tag name="KSO_WM_UNIT_LAYERLEVEL" val="1_1_1"/>
  <p:tag name="KSO_WM_UNIT_VALUE" val="69"/>
  <p:tag name="KSO_WM_UNIT_HIGHLIGHT" val="0"/>
  <p:tag name="KSO_WM_UNIT_COMPATIBLE" val="0"/>
  <p:tag name="KSO_WM_UNIT_PRESET_TEXT_INDEX" val="2"/>
  <p:tag name="KSO_WM_UNIT_PRESET_TEXT_LEN" val="20"/>
  <p:tag name="KSO_WM_DIAGRAM_GROUP_CODE" val="l1-2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l_h_f"/>
  <p:tag name="KSO_WM_UNIT_INDEX" val="1_1_1"/>
  <p:tag name="KSO_WM_UNIT_ID" val="custom160002_13*l_h_f*1_1_1"/>
  <p:tag name="KSO_WM_UNIT_CLEAR" val="1"/>
  <p:tag name="KSO_WM_UNIT_LAYERLEVEL" val="1_1_1"/>
  <p:tag name="KSO_WM_UNIT_VALUE" val="69"/>
  <p:tag name="KSO_WM_UNIT_HIGHLIGHT" val="0"/>
  <p:tag name="KSO_WM_UNIT_COMPATIBLE" val="0"/>
  <p:tag name="KSO_WM_UNIT_PRESET_TEXT_INDEX" val="2"/>
  <p:tag name="KSO_WM_UNIT_PRESET_TEXT_LEN" val="20"/>
  <p:tag name="KSO_WM_DIAGRAM_GROUP_CODE" val="l1-2"/>
</p:tagLst>
</file>

<file path=ppt/tags/tag55.xml><?xml version="1.0" encoding="utf-8"?>
<p:tagLst xmlns:p="http://schemas.openxmlformats.org/presentationml/2006/main">
  <p:tag name="KSO_WM_SLIDE_ID" val="custom160002_13"/>
  <p:tag name="KSO_WM_SLIDE_INDEX" val="13"/>
  <p:tag name="KSO_WM_SLIDE_LAYOUT" val="d_a_l"/>
  <p:tag name="KSO_WM_SLIDE_LAYOUT_CNT" val="1_1_1"/>
  <p:tag name="KSO_WM_SLIDE_TYPE" val="text"/>
  <p:tag name="KSO_WM_BEAUTIFY_FLAG" val="#wm#"/>
  <p:tag name="KSO_WM_SLIDE_POSITION" val="97*114"/>
  <p:tag name="KSO_WM_SLIDE_SIZE" val="729*390"/>
  <p:tag name="KSO_WM_SLIDE_ITEM_CNT" val="4"/>
  <p:tag name="KSO_WM_TEMPLATE_CATEGORY" val="custom"/>
  <p:tag name="KSO_WM_TEMPLATE_INDEX" val="160002"/>
  <p:tag name="KSO_WM_TAG_VERSION" val="1.0"/>
  <p:tag name="KSO_WM_DIAGRAM_GROUP_CODE" val="l1-2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d"/>
  <p:tag name="KSO_WM_UNIT_INDEX" val="1"/>
  <p:tag name="KSO_WM_UNIT_CLEAR" val="0"/>
  <p:tag name="KSO_WM_UNIT_LAYERLEVEL" val="1"/>
  <p:tag name="KSO_WM_UNIT_VALUE" val="688*1032"/>
  <p:tag name="KSO_WM_UNIT_HIGHLIGHT" val="0"/>
  <p:tag name="KSO_WM_UNIT_COMPATIBLE" val="0"/>
  <p:tag name="KSO_WM_UNIT_ID" val="custom160002_14*d*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d"/>
  <p:tag name="KSO_WM_UNIT_INDEX" val="2"/>
  <p:tag name="KSO_WM_UNIT_CLEAR" val="0"/>
  <p:tag name="KSO_WM_UNIT_LAYERLEVEL" val="1"/>
  <p:tag name="KSO_WM_UNIT_VALUE" val="688*1032"/>
  <p:tag name="KSO_WM_UNIT_HIGHLIGHT" val="0"/>
  <p:tag name="KSO_WM_UNIT_COMPATIBLE" val="0"/>
  <p:tag name="KSO_WM_UNIT_ID" val="custom160002_14*d*2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f"/>
  <p:tag name="KSO_WM_UNIT_INDEX" val="1"/>
  <p:tag name="KSO_WM_UNIT_CLEAR" val="1"/>
  <p:tag name="KSO_WM_UNIT_LAYERLEVEL" val="1"/>
  <p:tag name="KSO_WM_UNIT_VALUE" val="276"/>
  <p:tag name="KSO_WM_UNIT_HIGHLIGHT" val="0"/>
  <p:tag name="KSO_WM_UNIT_COMPATIBLE" val="0"/>
  <p:tag name="KSO_WM_UNIT_ID" val="custom160002_14*f*1"/>
  <p:tag name="KSO_WM_UNIT_PRESET_TEXT_INDEX" val="6"/>
  <p:tag name="KSO_WM_UNIT_PRESET_TEXT_LEN" val="50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a"/>
  <p:tag name="KSO_WM_UNIT_INDEX" val="1"/>
  <p:tag name="KSO_WM_UNIT_ID" val="custom160002_14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.xml><?xml version="1.0" encoding="utf-8"?>
<p:tagLst xmlns:p="http://schemas.openxmlformats.org/presentationml/2006/main">
  <p:tag name="KSO_WM_TEMPLATE_THUMBS_INDEX" val="1、9、12、16、23、25、26、27"/>
  <p:tag name="KSO_WM_SLIDE_ID" val="custom160502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502"/>
  <p:tag name="KSO_WM_TAG_VERSION" val="1.0"/>
</p:tagLst>
</file>

<file path=ppt/tags/tag60.xml><?xml version="1.0" encoding="utf-8"?>
<p:tagLst xmlns:p="http://schemas.openxmlformats.org/presentationml/2006/main">
  <p:tag name="KSO_WM_SLIDE_ID" val="custom160002_14"/>
  <p:tag name="KSO_WM_SLIDE_INDEX" val="14"/>
  <p:tag name="KSO_WM_SLIDE_LAYOUT" val="a_f_d"/>
  <p:tag name="KSO_WM_SLIDE_LAYOUT_CNT" val="1_1_2"/>
  <p:tag name="KSO_WM_SLIDE_TYPE" val="text"/>
  <p:tag name="KSO_WM_BEAUTIFY_FLAG" val="#wm#"/>
  <p:tag name="KSO_WM_SLIDE_POSITION" val="114*112"/>
  <p:tag name="KSO_WM_SLIDE_SIZE" val="749*395"/>
  <p:tag name="KSO_WM_SLIDE_ITEM_CNT" val="3"/>
  <p:tag name="KSO_WM_TEMPLATE_CATEGORY" val="custom"/>
  <p:tag name="KSO_WM_TEMPLATE_INDEX" val="160002"/>
  <p:tag name="KSO_WM_TAG_VERSION" val="1.0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2_7*i*0"/>
  <p:tag name="KSO_WM_TEMPLATE_CATEGORY" val="custom"/>
  <p:tag name="KSO_WM_TEMPLATE_INDEX" val="160002"/>
  <p:tag name="KSO_WM_UNIT_INDEX" val="0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l_i"/>
  <p:tag name="KSO_WM_UNIT_INDEX" val="1_1"/>
  <p:tag name="KSO_WM_UNIT_CLEAR" val="1"/>
  <p:tag name="KSO_WM_UNIT_LAYERLEVEL" val="1_1"/>
  <p:tag name="KSO_WM_UNIT_ID" val="custom160002_7*l_i*1_1"/>
  <p:tag name="KSO_WM_DIAGRAM_GROUP_CODE" val="l1-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l_h_f"/>
  <p:tag name="KSO_WM_UNIT_INDEX" val="1_1_1"/>
  <p:tag name="KSO_WM_UNIT_CLEAR" val="1"/>
  <p:tag name="KSO_WM_UNIT_LAYERLEVEL" val="1_1_1"/>
  <p:tag name="KSO_WM_UNIT_VALUE" val="51"/>
  <p:tag name="KSO_WM_UNIT_HIGHLIGHT" val="0"/>
  <p:tag name="KSO_WM_UNIT_COMPATIBLE" val="0"/>
  <p:tag name="KSO_WM_UNIT_ID" val="custom160002_7*l_h_f*1_1_1"/>
  <p:tag name="KSO_WM_UNIT_PRESET_TEXT_INDEX" val="2"/>
  <p:tag name="KSO_WM_UNIT_PRESET_TEXT_LEN" val="10"/>
  <p:tag name="KSO_WM_DIAGRAM_GROUP_CODE" val="l1-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2_7*i*5"/>
  <p:tag name="KSO_WM_TEMPLATE_CATEGORY" val="custom"/>
  <p:tag name="KSO_WM_TEMPLATE_INDEX" val="160002"/>
  <p:tag name="KSO_WM_UNIT_INDEX" val="5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l_i"/>
  <p:tag name="KSO_WM_UNIT_INDEX" val="1_2"/>
  <p:tag name="KSO_WM_UNIT_CLEAR" val="1"/>
  <p:tag name="KSO_WM_UNIT_LAYERLEVEL" val="1_1"/>
  <p:tag name="KSO_WM_UNIT_ID" val="custom160002_7*l_i*1_2"/>
  <p:tag name="KSO_WM_DIAGRAM_GROUP_CODE" val="l1-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l_h_f"/>
  <p:tag name="KSO_WM_UNIT_INDEX" val="1_2_1"/>
  <p:tag name="KSO_WM_UNIT_CLEAR" val="1"/>
  <p:tag name="KSO_WM_UNIT_LAYERLEVEL" val="1_1_1"/>
  <p:tag name="KSO_WM_UNIT_VALUE" val="51"/>
  <p:tag name="KSO_WM_UNIT_HIGHLIGHT" val="0"/>
  <p:tag name="KSO_WM_UNIT_COMPATIBLE" val="0"/>
  <p:tag name="KSO_WM_UNIT_ID" val="custom160002_7*l_h_f*1_2_1"/>
  <p:tag name="KSO_WM_UNIT_PRESET_TEXT_INDEX" val="2"/>
  <p:tag name="KSO_WM_UNIT_PRESET_TEXT_LEN" val="10"/>
  <p:tag name="KSO_WM_DIAGRAM_GROUP_CODE" val="l1-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2_7*i*10"/>
  <p:tag name="KSO_WM_TEMPLATE_CATEGORY" val="custom"/>
  <p:tag name="KSO_WM_TEMPLATE_INDEX" val="160002"/>
  <p:tag name="KSO_WM_UNIT_INDEX" val="10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l_i"/>
  <p:tag name="KSO_WM_UNIT_INDEX" val="1_3"/>
  <p:tag name="KSO_WM_UNIT_CLEAR" val="1"/>
  <p:tag name="KSO_WM_UNIT_LAYERLEVEL" val="1_1"/>
  <p:tag name="KSO_WM_UNIT_ID" val="custom160002_7*l_i*1_3"/>
  <p:tag name="KSO_WM_DIAGRAM_GROUP_CODE" val="l1-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l_h_f"/>
  <p:tag name="KSO_WM_UNIT_INDEX" val="1_3_1"/>
  <p:tag name="KSO_WM_UNIT_CLEAR" val="1"/>
  <p:tag name="KSO_WM_UNIT_LAYERLEVEL" val="1_1_1"/>
  <p:tag name="KSO_WM_UNIT_VALUE" val="51"/>
  <p:tag name="KSO_WM_UNIT_HIGHLIGHT" val="0"/>
  <p:tag name="KSO_WM_UNIT_COMPATIBLE" val="0"/>
  <p:tag name="KSO_WM_UNIT_ID" val="custom160002_7*l_h_f*1_3_1"/>
  <p:tag name="KSO_WM_UNIT_PRESET_TEXT_INDEX" val="2"/>
  <p:tag name="KSO_WM_UNIT_PRESET_TEXT_LEN" val="10"/>
  <p:tag name="KSO_WM_DIAGRAM_GROUP_CODE" val="l1-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2"/>
  <p:tag name="KSO_WM_UNIT_TYPE" val="a"/>
  <p:tag name="KSO_WM_UNIT_INDEX" val="1"/>
  <p:tag name="KSO_WM_UNIT_ID" val="custom160502_8*a*1"/>
  <p:tag name="KSO_WM_UNIT_CLEAR" val="1"/>
  <p:tag name="KSO_WM_UNIT_LAYERLEVEL" val="1"/>
  <p:tag name="KSO_WM_UNIT_VALUE" val="0"/>
  <p:tag name="KSO_WM_UNIT_ISCONTENTSTITLE" val="1"/>
  <p:tag name="KSO_WM_UNIT_HIGHLIGHT" val="0"/>
  <p:tag name="KSO_WM_UNIT_COMPATIBLE" val="0"/>
  <p:tag name="KSO_WM_UNIT_PRESET_TEXT" val="目&#13;录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a"/>
  <p:tag name="KSO_WM_UNIT_INDEX" val="1"/>
  <p:tag name="KSO_WM_UNIT_CLEAR" val="1"/>
  <p:tag name="KSO_WM_UNIT_LAYERLEVEL" val="1"/>
  <p:tag name="KSO_WM_UNIT_ISCONTENTSTITLE" val="1"/>
  <p:tag name="KSO_WM_UNIT_VALUE" val="22"/>
  <p:tag name="KSO_WM_UNIT_HIGHLIGHT" val="0"/>
  <p:tag name="KSO_WM_UNIT_COMPATIBLE" val="0"/>
  <p:tag name="KSO_WM_UNIT_ID" val="custom160002_7*a*1"/>
  <p:tag name="KSO_WM_UNIT_PRESET_TEXT_INDEX" val="0"/>
  <p:tag name="KSO_WM_UNIT_PRESET_TEXT_LEN" val="9"/>
</p:tagLst>
</file>

<file path=ppt/tags/tag71.xml><?xml version="1.0" encoding="utf-8"?>
<p:tagLst xmlns:p="http://schemas.openxmlformats.org/presentationml/2006/main">
  <p:tag name="KSO_WM_SLIDE_ID" val="custom160002_7"/>
  <p:tag name="KSO_WM_SLIDE_INDEX" val="7"/>
  <p:tag name="KSO_WM_SLIDE_LAYOUT" val="a_l"/>
  <p:tag name="KSO_WM_SLIDE_LAYOUT_CNT" val="1_1"/>
  <p:tag name="KSO_WM_BEAUTIFY_FLAG" val="#wm#"/>
  <p:tag name="KSO_WM_SLIDE_ITEM_CNT" val="3"/>
  <p:tag name="KSO_WM_SLIDE_TYPE" val="contents"/>
  <p:tag name="KSO_WM_TEMPLATE_CATEGORY" val="custom"/>
  <p:tag name="KSO_WM_TEMPLATE_INDEX" val="160002"/>
  <p:tag name="KSO_WM_TAG_VERSION" val="1.0"/>
  <p:tag name="KSO_WM_DIAGRAM_GROUP_CODE" val="l1-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2_7*i*0"/>
  <p:tag name="KSO_WM_TEMPLATE_CATEGORY" val="custom"/>
  <p:tag name="KSO_WM_TEMPLATE_INDEX" val="160002"/>
  <p:tag name="KSO_WM_UNIT_INDEX" val="0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l_i"/>
  <p:tag name="KSO_WM_UNIT_INDEX" val="1_1"/>
  <p:tag name="KSO_WM_UNIT_CLEAR" val="1"/>
  <p:tag name="KSO_WM_UNIT_LAYERLEVEL" val="1_1"/>
  <p:tag name="KSO_WM_UNIT_ID" val="custom160002_7*l_i*1_1"/>
  <p:tag name="KSO_WM_DIAGRAM_GROUP_CODE" val="l1-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l_h_f"/>
  <p:tag name="KSO_WM_UNIT_INDEX" val="1_1_1"/>
  <p:tag name="KSO_WM_UNIT_CLEAR" val="1"/>
  <p:tag name="KSO_WM_UNIT_LAYERLEVEL" val="1_1_1"/>
  <p:tag name="KSO_WM_UNIT_VALUE" val="51"/>
  <p:tag name="KSO_WM_UNIT_HIGHLIGHT" val="0"/>
  <p:tag name="KSO_WM_UNIT_COMPATIBLE" val="0"/>
  <p:tag name="KSO_WM_UNIT_ID" val="custom160002_7*l_h_f*1_1_1"/>
  <p:tag name="KSO_WM_UNIT_PRESET_TEXT_INDEX" val="2"/>
  <p:tag name="KSO_WM_UNIT_PRESET_TEXT_LEN" val="10"/>
  <p:tag name="KSO_WM_DIAGRAM_GROUP_CODE" val="l1-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2_7*i*5"/>
  <p:tag name="KSO_WM_TEMPLATE_CATEGORY" val="custom"/>
  <p:tag name="KSO_WM_TEMPLATE_INDEX" val="160002"/>
  <p:tag name="KSO_WM_UNIT_INDEX" val="5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l_i"/>
  <p:tag name="KSO_WM_UNIT_INDEX" val="1_2"/>
  <p:tag name="KSO_WM_UNIT_CLEAR" val="1"/>
  <p:tag name="KSO_WM_UNIT_LAYERLEVEL" val="1_1"/>
  <p:tag name="KSO_WM_UNIT_ID" val="custom160002_7*l_i*1_2"/>
  <p:tag name="KSO_WM_DIAGRAM_GROUP_CODE" val="l1-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l_h_f"/>
  <p:tag name="KSO_WM_UNIT_INDEX" val="1_2_1"/>
  <p:tag name="KSO_WM_UNIT_CLEAR" val="1"/>
  <p:tag name="KSO_WM_UNIT_LAYERLEVEL" val="1_1_1"/>
  <p:tag name="KSO_WM_UNIT_VALUE" val="51"/>
  <p:tag name="KSO_WM_UNIT_HIGHLIGHT" val="0"/>
  <p:tag name="KSO_WM_UNIT_COMPATIBLE" val="0"/>
  <p:tag name="KSO_WM_UNIT_ID" val="custom160002_7*l_h_f*1_2_1"/>
  <p:tag name="KSO_WM_UNIT_PRESET_TEXT_INDEX" val="2"/>
  <p:tag name="KSO_WM_UNIT_PRESET_TEXT_LEN" val="10"/>
  <p:tag name="KSO_WM_DIAGRAM_GROUP_CODE" val="l1-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2_7*i*10"/>
  <p:tag name="KSO_WM_TEMPLATE_CATEGORY" val="custom"/>
  <p:tag name="KSO_WM_TEMPLATE_INDEX" val="160002"/>
  <p:tag name="KSO_WM_UNIT_INDEX" val="10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l_i"/>
  <p:tag name="KSO_WM_UNIT_INDEX" val="1_3"/>
  <p:tag name="KSO_WM_UNIT_CLEAR" val="1"/>
  <p:tag name="KSO_WM_UNIT_LAYERLEVEL" val="1_1"/>
  <p:tag name="KSO_WM_UNIT_ID" val="custom160002_7*l_i*1_3"/>
  <p:tag name="KSO_WM_DIAGRAM_GROUP_CODE" val="l1-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2"/>
  <p:tag name="KSO_WM_UNIT_TYPE" val="b"/>
  <p:tag name="KSO_WM_UNIT_INDEX" val="1"/>
  <p:tag name="KSO_WM_UNIT_ID" val="custom160502_8*b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l_h_f"/>
  <p:tag name="KSO_WM_UNIT_INDEX" val="1_3_1"/>
  <p:tag name="KSO_WM_UNIT_CLEAR" val="1"/>
  <p:tag name="KSO_WM_UNIT_LAYERLEVEL" val="1_1_1"/>
  <p:tag name="KSO_WM_UNIT_VALUE" val="51"/>
  <p:tag name="KSO_WM_UNIT_HIGHLIGHT" val="0"/>
  <p:tag name="KSO_WM_UNIT_COMPATIBLE" val="0"/>
  <p:tag name="KSO_WM_UNIT_ID" val="custom160002_7*l_h_f*1_3_1"/>
  <p:tag name="KSO_WM_UNIT_PRESET_TEXT_INDEX" val="2"/>
  <p:tag name="KSO_WM_UNIT_PRESET_TEXT_LEN" val="10"/>
  <p:tag name="KSO_WM_DIAGRAM_GROUP_CODE" val="l1-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a"/>
  <p:tag name="KSO_WM_UNIT_INDEX" val="1"/>
  <p:tag name="KSO_WM_UNIT_CLEAR" val="1"/>
  <p:tag name="KSO_WM_UNIT_LAYERLEVEL" val="1"/>
  <p:tag name="KSO_WM_UNIT_ISCONTENTSTITLE" val="1"/>
  <p:tag name="KSO_WM_UNIT_VALUE" val="22"/>
  <p:tag name="KSO_WM_UNIT_HIGHLIGHT" val="0"/>
  <p:tag name="KSO_WM_UNIT_COMPATIBLE" val="0"/>
  <p:tag name="KSO_WM_UNIT_ID" val="custom160002_7*a*1"/>
  <p:tag name="KSO_WM_UNIT_PRESET_TEXT_INDEX" val="0"/>
  <p:tag name="KSO_WM_UNIT_PRESET_TEXT_LEN" val="9"/>
</p:tagLst>
</file>

<file path=ppt/tags/tag82.xml><?xml version="1.0" encoding="utf-8"?>
<p:tagLst xmlns:p="http://schemas.openxmlformats.org/presentationml/2006/main">
  <p:tag name="KSO_WM_SLIDE_ID" val="custom160002_7"/>
  <p:tag name="KSO_WM_SLIDE_INDEX" val="7"/>
  <p:tag name="KSO_WM_SLIDE_LAYOUT" val="a_l"/>
  <p:tag name="KSO_WM_SLIDE_LAYOUT_CNT" val="1_1"/>
  <p:tag name="KSO_WM_BEAUTIFY_FLAG" val="#wm#"/>
  <p:tag name="KSO_WM_SLIDE_ITEM_CNT" val="3"/>
  <p:tag name="KSO_WM_SLIDE_TYPE" val="contents"/>
  <p:tag name="KSO_WM_TEMPLATE_CATEGORY" val="custom"/>
  <p:tag name="KSO_WM_TEMPLATE_INDEX" val="160002"/>
  <p:tag name="KSO_WM_TAG_VERSION" val="1.0"/>
  <p:tag name="KSO_WM_DIAGRAM_GROUP_CODE" val="l1-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a"/>
  <p:tag name="KSO_WM_UNIT_INDEX" val="1"/>
  <p:tag name="KSO_WM_UNIT_ID" val="custom160002_24*a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" val="THANKS"/>
</p:tagLst>
</file>

<file path=ppt/tags/tag84.xml><?xml version="1.0" encoding="utf-8"?>
<p:tagLst xmlns:p="http://schemas.openxmlformats.org/presentationml/2006/main">
  <p:tag name="KSO_WM_SLIDE_ID" val="custom160002_24"/>
  <p:tag name="KSO_WM_SLIDE_INDEX" val="24"/>
  <p:tag name="KSO_WM_SLIDE_LAYOUT" val="a"/>
  <p:tag name="KSO_WM_SLIDE_LAYOUT_CNT" val="1"/>
  <p:tag name="KSO_WM_SLIDE_TYPE" val="endPage"/>
  <p:tag name="KSO_WM_BEAUTIFY_FLAG" val="#wm#"/>
  <p:tag name="KSO_WM_SLIDE_ITEM_CNT" val="1"/>
  <p:tag name="KSO_WM_TEMPLATE_CATEGORY" val="custom"/>
  <p:tag name="KSO_WM_TEMPLATE_INDEX" val="160002"/>
  <p:tag name="KSO_WM_TAG_VERSION" val="1.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2"/>
  <p:tag name="KSO_WM_UNIT_TYPE" val="l_i"/>
  <p:tag name="KSO_WM_UNIT_INDEX" val="1_1"/>
  <p:tag name="KSO_WM_UNIT_ID" val="custom160502_8*l_i*1_1"/>
  <p:tag name="KSO_WM_UNIT_CLEAR" val="1"/>
  <p:tag name="KSO_WM_UNIT_LAYERLEVEL" val="1_1"/>
  <p:tag name="KSO_WM_DIAGRAM_GROUP_CODE" val="l1-1"/>
</p:tagLst>
</file>

<file path=ppt/theme/theme1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3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5A76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 cap="flat" cmpd="sng">
          <a:solidFill>
            <a:schemeClr val="accent1"/>
          </a:solidFill>
          <a:miter lim="800000"/>
        </a:ln>
      </a:spPr>
      <a:bodyPr anchor="ctr"/>
      <a:lstStyle>
        <a:defPPr algn="ctr">
          <a:defRPr>
            <a:solidFill>
              <a:schemeClr val="tx1"/>
            </a:solidFill>
            <a:latin typeface="Arail" charset="0"/>
            <a:ea typeface="Arail" charset="0"/>
            <a:cs typeface="Arail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自定义 1">
      <a:dk1>
        <a:srgbClr val="856241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向天歌稻壳儿模板23XIN - 副本">
  <a:themeElements>
    <a:clrScheme name="自定义 12">
      <a:dk1>
        <a:srgbClr val="4B4B4B"/>
      </a:dk1>
      <a:lt1>
        <a:srgbClr val="FFFFFF"/>
      </a:lt1>
      <a:dk2>
        <a:srgbClr val="4B4B4B"/>
      </a:dk2>
      <a:lt2>
        <a:srgbClr val="FFFFFF"/>
      </a:lt2>
      <a:accent1>
        <a:srgbClr val="F27F47"/>
      </a:accent1>
      <a:accent2>
        <a:srgbClr val="F6AE3D"/>
      </a:accent2>
      <a:accent3>
        <a:srgbClr val="C1272D"/>
      </a:accent3>
      <a:accent4>
        <a:srgbClr val="A15963"/>
      </a:accent4>
      <a:accent5>
        <a:srgbClr val="7C849C"/>
      </a:accent5>
      <a:accent6>
        <a:srgbClr val="75A38B"/>
      </a:accent6>
      <a:hlink>
        <a:srgbClr val="D93F60"/>
      </a:hlink>
      <a:folHlink>
        <a:srgbClr val="BABD91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2236</Words>
  <Application>WPS 演示</Application>
  <PresentationFormat>宽屏</PresentationFormat>
  <Paragraphs>365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黑体</vt:lpstr>
      <vt:lpstr>Arail</vt:lpstr>
      <vt:lpstr>微软雅黑</vt:lpstr>
      <vt:lpstr>Calibri</vt:lpstr>
      <vt:lpstr>Segoe Print</vt:lpstr>
      <vt:lpstr>自定义设计方案</vt:lpstr>
      <vt:lpstr>1_Office 主题</vt:lpstr>
      <vt:lpstr>默认设计模板</vt:lpstr>
      <vt:lpstr>向天歌稻壳儿模板23XIN - 副本</vt:lpstr>
      <vt:lpstr>H5网页动画</vt:lpstr>
      <vt:lpstr>PowerPoint 演示文稿</vt:lpstr>
      <vt:lpstr>flash vs H5</vt:lpstr>
      <vt:lpstr>flash跨平台</vt:lpstr>
      <vt:lpstr>H5跨平台</vt:lpstr>
      <vt:lpstr>PowerPoint 演示文稿</vt:lpstr>
      <vt:lpstr>PowerPoint 演示文稿</vt:lpstr>
      <vt:lpstr> 初识html5 </vt:lpstr>
      <vt:lpstr>一路走来</vt:lpstr>
      <vt:lpstr>PowerPoint 演示文稿</vt:lpstr>
      <vt:lpstr>PowerPoint 演示文稿</vt:lpstr>
      <vt:lpstr>支持HTML5的浏览器</vt:lpstr>
      <vt:lpstr> 初识html5之canvas </vt:lpstr>
      <vt:lpstr>Canvas的使用</vt:lpstr>
      <vt:lpstr>PowerPoint 演示文稿</vt:lpstr>
      <vt:lpstr>制作第一个h5动画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a</cp:lastModifiedBy>
  <cp:revision>12</cp:revision>
  <dcterms:created xsi:type="dcterms:W3CDTF">2016-10-27T04:39:00Z</dcterms:created>
  <dcterms:modified xsi:type="dcterms:W3CDTF">2016-11-02T06:14:25Z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