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3FDB-D344-414D-84CC-56AA8B209E9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5D19-4FAD-47E9-84C2-D41AE733D1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1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2580" y="1146223"/>
            <a:ext cx="1803042" cy="225380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682580" y="746111"/>
            <a:ext cx="193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solidFill>
                  <a:schemeClr val="accent1">
                    <a:lumMod val="50000"/>
                  </a:schemeClr>
                </a:solidFill>
              </a:rPr>
              <a:t>BASE DE DATOS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36" y="1700011"/>
            <a:ext cx="1283767" cy="792052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2587346" y="1313646"/>
            <a:ext cx="2010414" cy="270456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32478" y="1120463"/>
            <a:ext cx="1803042" cy="22538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n En 3D De La Computadora Portátil Moderna Con Pantalla E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78" b="89655" l="6846" r="94462">
                        <a14:foregroundMark x1="12769" y1="85468" x2="16615" y2="78818"/>
                        <a14:foregroundMark x1="11077" y1="84360" x2="13462" y2="81897"/>
                        <a14:foregroundMark x1="9692" y1="84360" x2="10692" y2="84975"/>
                        <a14:foregroundMark x1="89308" y1="86453" x2="82692" y2="77217"/>
                        <a14:foregroundMark x1="90923" y1="85345" x2="82923" y2="76478"/>
                        <a14:foregroundMark x1="92000" y1="84852" x2="82538" y2="74754"/>
                        <a14:foregroundMark x1="8538" y1="85099" x2="17462" y2="76478"/>
                        <a14:foregroundMark x1="7846" y1="85468" x2="7846" y2="85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828" y="946166"/>
            <a:ext cx="3721172" cy="25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56" y="1146221"/>
            <a:ext cx="3100516" cy="158160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65927" y="858853"/>
            <a:ext cx="211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 smtClean="0"/>
              <a:t>3.-RESPUESTA DE LA BASE DE DATOS (OBJETO)</a:t>
            </a:r>
            <a:endParaRPr lang="en-U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722627" y="884611"/>
            <a:ext cx="20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 smtClean="0"/>
              <a:t>3.-DEVUELVE UN OBJETO EN JSON</a:t>
            </a:r>
            <a:endParaRPr lang="en-US" sz="1400" dirty="0"/>
          </a:p>
        </p:txBody>
      </p:sp>
      <p:sp>
        <p:nvSpPr>
          <p:cNvPr id="13" name="Flecha derecha 12"/>
          <p:cNvSpPr/>
          <p:nvPr/>
        </p:nvSpPr>
        <p:spPr>
          <a:xfrm>
            <a:off x="6684141" y="1313646"/>
            <a:ext cx="2007908" cy="270456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Flecha derecha 13"/>
          <p:cNvSpPr/>
          <p:nvPr/>
        </p:nvSpPr>
        <p:spPr>
          <a:xfrm rot="10800000">
            <a:off x="6684140" y="2932862"/>
            <a:ext cx="2058529" cy="304608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722627" y="3347418"/>
            <a:ext cx="2058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 smtClean="0"/>
              <a:t>3.-LLAMADA AJAX AL API SINGLE-PAGE-APPLICATION</a:t>
            </a:r>
            <a:endParaRPr lang="en-US" sz="1400" dirty="0"/>
          </a:p>
        </p:txBody>
      </p:sp>
      <p:sp>
        <p:nvSpPr>
          <p:cNvPr id="16" name="Flecha derecha 15"/>
          <p:cNvSpPr/>
          <p:nvPr/>
        </p:nvSpPr>
        <p:spPr>
          <a:xfrm rot="10800000">
            <a:off x="2548858" y="2788470"/>
            <a:ext cx="2058529" cy="304608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587345" y="3203026"/>
            <a:ext cx="205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dirty="0" smtClean="0"/>
              <a:t>3.-CONSULTA A </a:t>
            </a:r>
            <a:r>
              <a:rPr lang="es-EC" sz="1400" smtClean="0"/>
              <a:t>LA BASE </a:t>
            </a:r>
            <a:r>
              <a:rPr lang="es-EC" sz="1400" dirty="0" smtClean="0"/>
              <a:t>DE DATOS</a:t>
            </a:r>
            <a:endParaRPr lang="en-US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29037" y="594809"/>
            <a:ext cx="138326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C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API REST</a:t>
            </a:r>
            <a:endParaRPr lang="en-US" sz="2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Flecha cuádruple 9"/>
          <p:cNvSpPr/>
          <p:nvPr/>
        </p:nvSpPr>
        <p:spPr>
          <a:xfrm>
            <a:off x="5387035" y="2085308"/>
            <a:ext cx="333632" cy="374707"/>
          </a:xfrm>
          <a:prstGeom prst="quad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114954" y="2543162"/>
            <a:ext cx="105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EXPRESS</a:t>
            </a:r>
            <a:endParaRPr lang="en-US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85" y="1182830"/>
            <a:ext cx="1311635" cy="8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gularJS. Framework JavaScript para Webapps « Los Tiempos Cambia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5" b="89904" l="9961" r="93750">
                        <a14:foregroundMark x1="21875" y1="29327" x2="29688" y2="37019"/>
                        <a14:foregroundMark x1="28320" y1="62500" x2="29492" y2="37981"/>
                        <a14:foregroundMark x1="28125" y1="63462" x2="21875" y2="72115"/>
                        <a14:foregroundMark x1="21875" y1="72596" x2="14453" y2="62981"/>
                        <a14:foregroundMark x1="14453" y1="57692" x2="13281" y2="36538"/>
                        <a14:foregroundMark x1="31641" y1="60096" x2="31836" y2="43269"/>
                        <a14:foregroundMark x1="37500" y1="44231" x2="37500" y2="59135"/>
                        <a14:foregroundMark x1="37109" y1="60096" x2="37109" y2="44231"/>
                        <a14:foregroundMark x1="37305" y1="43269" x2="37305" y2="59615"/>
                        <a14:foregroundMark x1="37695" y1="44712" x2="36719" y2="57692"/>
                        <a14:foregroundMark x1="37500" y1="45192" x2="36914" y2="57692"/>
                        <a14:foregroundMark x1="37500" y1="45192" x2="37305" y2="55769"/>
                        <a14:foregroundMark x1="37305" y1="45192" x2="36914" y2="54808"/>
                        <a14:foregroundMark x1="37109" y1="46154" x2="37695" y2="56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2484437"/>
            <a:ext cx="48768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14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39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faby star</dc:creator>
  <cp:lastModifiedBy>faby star</cp:lastModifiedBy>
  <cp:revision>4</cp:revision>
  <dcterms:created xsi:type="dcterms:W3CDTF">2020-05-14T19:16:31Z</dcterms:created>
  <dcterms:modified xsi:type="dcterms:W3CDTF">2020-05-14T19:40:12Z</dcterms:modified>
</cp:coreProperties>
</file>