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F45"/>
    <a:srgbClr val="BC2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1D9-62A2-DFD3-9C11-B6DBF84E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EDF32-B865-AAC6-F176-AB404A65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4955-0E95-3977-9D93-93160F50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C734-6253-1E25-D121-ADE18470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3080-9962-E2EB-48D4-00F5075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C3F0-C7A9-96DA-9E15-87612D31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556D-2909-703E-F64C-0963F210A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737D-39A1-70F6-1CC3-896CACB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0884-03C9-5A3F-6BE3-B372833F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205E-159A-07BF-53B8-960EFDB7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92D8-E204-1C1E-AE79-904A3952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4D1ED-144B-513B-E751-416B7EF2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113B-25AC-F9CA-E047-0466291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5E69-7B39-EF68-8C4F-7D3FFEA3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3AB6-D452-4556-A489-EC5B8606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E5BC-1642-80C3-D8D7-50D6DA5D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651-03E9-C8C3-8628-F836FD05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FEFF-F509-5995-12E1-CF1B95A1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54A2-2CC3-62A1-3F26-2F885068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0BAE-1AB3-EA31-0815-18EB762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3D9F-0D21-1931-0A6F-B759F867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AD1F-286F-26B0-448C-7BEE44E8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F8C7-5F88-BDA6-F5FF-7FE3B61E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FE86-2D5F-F190-F83A-FF91CB7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F5B2-D2D6-8835-086B-C651255B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C06F-B679-7387-6382-62B21129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7B78-21C8-E6B5-EB4F-32CF130B9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53FFE-06E4-0149-DD0C-A054CE043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12E0-6A6A-22ED-8848-7137999F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20B7-B0C2-EA7F-7402-48CA8F0C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9DFA-DE60-0F4B-F460-A81EDEBC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5980-EFC9-381C-4A1D-3010F95A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51F7C-8656-7227-2017-00CC88D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444B-3D36-49AB-6861-CFF583FF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72FBD-1F8A-8482-09C4-FF46F2F9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AA52B-E819-CAF0-4E6E-40810FEB1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FF9C9-1DBA-60CF-A7F9-64C7F595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04D32-7E90-BC96-919F-29C9589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54AD1-DFA4-9E5D-47E6-E467A7E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B959-4D48-EA42-6E8E-C1933FEC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00B70-1921-C30E-842A-9A3ED93B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0222-C457-3640-7E2C-9DD9B424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041B4-3BD6-C707-DD47-30340E1A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36D5D-0185-E7A1-64AA-F0976ABB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91F11-2875-081F-399E-6F3D7652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7903F-56F1-44CA-9961-63814B4D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D169-6BC5-DE8E-7EC2-AE454FD9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2A63-2AC9-F3F9-07F8-9077A1A5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D64DF-7611-0A3B-FC41-82961130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4D9B-3C13-C70A-9872-BF6FBD35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B8A2-ED8F-EE77-81A9-AEE9E98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B978-6E6D-BFB5-6B14-B7F7045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C5B-40FC-BB0C-C69F-25ACAD9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57266-C78B-CE21-223B-8C4704E3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A83C-5572-7674-814F-A330A96C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C1968-FFC3-9DEE-6721-5E9D0D4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E531-7171-5274-A456-4CB87E3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9C0A-B2AE-91E3-0887-38BE9D84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7F7B-AC24-A43E-19BC-87FB35F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2788-67A0-5284-39CF-944FC3AA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05D2-BB65-F3B1-7D8F-B2FE2445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5A14-0BF8-CBDB-492F-E9F060018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0DDD-0A83-CF80-4A36-7E3830E82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4AE95E-99EC-3670-B759-A0C4B49A5900}"/>
              </a:ext>
            </a:extLst>
          </p:cNvPr>
          <p:cNvCxnSpPr/>
          <p:nvPr/>
        </p:nvCxnSpPr>
        <p:spPr>
          <a:xfrm>
            <a:off x="2536722" y="3205710"/>
            <a:ext cx="7334864" cy="0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254B8D-D527-6ED2-C163-E30A97880D96}"/>
              </a:ext>
            </a:extLst>
          </p:cNvPr>
          <p:cNvSpPr txBox="1"/>
          <p:nvPr/>
        </p:nvSpPr>
        <p:spPr>
          <a:xfrm flipH="1">
            <a:off x="1288026" y="1999391"/>
            <a:ext cx="9704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Milestone-3</a:t>
            </a:r>
          </a:p>
        </p:txBody>
      </p:sp>
    </p:spTree>
    <p:extLst>
      <p:ext uri="{BB962C8B-B14F-4D97-AF65-F5344CB8AC3E}">
        <p14:creationId xmlns:p14="http://schemas.microsoft.com/office/powerpoint/2010/main" val="37935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13EC-90F6-D460-21EA-80640433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System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D489E-64D2-63EA-2A7F-96D42A98C177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drone with green propellers&#10;&#10;AI-generated content may be incorrect.">
            <a:extLst>
              <a:ext uri="{FF2B5EF4-FFF2-40B4-BE49-F238E27FC236}">
                <a16:creationId xmlns:a16="http://schemas.microsoft.com/office/drawing/2014/main" id="{A855F8AE-1771-18AA-57CC-7F7DDAB7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58" y="1690688"/>
            <a:ext cx="6923684" cy="4356151"/>
          </a:xfrm>
          <a:prstGeom prst="rect">
            <a:avLst/>
          </a:prstGeom>
        </p:spPr>
      </p:pic>
      <p:pic>
        <p:nvPicPr>
          <p:cNvPr id="25" name="Picture 24" descr="A drawing of a person with a computer and a computer&#10;&#10;AI-generated content may be incorrect.">
            <a:extLst>
              <a:ext uri="{FF2B5EF4-FFF2-40B4-BE49-F238E27FC236}">
                <a16:creationId xmlns:a16="http://schemas.microsoft.com/office/drawing/2014/main" id="{E7E6440A-762B-5ED4-7DF3-DCBF294D1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6" y="2196412"/>
            <a:ext cx="6407699" cy="2970900"/>
          </a:xfrm>
          <a:prstGeom prst="rect">
            <a:avLst/>
          </a:prstGeom>
        </p:spPr>
      </p:pic>
      <p:sp>
        <p:nvSpPr>
          <p:cNvPr id="28" name="AutoShape 6">
            <a:extLst>
              <a:ext uri="{FF2B5EF4-FFF2-40B4-BE49-F238E27FC236}">
                <a16:creationId xmlns:a16="http://schemas.microsoft.com/office/drawing/2014/main" id="{1AC1B195-85C5-B6FB-30D0-15404F63B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5948" y="29481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A close-up of a black electronic device&#10;&#10;AI-generated content may be incorrect.">
            <a:extLst>
              <a:ext uri="{FF2B5EF4-FFF2-40B4-BE49-F238E27FC236}">
                <a16:creationId xmlns:a16="http://schemas.microsoft.com/office/drawing/2014/main" id="{695F4C37-78CC-3331-850E-885A7E364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27" y="1651294"/>
            <a:ext cx="3296659" cy="4395545"/>
          </a:xfrm>
          <a:prstGeom prst="rect">
            <a:avLst/>
          </a:prstGeom>
        </p:spPr>
      </p:pic>
      <p:pic>
        <p:nvPicPr>
          <p:cNvPr id="32" name="Picture 31" descr="A diagram of a computer&#10;&#10;AI-generated content may be incorrect.">
            <a:extLst>
              <a:ext uri="{FF2B5EF4-FFF2-40B4-BE49-F238E27FC236}">
                <a16:creationId xmlns:a16="http://schemas.microsoft.com/office/drawing/2014/main" id="{DDC6B1A2-2644-3719-E1BB-150097011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25" y="1651294"/>
            <a:ext cx="9097645" cy="4467849"/>
          </a:xfrm>
          <a:prstGeom prst="rect">
            <a:avLst/>
          </a:prstGeom>
        </p:spPr>
      </p:pic>
      <p:pic>
        <p:nvPicPr>
          <p:cNvPr id="34" name="Picture 33" descr="A black and white image of a square with a rectangle and a rectangular line&#10;&#10;AI-generated content may be incorrect.">
            <a:extLst>
              <a:ext uri="{FF2B5EF4-FFF2-40B4-BE49-F238E27FC236}">
                <a16:creationId xmlns:a16="http://schemas.microsoft.com/office/drawing/2014/main" id="{E95C8C2B-85AA-24BC-87B5-169EB7590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9" y="1932217"/>
            <a:ext cx="5922785" cy="3745290"/>
          </a:xfrm>
          <a:prstGeom prst="rect">
            <a:avLst/>
          </a:prstGeom>
        </p:spPr>
      </p:pic>
      <p:pic>
        <p:nvPicPr>
          <p:cNvPr id="36" name="Picture 35" descr="A white paper with arrows and a rectangle&#10;&#10;AI-generated content may be incorrect.">
            <a:extLst>
              <a:ext uri="{FF2B5EF4-FFF2-40B4-BE49-F238E27FC236}">
                <a16:creationId xmlns:a16="http://schemas.microsoft.com/office/drawing/2014/main" id="{956D96AA-8B1F-8C35-7DD4-311BC5DC6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32" y="1591416"/>
            <a:ext cx="4138663" cy="43561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12DFD3-69FE-55C5-B7E3-2D7B4B12D46B}"/>
              </a:ext>
            </a:extLst>
          </p:cNvPr>
          <p:cNvSpPr txBox="1"/>
          <p:nvPr/>
        </p:nvSpPr>
        <p:spPr>
          <a:xfrm>
            <a:off x="1059944" y="6117270"/>
            <a:ext cx="464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Flowdeck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waypoint and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BB7794-DACC-5329-FE20-0E9BD7E11C05}"/>
              </a:ext>
            </a:extLst>
          </p:cNvPr>
          <p:cNvCxnSpPr>
            <a:cxnSpLocks/>
          </p:cNvCxnSpPr>
          <p:nvPr/>
        </p:nvCxnSpPr>
        <p:spPr>
          <a:xfrm>
            <a:off x="1097333" y="6159368"/>
            <a:ext cx="0" cy="285136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EFC4E5-284C-A1F0-50D7-8B1DC3573212}"/>
              </a:ext>
            </a:extLst>
          </p:cNvPr>
          <p:cNvSpPr txBox="1"/>
          <p:nvPr/>
        </p:nvSpPr>
        <p:spPr>
          <a:xfrm>
            <a:off x="7393527" y="6117270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High-Level Commander with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5390A8-063C-F4E8-6EC4-33A6EB91A820}"/>
              </a:ext>
            </a:extLst>
          </p:cNvPr>
          <p:cNvCxnSpPr>
            <a:cxnSpLocks/>
          </p:cNvCxnSpPr>
          <p:nvPr/>
        </p:nvCxnSpPr>
        <p:spPr>
          <a:xfrm>
            <a:off x="7393527" y="6159368"/>
            <a:ext cx="0" cy="285136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3901-2FDF-C061-67B9-61905A76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1 –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Flowdeck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44D369-FB4A-C435-718F-5FA590340D15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F62654F-FFB0-8F13-B296-5EAA36AE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1" y="1545020"/>
            <a:ext cx="9472818" cy="4947855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14436AC8-5D78-4980-859D-83436577F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91" y="1635284"/>
            <a:ext cx="9472818" cy="48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85D8-5C59-CFB9-3DB9-D61949B4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2 –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Trajectory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D5517D-04FD-6F3A-6AA7-626A5D3850D5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line&#10;&#10;AI-generated content may be incorrect.">
            <a:extLst>
              <a:ext uri="{FF2B5EF4-FFF2-40B4-BE49-F238E27FC236}">
                <a16:creationId xmlns:a16="http://schemas.microsoft.com/office/drawing/2014/main" id="{17758D1B-22F9-EC98-B59E-7AFF8FA7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72" y="1418897"/>
            <a:ext cx="9648055" cy="5073978"/>
          </a:xfrm>
          <a:prstGeom prst="rect">
            <a:avLst/>
          </a:prstGeom>
        </p:spPr>
      </p:pic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14AF5E3E-A2DF-252F-B1C8-3686A2D2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8" y="1496465"/>
            <a:ext cx="9837682" cy="49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17D9-DFCE-982B-B1DC-3E1502AF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3 –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HL Commander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65C700-F8B1-9CA1-0838-354C9445F61D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with lines and points&#10;&#10;AI-generated content may be incorrect.">
            <a:extLst>
              <a:ext uri="{FF2B5EF4-FFF2-40B4-BE49-F238E27FC236}">
                <a16:creationId xmlns:a16="http://schemas.microsoft.com/office/drawing/2014/main" id="{F2A1F3BE-A77F-6BB0-DC5E-1F96534F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5" y="1506934"/>
            <a:ext cx="9859297" cy="4985941"/>
          </a:xfrm>
          <a:prstGeom prst="rect">
            <a:avLst/>
          </a:prstGeom>
        </p:spPr>
      </p:pic>
      <p:pic>
        <p:nvPicPr>
          <p:cNvPr id="10" name="Picture 9" descr="A graph of lines and points&#10;&#10;AI-generated content may be incorrect.">
            <a:extLst>
              <a:ext uri="{FF2B5EF4-FFF2-40B4-BE49-F238E27FC236}">
                <a16:creationId xmlns:a16="http://schemas.microsoft.com/office/drawing/2014/main" id="{C38EA343-F44A-CD04-B026-B69501ABD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3" y="1506935"/>
            <a:ext cx="9397959" cy="49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Office Theme</vt:lpstr>
      <vt:lpstr>PowerPoint Presentation</vt:lpstr>
      <vt:lpstr>System Design</vt:lpstr>
      <vt:lpstr>Result 1 – Flowdeck   </vt:lpstr>
      <vt:lpstr>Result 2 – Optitrack Trajectory </vt:lpstr>
      <vt:lpstr>Result 3 – Optitrack HL Commander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garcia</dc:creator>
  <cp:lastModifiedBy>ricardo garcia</cp:lastModifiedBy>
  <cp:revision>1</cp:revision>
  <dcterms:created xsi:type="dcterms:W3CDTF">2025-08-08T02:46:18Z</dcterms:created>
  <dcterms:modified xsi:type="dcterms:W3CDTF">2025-08-11T15:19:38Z</dcterms:modified>
</cp:coreProperties>
</file>