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3F45"/>
    <a:srgbClr val="BC2D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C8E36-0D1B-4F07-A2A6-FEBEC2C29DEB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955B4-5EA1-4A19-BBDA-0772507B7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37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Swith</a:t>
            </a:r>
            <a:r>
              <a:rPr lang="en-US" dirty="0"/>
              <a:t> order for </a:t>
            </a:r>
            <a:r>
              <a:rPr lang="en-US" dirty="0" err="1"/>
              <a:t>flowdeck</a:t>
            </a:r>
            <a:r>
              <a:rPr lang="en-US" dirty="0"/>
              <a:t> slide and add text for </a:t>
            </a:r>
            <a:r>
              <a:rPr lang="en-US" dirty="0" err="1"/>
              <a:t>flowdeck</a:t>
            </a:r>
            <a:r>
              <a:rPr lang="en-US" dirty="0"/>
              <a:t>, include picture of actual mocap room, add picture of the mocap room for the reference diagrams.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F955B4-5EA1-4A19-BBDA-0772507B7F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1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FD1D9-62A2-DFD3-9C11-B6DBF84E0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EDF32-B865-AAC6-F176-AB404A654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24955-0E95-3977-9D93-93160F50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FF96-0BA3-468B-8E11-907FBE032326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FC734-6253-1E25-D121-ADE18470F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C3080-9962-E2EB-48D4-00F50757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FF65-BFC9-4CDE-8D4B-0D1BF544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1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BC3F0-C7A9-96DA-9E15-87612D31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4556D-2909-703E-F64C-0963F210A3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6737D-39A1-70F6-1CC3-896CACB2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FF96-0BA3-468B-8E11-907FBE032326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60884-03C9-5A3F-6BE3-B372833F8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0205E-159A-07BF-53B8-960EFDB7B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FF65-BFC9-4CDE-8D4B-0D1BF544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3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FD92D8-E204-1C1E-AE79-904A3952B3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4D1ED-144B-513B-E751-416B7EF23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F113B-25AC-F9CA-E047-04662910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FF96-0BA3-468B-8E11-907FBE032326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25E69-7B39-EF68-8C4F-7D3FFEA3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33AB6-D452-4556-A489-EC5B8606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FF65-BFC9-4CDE-8D4B-0D1BF544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7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0E5BC-1642-80C3-D8D7-50D6DA5DF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0B651-03E9-C8C3-8628-F836FD052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CFEFF-F509-5995-12E1-CF1B95A1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FF96-0BA3-468B-8E11-907FBE032326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454A2-2CC3-62A1-3F26-2F885068B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70BAE-1AB3-EA31-0815-18EB7623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FF65-BFC9-4CDE-8D4B-0D1BF544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58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83D9F-0D21-1931-0A6F-B759F8676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FAD1F-286F-26B0-448C-7BEE44E89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6F8C7-5F88-BDA6-F5FF-7FE3B61E8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FF96-0BA3-468B-8E11-907FBE032326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4FE86-2D5F-F190-F83A-FF91CB792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2F5B2-D2D6-8835-086B-C651255B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FF65-BFC9-4CDE-8D4B-0D1BF544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8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5C06F-B679-7387-6382-62B21129C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87B78-21C8-E6B5-EB4F-32CF130B9F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53FFE-06E4-0149-DD0C-A054CE043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E12E0-6A6A-22ED-8848-7137999FE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FF96-0BA3-468B-8E11-907FBE032326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420B7-B0C2-EA7F-7402-48CA8F0CA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D9DFA-DE60-0F4B-F460-A81EDEBC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FF65-BFC9-4CDE-8D4B-0D1BF544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5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5980-EFC9-381C-4A1D-3010F95A3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51F7C-8656-7227-2017-00CC88DAA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7444B-3D36-49AB-6861-CFF583FF0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72FBD-1F8A-8482-09C4-FF46F2F96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CAA52B-E819-CAF0-4E6E-40810FEB1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5FF9C9-1DBA-60CF-A7F9-64C7F595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FF96-0BA3-468B-8E11-907FBE032326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204D32-7E90-BC96-919F-29C9589D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54AD1-DFA4-9E5D-47E6-E467A7EE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FF65-BFC9-4CDE-8D4B-0D1BF544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2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B959-4D48-EA42-6E8E-C1933FEC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900B70-1921-C30E-842A-9A3ED93B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FF96-0BA3-468B-8E11-907FBE032326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C50222-C457-3640-7E2C-9DD9B424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041B4-3BD6-C707-DD47-30340E1AE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FF65-BFC9-4CDE-8D4B-0D1BF544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2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36D5D-0185-E7A1-64AA-F0976ABB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FF96-0BA3-468B-8E11-907FBE032326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791F11-2875-081F-399E-6F3D7652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7903F-56F1-44CA-9961-63814B4D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FF65-BFC9-4CDE-8D4B-0D1BF544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0D169-6BC5-DE8E-7EC2-AE454FD95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22A63-2AC9-F3F9-07F8-9077A1A54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D64DF-7611-0A3B-FC41-829611302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54D9B-3C13-C70A-9872-BF6FBD35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FF96-0BA3-468B-8E11-907FBE032326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FB8A2-ED8F-EE77-81A9-AEE9E98A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FB978-6E6D-BFB5-6B14-B7F7045B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FF65-BFC9-4CDE-8D4B-0D1BF544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0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0C5B-40FC-BB0C-C69F-25ACAD94C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257266-C78B-CE21-223B-8C4704E3F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3A83C-5572-7674-814F-A330A96C4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C1968-FFC3-9DEE-6721-5E9D0D42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8FF96-0BA3-468B-8E11-907FBE032326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0E531-7171-5274-A456-4CB87E3A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79C0A-B2AE-91E3-0887-38BE9D84B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2FF65-BFC9-4CDE-8D4B-0D1BF544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5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77F7B-AC24-A43E-19BC-87FB35FB2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B2788-67A0-5284-39CF-944FC3AA7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905D2-BB65-F3B1-7D8F-B2FE24453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98FF96-0BA3-468B-8E11-907FBE032326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5A14-0BF8-CBDB-492F-E9F060018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E0DDD-0A83-CF80-4A36-7E3830E82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C2FF65-BFC9-4CDE-8D4B-0D1BF5445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2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4AE95E-99EC-3670-B759-A0C4B49A5900}"/>
              </a:ext>
            </a:extLst>
          </p:cNvPr>
          <p:cNvCxnSpPr/>
          <p:nvPr/>
        </p:nvCxnSpPr>
        <p:spPr>
          <a:xfrm>
            <a:off x="2536722" y="3205710"/>
            <a:ext cx="7334864" cy="0"/>
          </a:xfrm>
          <a:prstGeom prst="line">
            <a:avLst/>
          </a:prstGeom>
          <a:ln>
            <a:solidFill>
              <a:srgbClr val="C83F4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1254B8D-D527-6ED2-C163-E30A97880D96}"/>
              </a:ext>
            </a:extLst>
          </p:cNvPr>
          <p:cNvSpPr txBox="1"/>
          <p:nvPr/>
        </p:nvSpPr>
        <p:spPr>
          <a:xfrm flipH="1">
            <a:off x="1288026" y="1999391"/>
            <a:ext cx="970443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Milestone-3</a:t>
            </a:r>
          </a:p>
        </p:txBody>
      </p:sp>
    </p:spTree>
    <p:extLst>
      <p:ext uri="{BB962C8B-B14F-4D97-AF65-F5344CB8AC3E}">
        <p14:creationId xmlns:p14="http://schemas.microsoft.com/office/powerpoint/2010/main" val="3793517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13EC-90F6-D460-21EA-80640433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System Design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6D489E-64D2-63EA-2A7F-96D42A98C177}"/>
              </a:ext>
            </a:extLst>
          </p:cNvPr>
          <p:cNvCxnSpPr>
            <a:cxnSpLocks/>
          </p:cNvCxnSpPr>
          <p:nvPr/>
        </p:nvCxnSpPr>
        <p:spPr>
          <a:xfrm>
            <a:off x="838200" y="727587"/>
            <a:ext cx="0" cy="570271"/>
          </a:xfrm>
          <a:prstGeom prst="line">
            <a:avLst/>
          </a:prstGeom>
          <a:ln>
            <a:solidFill>
              <a:srgbClr val="C83F4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drone with green propellers&#10;&#10;AI-generated content may be incorrect.">
            <a:extLst>
              <a:ext uri="{FF2B5EF4-FFF2-40B4-BE49-F238E27FC236}">
                <a16:creationId xmlns:a16="http://schemas.microsoft.com/office/drawing/2014/main" id="{A855F8AE-1771-18AA-57CC-7F7DDAB7F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158" y="1690688"/>
            <a:ext cx="6923684" cy="4356151"/>
          </a:xfrm>
          <a:prstGeom prst="rect">
            <a:avLst/>
          </a:prstGeom>
        </p:spPr>
      </p:pic>
      <p:pic>
        <p:nvPicPr>
          <p:cNvPr id="25" name="Picture 24" descr="A drawing of a person with a computer and a computer&#10;&#10;AI-generated content may be incorrect.">
            <a:extLst>
              <a:ext uri="{FF2B5EF4-FFF2-40B4-BE49-F238E27FC236}">
                <a16:creationId xmlns:a16="http://schemas.microsoft.com/office/drawing/2014/main" id="{E7E6440A-762B-5ED4-7DF3-DCBF294D1D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66" y="2196412"/>
            <a:ext cx="6407699" cy="2970900"/>
          </a:xfrm>
          <a:prstGeom prst="rect">
            <a:avLst/>
          </a:prstGeom>
        </p:spPr>
      </p:pic>
      <p:sp>
        <p:nvSpPr>
          <p:cNvPr id="28" name="AutoShape 6">
            <a:extLst>
              <a:ext uri="{FF2B5EF4-FFF2-40B4-BE49-F238E27FC236}">
                <a16:creationId xmlns:a16="http://schemas.microsoft.com/office/drawing/2014/main" id="{1AC1B195-85C5-B6FB-30D0-15404F63B2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05948" y="294815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" name="Picture 29" descr="A close-up of a black electronic device&#10;&#10;AI-generated content may be incorrect.">
            <a:extLst>
              <a:ext uri="{FF2B5EF4-FFF2-40B4-BE49-F238E27FC236}">
                <a16:creationId xmlns:a16="http://schemas.microsoft.com/office/drawing/2014/main" id="{695F4C37-78CC-3331-850E-885A7E364A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3527" y="1651294"/>
            <a:ext cx="3296659" cy="4395545"/>
          </a:xfrm>
          <a:prstGeom prst="rect">
            <a:avLst/>
          </a:prstGeom>
        </p:spPr>
      </p:pic>
      <p:pic>
        <p:nvPicPr>
          <p:cNvPr id="32" name="Picture 31" descr="A diagram of a computer&#10;&#10;AI-generated content may be incorrect.">
            <a:extLst>
              <a:ext uri="{FF2B5EF4-FFF2-40B4-BE49-F238E27FC236}">
                <a16:creationId xmlns:a16="http://schemas.microsoft.com/office/drawing/2014/main" id="{DDC6B1A2-2644-3719-E1BB-150097011F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925" y="1651294"/>
            <a:ext cx="9097645" cy="4467849"/>
          </a:xfrm>
          <a:prstGeom prst="rect">
            <a:avLst/>
          </a:prstGeom>
        </p:spPr>
      </p:pic>
      <p:pic>
        <p:nvPicPr>
          <p:cNvPr id="34" name="Picture 33" descr="A black and white image of a square with a rectangle and a rectangular line&#10;&#10;AI-generated content may be incorrect.">
            <a:extLst>
              <a:ext uri="{FF2B5EF4-FFF2-40B4-BE49-F238E27FC236}">
                <a16:creationId xmlns:a16="http://schemas.microsoft.com/office/drawing/2014/main" id="{E95C8C2B-85AA-24BC-87B5-169EB75907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69" y="1932217"/>
            <a:ext cx="5922785" cy="3745290"/>
          </a:xfrm>
          <a:prstGeom prst="rect">
            <a:avLst/>
          </a:prstGeom>
        </p:spPr>
      </p:pic>
      <p:pic>
        <p:nvPicPr>
          <p:cNvPr id="36" name="Picture 35" descr="A white paper with arrows and a rectangle&#10;&#10;AI-generated content may be incorrect.">
            <a:extLst>
              <a:ext uri="{FF2B5EF4-FFF2-40B4-BE49-F238E27FC236}">
                <a16:creationId xmlns:a16="http://schemas.microsoft.com/office/drawing/2014/main" id="{956D96AA-8B1F-8C35-7DD4-311BC5DC6D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632" y="1591416"/>
            <a:ext cx="4138663" cy="435615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812DFD3-69FE-55C5-B7E3-2D7B4B12D46B}"/>
              </a:ext>
            </a:extLst>
          </p:cNvPr>
          <p:cNvSpPr txBox="1"/>
          <p:nvPr/>
        </p:nvSpPr>
        <p:spPr>
          <a:xfrm>
            <a:off x="1059944" y="6117270"/>
            <a:ext cx="4647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Flowdeck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waypoint and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Optitrack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Trajectory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ABB7794-DACC-5329-FE20-0E9BD7E11C05}"/>
              </a:ext>
            </a:extLst>
          </p:cNvPr>
          <p:cNvCxnSpPr>
            <a:cxnSpLocks/>
          </p:cNvCxnSpPr>
          <p:nvPr/>
        </p:nvCxnSpPr>
        <p:spPr>
          <a:xfrm>
            <a:off x="1097333" y="6159368"/>
            <a:ext cx="0" cy="285136"/>
          </a:xfrm>
          <a:prstGeom prst="line">
            <a:avLst/>
          </a:prstGeom>
          <a:ln>
            <a:solidFill>
              <a:srgbClr val="C83F4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2EFC4E5-284C-A1F0-50D7-8B1DC3573212}"/>
              </a:ext>
            </a:extLst>
          </p:cNvPr>
          <p:cNvSpPr txBox="1"/>
          <p:nvPr/>
        </p:nvSpPr>
        <p:spPr>
          <a:xfrm>
            <a:off x="7393527" y="6117270"/>
            <a:ext cx="4083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High-Level Commander with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Optitrack</a:t>
            </a:r>
            <a:endParaRPr lang="en-US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C5390A8-063C-F4E8-6EC4-33A6EB91A820}"/>
              </a:ext>
            </a:extLst>
          </p:cNvPr>
          <p:cNvCxnSpPr>
            <a:cxnSpLocks/>
          </p:cNvCxnSpPr>
          <p:nvPr/>
        </p:nvCxnSpPr>
        <p:spPr>
          <a:xfrm>
            <a:off x="7393527" y="6159368"/>
            <a:ext cx="0" cy="285136"/>
          </a:xfrm>
          <a:prstGeom prst="line">
            <a:avLst/>
          </a:prstGeom>
          <a:ln>
            <a:solidFill>
              <a:srgbClr val="C83F4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13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73901-2FDF-C061-67B9-61905A760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Result 1 –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Flowdeck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44D369-FB4A-C435-718F-5FA590340D15}"/>
              </a:ext>
            </a:extLst>
          </p:cNvPr>
          <p:cNvCxnSpPr>
            <a:cxnSpLocks/>
          </p:cNvCxnSpPr>
          <p:nvPr/>
        </p:nvCxnSpPr>
        <p:spPr>
          <a:xfrm>
            <a:off x="838200" y="727587"/>
            <a:ext cx="0" cy="570271"/>
          </a:xfrm>
          <a:prstGeom prst="line">
            <a:avLst/>
          </a:prstGeom>
          <a:ln>
            <a:solidFill>
              <a:srgbClr val="C83F4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F62654F-FFB0-8F13-B296-5EAA36AE3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591" y="1545020"/>
            <a:ext cx="9472818" cy="4947855"/>
          </a:xfrm>
          <a:prstGeom prst="rect">
            <a:avLst/>
          </a:prstGeom>
        </p:spPr>
      </p:pic>
      <p:pic>
        <p:nvPicPr>
          <p:cNvPr id="8" name="Picture 7" descr="A graph of a graph&#10;&#10;AI-generated content may be incorrect.">
            <a:extLst>
              <a:ext uri="{FF2B5EF4-FFF2-40B4-BE49-F238E27FC236}">
                <a16:creationId xmlns:a16="http://schemas.microsoft.com/office/drawing/2014/main" id="{14436AC8-5D78-4980-859D-83436577FD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591" y="1635284"/>
            <a:ext cx="9472818" cy="485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85D8-5C59-CFB9-3DB9-D61949B40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Result 2 –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Optitrack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Trajectory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D5517D-04FD-6F3A-6AA7-626A5D3850D5}"/>
              </a:ext>
            </a:extLst>
          </p:cNvPr>
          <p:cNvCxnSpPr>
            <a:cxnSpLocks/>
          </p:cNvCxnSpPr>
          <p:nvPr/>
        </p:nvCxnSpPr>
        <p:spPr>
          <a:xfrm>
            <a:off x="838200" y="727587"/>
            <a:ext cx="0" cy="570271"/>
          </a:xfrm>
          <a:prstGeom prst="line">
            <a:avLst/>
          </a:prstGeom>
          <a:ln>
            <a:solidFill>
              <a:srgbClr val="C83F4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graph of a line&#10;&#10;AI-generated content may be incorrect.">
            <a:extLst>
              <a:ext uri="{FF2B5EF4-FFF2-40B4-BE49-F238E27FC236}">
                <a16:creationId xmlns:a16="http://schemas.microsoft.com/office/drawing/2014/main" id="{17758D1B-22F9-EC98-B59E-7AFF8FA73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972" y="1418897"/>
            <a:ext cx="9648055" cy="5073978"/>
          </a:xfrm>
          <a:prstGeom prst="rect">
            <a:avLst/>
          </a:prstGeom>
        </p:spPr>
      </p:pic>
      <p:pic>
        <p:nvPicPr>
          <p:cNvPr id="12" name="Picture 11" descr="A graph with red and blue lines&#10;&#10;AI-generated content may be incorrect.">
            <a:extLst>
              <a:ext uri="{FF2B5EF4-FFF2-40B4-BE49-F238E27FC236}">
                <a16:creationId xmlns:a16="http://schemas.microsoft.com/office/drawing/2014/main" id="{14AF5E3E-A2DF-252F-B1C8-3686A2D24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58" y="1496465"/>
            <a:ext cx="9837682" cy="491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84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617D9-DFCE-982B-B1DC-3E1502AF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Result 3 – </a:t>
            </a:r>
            <a:r>
              <a:rPr lang="en-US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Optitrack</a:t>
            </a:r>
            <a:r>
              <a:rPr lang="en-US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HL Commander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65C700-F8B1-9CA1-0838-354C9445F61D}"/>
              </a:ext>
            </a:extLst>
          </p:cNvPr>
          <p:cNvCxnSpPr>
            <a:cxnSpLocks/>
          </p:cNvCxnSpPr>
          <p:nvPr/>
        </p:nvCxnSpPr>
        <p:spPr>
          <a:xfrm>
            <a:off x="838200" y="727587"/>
            <a:ext cx="0" cy="570271"/>
          </a:xfrm>
          <a:prstGeom prst="line">
            <a:avLst/>
          </a:prstGeom>
          <a:ln>
            <a:solidFill>
              <a:srgbClr val="C83F4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graph with lines and points&#10;&#10;AI-generated content may be incorrect.">
            <a:extLst>
              <a:ext uri="{FF2B5EF4-FFF2-40B4-BE49-F238E27FC236}">
                <a16:creationId xmlns:a16="http://schemas.microsoft.com/office/drawing/2014/main" id="{F2A1F3BE-A77F-6BB0-DC5E-1F96534FE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75" y="1506934"/>
            <a:ext cx="9859297" cy="4985941"/>
          </a:xfrm>
          <a:prstGeom prst="rect">
            <a:avLst/>
          </a:prstGeom>
        </p:spPr>
      </p:pic>
      <p:pic>
        <p:nvPicPr>
          <p:cNvPr id="10" name="Picture 9" descr="A graph of lines and points&#10;&#10;AI-generated content may be incorrect.">
            <a:extLst>
              <a:ext uri="{FF2B5EF4-FFF2-40B4-BE49-F238E27FC236}">
                <a16:creationId xmlns:a16="http://schemas.microsoft.com/office/drawing/2014/main" id="{C38EA343-F44A-CD04-B026-B69501ABD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343" y="1506935"/>
            <a:ext cx="9397959" cy="498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9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3468</TotalTime>
  <Words>57</Words>
  <Application>Microsoft Office PowerPoint</Application>
  <PresentationFormat>Widescreen</PresentationFormat>
  <Paragraphs>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Helvetica</vt:lpstr>
      <vt:lpstr>Office Theme</vt:lpstr>
      <vt:lpstr>PowerPoint Presentation</vt:lpstr>
      <vt:lpstr>System Design</vt:lpstr>
      <vt:lpstr>Result 1 – Flowdeck   </vt:lpstr>
      <vt:lpstr>Result 2 – Optitrack Trajectory </vt:lpstr>
      <vt:lpstr>Result 3 – Optitrack HL Commander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ricardo garcia</dc:creator>
  <cp:lastModifiedBy>Garcia Gonzalez, Ricardo</cp:lastModifiedBy>
  <cp:revision>2</cp:revision>
  <dcterms:created xsi:type="dcterms:W3CDTF">2025-08-08T02:46:18Z</dcterms:created>
  <dcterms:modified xsi:type="dcterms:W3CDTF">2025-08-13T01:00:33Z</dcterms:modified>
</cp:coreProperties>
</file>