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2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7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2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4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6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8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84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4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9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9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7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C8B2F5-DD31-4C99-8374-DE52047F6FA8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5CC9DD-8150-4694-BD76-7AF12F544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6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B019-9E79-4E0C-8F13-C7EDCBAB6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780" y="2610035"/>
            <a:ext cx="9064101" cy="2348327"/>
          </a:xfrm>
        </p:spPr>
        <p:txBody>
          <a:bodyPr>
            <a:noAutofit/>
          </a:bodyPr>
          <a:lstStyle/>
          <a:p>
            <a:pPr algn="ctr"/>
            <a:r>
              <a:rPr lang="en-IN" sz="4400" b="1" i="0" dirty="0">
                <a:solidFill>
                  <a:srgbClr val="24292E"/>
                </a:solidFill>
                <a:effectLst/>
                <a:latin typeface="-apple-system"/>
              </a:rPr>
              <a:t>Data-Science and Business </a:t>
            </a:r>
            <a:br>
              <a:rPr lang="en-IN" sz="4400" b="1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IN" sz="4400" b="1" i="0" dirty="0">
                <a:solidFill>
                  <a:srgbClr val="24292E"/>
                </a:solidFill>
                <a:effectLst/>
                <a:latin typeface="-apple-system"/>
              </a:rPr>
              <a:t>Analytics Spark-Foundation-Internship</a:t>
            </a:r>
            <a:br>
              <a:rPr lang="en-IN" sz="4400" b="1" i="0" dirty="0">
                <a:solidFill>
                  <a:srgbClr val="24292E"/>
                </a:solidFill>
                <a:effectLst/>
                <a:latin typeface="-apple-system"/>
              </a:rPr>
            </a:br>
            <a:br>
              <a:rPr lang="en-IN" sz="4400" dirty="0"/>
            </a:br>
            <a:r>
              <a:rPr lang="en-IN" sz="44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84227-FACF-41A4-9962-8BCEB409B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531" y="3784198"/>
            <a:ext cx="7295226" cy="165576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These are the tasks given by The Spark Foundation for Data Science and Business Analytics</a:t>
            </a:r>
          </a:p>
          <a:p>
            <a:b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9731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-apple-system</vt:lpstr>
      <vt:lpstr>Arial</vt:lpstr>
      <vt:lpstr>Garamond</vt:lpstr>
      <vt:lpstr>Organic</vt:lpstr>
      <vt:lpstr>Data-Science and Business  Analytics Spark-Foundation-Internship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Data-Science and Business  Analytics Spark-Foundation-Internship   </dc:title>
  <dc:creator>Vinay Salve</dc:creator>
  <cp:lastModifiedBy>Vinay Salve</cp:lastModifiedBy>
  <cp:revision>1</cp:revision>
  <dcterms:created xsi:type="dcterms:W3CDTF">2021-06-02T09:37:59Z</dcterms:created>
  <dcterms:modified xsi:type="dcterms:W3CDTF">2021-06-02T09:44:16Z</dcterms:modified>
</cp:coreProperties>
</file>