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79" r:id="rId7"/>
    <p:sldId id="282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58" y="19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0" y="2341718"/>
            <a:ext cx="9144000" cy="2936188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Covid 19 Timeline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Sparks Foundation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Task 8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 ">
            <a:extLst>
              <a:ext uri="{FF2B5EF4-FFF2-40B4-BE49-F238E27FC236}">
                <a16:creationId xmlns:a16="http://schemas.microsoft.com/office/drawing/2014/main" id="{B95DF07A-CE7E-4D89-9AA0-25F4FFF3B9C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851021" y="585726"/>
            <a:ext cx="489958" cy="494176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87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Covid 19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Specification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Tableau Sheets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Tableau Dashboard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Timely analysis with Tableau Dashboard consisting of World Confirmed Cases. Also Top Ten States of India consisting of confirmed cases and deaths.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1996" y="3539309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datasets can be downloaded from websites </a:t>
            </a:r>
            <a:r>
              <a:rPr lang="en-US" sz="1400" dirty="0">
                <a:solidFill>
                  <a:srgbClr val="002060"/>
                </a:solidFill>
                <a:cs typeface="Segoe UI" panose="020B0502040204020203" pitchFamily="34" charset="0"/>
              </a:rPr>
              <a:t>ourworldindata.org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and </a:t>
            </a:r>
            <a:r>
              <a:rPr lang="en-US" sz="1400" dirty="0">
                <a:solidFill>
                  <a:srgbClr val="002060"/>
                </a:solidFill>
                <a:cs typeface="Segoe UI" panose="020B0502040204020203" pitchFamily="34" charset="0"/>
              </a:rPr>
              <a:t>prsindia.org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Datasets include vaccine and beds availability too.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Sheets includes confirmed cases and deaths of world and India. Also States of India with maps, bar charts, dual line charts etc.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 time-lapse created with all charts that has been synched with dates from the year 2020-2021 in the dashboard.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People Vaccinated and beds availability has been added in this year shown in sheets with analysis. 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8" name="Group 37" descr="Icons of bar chart and line graph.">
            <a:extLst>
              <a:ext uri="{FF2B5EF4-FFF2-40B4-BE49-F238E27FC236}">
                <a16:creationId xmlns:a16="http://schemas.microsoft.com/office/drawing/2014/main" id="{5EC19FEC-B402-4B9F-A64B-4C96B3C566FB}"/>
              </a:ext>
            </a:extLst>
          </p:cNvPr>
          <p:cNvGrpSpPr/>
          <p:nvPr/>
        </p:nvGrpSpPr>
        <p:grpSpPr>
          <a:xfrm>
            <a:off x="1588564" y="222312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9" name="Freeform 372">
              <a:extLst>
                <a:ext uri="{FF2B5EF4-FFF2-40B4-BE49-F238E27FC236}">
                  <a16:creationId xmlns:a16="http://schemas.microsoft.com/office/drawing/2014/main" id="{ABDF18E6-1199-466D-8350-3D5167AFC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73">
              <a:extLst>
                <a:ext uri="{FF2B5EF4-FFF2-40B4-BE49-F238E27FC236}">
                  <a16:creationId xmlns:a16="http://schemas.microsoft.com/office/drawing/2014/main" id="{FA76F928-75F6-4110-95A3-AA344CAEE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Freeform 1676" descr="Icon of check box. ">
            <a:extLst>
              <a:ext uri="{FF2B5EF4-FFF2-40B4-BE49-F238E27FC236}">
                <a16:creationId xmlns:a16="http://schemas.microsoft.com/office/drawing/2014/main" id="{9CCB4333-9CE4-48F8-BD34-DBD37E4A68C1}"/>
              </a:ext>
            </a:extLst>
          </p:cNvPr>
          <p:cNvSpPr>
            <a:spLocks noEditPoints="1"/>
          </p:cNvSpPr>
          <p:nvPr/>
        </p:nvSpPr>
        <p:spPr bwMode="auto">
          <a:xfrm>
            <a:off x="3819418" y="2223124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1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According to ourworldindata confirmed cases as of June 2021 is around 30M.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30M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Confirmed World India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And deaths according to ourworldindata as of June 2021 is around 300K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300K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Confirmed Deaths India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24648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ten States confirmed cases and deaths according to website PRS India as of June is shown above.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Top ten States confirmed cases and deaths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BFC40D-F6BA-4537-8C21-E89E203D5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8298"/>
            <a:ext cx="12191998" cy="40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2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According to ourworldindata around 40M people have been fully vaccinated and cured people are around 27L according to PRS India as of June 2021.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Ten States bar chart an dual line axis chart timely analysis shows People Vaccinated and Total tests done until June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Hospital Beds according to ourworldindata are around 500K in India as of June 2021.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D1CC39-DE6D-4FCE-A8FF-58084E86A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0" y="1303902"/>
            <a:ext cx="7329649" cy="480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732</TotalTime>
  <Words>283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Segoe UI Light</vt:lpstr>
      <vt:lpstr>Office Theme</vt:lpstr>
      <vt:lpstr>Covid 19 Timeline Analysis The Sparks Foundation Task 8</vt:lpstr>
      <vt:lpstr>Project analysis slide 3</vt:lpstr>
      <vt:lpstr>Project analysis slide 5</vt:lpstr>
      <vt:lpstr>Project analysis slide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Timeline Analysis The Sparks Foundation</dc:title>
  <dc:creator>Vinay Salve</dc:creator>
  <cp:lastModifiedBy>Vinay Salve</cp:lastModifiedBy>
  <cp:revision>15</cp:revision>
  <dcterms:created xsi:type="dcterms:W3CDTF">2021-06-14T04:51:47Z</dcterms:created>
  <dcterms:modified xsi:type="dcterms:W3CDTF">2021-06-14T17:04:06Z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