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77" r:id="rId13"/>
    <p:sldId id="278" r:id="rId14"/>
    <p:sldId id="279" r:id="rId15"/>
    <p:sldId id="280" r:id="rId16"/>
    <p:sldId id="266" r:id="rId17"/>
    <p:sldId id="270" r:id="rId18"/>
    <p:sldId id="267" r:id="rId19"/>
    <p:sldId id="269" r:id="rId20"/>
    <p:sldId id="273" r:id="rId21"/>
    <p:sldId id="274" r:id="rId22"/>
    <p:sldId id="275" r:id="rId23"/>
    <p:sldId id="276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8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4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7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93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9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1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24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9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9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3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5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9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25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C1AD-9DA2-4BA6-906F-1FC6503B6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Diabetes Prediction</a:t>
            </a:r>
            <a:br>
              <a:rPr lang="en-US" sz="4400" b="1" dirty="0"/>
            </a:br>
            <a:r>
              <a:rPr lang="en-US" sz="4400" b="1" dirty="0"/>
              <a:t>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0B95C-5175-42A5-BD17-6982A7426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Presented By: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Abdul Qadeer (2022-CS-</a:t>
            </a:r>
            <a:r>
              <a:rPr lang="en-US" b="1" dirty="0"/>
              <a:t>835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457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748B-B6B1-4AA7-8650-FA983C78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Voting classifier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61A7-0A77-4AF3-9AB8-9C296392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356" y="2297117"/>
            <a:ext cx="9613861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 </a:t>
            </a:r>
            <a:r>
              <a:rPr lang="en-US" sz="2000" dirty="0"/>
              <a:t> </a:t>
            </a:r>
            <a:r>
              <a:rPr lang="en-US" dirty="0"/>
              <a:t>A </a:t>
            </a:r>
            <a:r>
              <a:rPr lang="en-US" b="1" dirty="0"/>
              <a:t>Voting Classifier</a:t>
            </a:r>
            <a:r>
              <a:rPr lang="en-US" dirty="0"/>
              <a:t> is an ensemble machine learning model that combines predictions from multiple different models (classifiers) to improve overall performance </a:t>
            </a:r>
            <a:r>
              <a:rPr lang="en-US" sz="3200" dirty="0"/>
              <a:t> 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 </a:t>
            </a:r>
            <a:r>
              <a:rPr lang="en-US" sz="2000" dirty="0"/>
              <a:t>How it Works?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</a:t>
            </a:r>
            <a:r>
              <a:rPr lang="en-US" sz="2000" dirty="0"/>
              <a:t> </a:t>
            </a:r>
            <a:r>
              <a:rPr lang="en-US" dirty="0"/>
              <a:t>Train different models such as Logistic Regression, Random Forest, Support Vector Machines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Hard Voting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 Soft Voting</a:t>
            </a:r>
            <a:r>
              <a:rPr lang="en-US" sz="2000" dirty="0"/>
              <a:t>: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75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23318-03F0-B17D-D6C4-8BF5AAD7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2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0727D-DFE4-18C9-3C54-18422C88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27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7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B8A2B-B208-9801-9E29-2744BE52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0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9AE4F-494D-5650-55A0-8BE492EB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8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F3A37-B737-DF13-F1B1-8580DA9F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121920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2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E203-0B81-48E6-B504-032C693F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9-BB09-4691-9165-805E355F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b="1" dirty="0"/>
              <a:t>Tool: </a:t>
            </a:r>
            <a:r>
              <a:rPr lang="en-GB" sz="2800" dirty="0"/>
              <a:t>Streamlit.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b="1" dirty="0"/>
              <a:t>Features: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b="1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Input values  data.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b="1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Display predictions with "Predict Diabetes and View Risk" button.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b="1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Simple, clean, and interactive UI.</a:t>
            </a:r>
          </a:p>
        </p:txBody>
      </p:sp>
    </p:spTree>
    <p:extLst>
      <p:ext uri="{BB962C8B-B14F-4D97-AF65-F5344CB8AC3E}">
        <p14:creationId xmlns:p14="http://schemas.microsoft.com/office/powerpoint/2010/main" val="333458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5EDB-3B84-45EB-A53C-EC56BC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Interface…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E33DDF-E15A-4A5C-AFAD-620C185A3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163" y="2336800"/>
            <a:ext cx="9203649" cy="3598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E5BE9F-3B71-BC97-9509-4A1A36A35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4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A0D4-5690-4C63-9FB9-FACFB05F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568D-E3C8-464E-9C2C-78C6AF87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A message indicating whether the user is likely diabetic or not.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A risk breakdown, including charts based on BMI, HbA1c level, and blood glucose</a:t>
            </a:r>
            <a:endParaRPr lang="en-GB" sz="3200" b="1" dirty="0"/>
          </a:p>
          <a:p>
            <a:pPr marL="0" indent="0">
              <a:buNone/>
            </a:pPr>
            <a:r>
              <a:rPr lang="en-GB" sz="3200" dirty="0"/>
              <a:t>		</a:t>
            </a:r>
            <a:r>
              <a:rPr lang="en-GB" sz="3200" dirty="0">
                <a:sym typeface="Wingdings" panose="05000000000000000000" pitchFamily="2" charset="2"/>
              </a:rPr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3628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1B19-6950-4581-BE79-87CA6E75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A1EC1-8944-491C-B649-94C8BB45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Successfully predicted diabetes risk using ML (Voting Classifier And Random Forest)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Develop  a user-friendly interface with Streamlit.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Plot graph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Bar Chart o Risk Primality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BMI vs Diabetes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HbAc1 vs Diabetes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Blood Glucose Level vs Diabetes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910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887-8532-4E83-BFF2-275397D8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Outline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2D863D-5A25-4BFE-97BD-565039290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566722"/>
            <a:ext cx="9461499" cy="329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Introduction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Objectives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Description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Selection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Application Interface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8103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54259-BCA3-2DB6-DF2B-660337D7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" y="628259"/>
            <a:ext cx="1091979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3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6F32F-570A-44E3-3495-20C38932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318052"/>
            <a:ext cx="11330609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7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3E02D-B06C-9B21-3CFF-7BBA9F8A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304800"/>
            <a:ext cx="11012557" cy="62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2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CC4263-ED3B-B34E-D457-F4F0D39D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463826"/>
            <a:ext cx="11145078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9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4652-788F-4BEE-8145-CB2D5747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A6A-8151-44D9-AD99-D4012492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Dataset Source</a:t>
            </a:r>
            <a:r>
              <a:rPr lang="en-US" sz="2800" dirty="0"/>
              <a:t>:			 		-[https://www.kaggle.com/datasets/iammustafatz/diabetes-prediction-dataset].</a:t>
            </a:r>
          </a:p>
          <a:p>
            <a:r>
              <a:rPr lang="en-US" sz="2800" b="1" dirty="0"/>
              <a:t>Interface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    [ </a:t>
            </a:r>
            <a:r>
              <a:rPr lang="fr-FR" sz="2800" dirty="0"/>
              <a:t>https://docs.streamlit.io </a:t>
            </a:r>
            <a:r>
              <a:rPr lang="en-US" sz="2800" dirty="0"/>
              <a:t>].</a:t>
            </a:r>
          </a:p>
          <a:p>
            <a:r>
              <a:rPr lang="en-US" sz="2800" b="1" dirty="0"/>
              <a:t>Tools</a:t>
            </a:r>
            <a:r>
              <a:rPr lang="en-US" sz="2800" dirty="0"/>
              <a:t>: Python, Streamlit, Scikit-learn, matplotlib.pyplot </a:t>
            </a:r>
            <a:r>
              <a:rPr lang="en-US" sz="2800" b="0" dirty="0">
                <a:solidFill>
                  <a:srgbClr val="267F99"/>
                </a:solidFill>
                <a:effectLst/>
                <a:latin typeface="+mj-lt"/>
              </a:rPr>
              <a:t> </a:t>
            </a:r>
            <a:endParaRPr lang="en-US" sz="2800" b="0" dirty="0">
              <a:solidFill>
                <a:srgbClr val="3B3B3B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0461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D1625E-D1AE-4997-B96C-E74891EE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450574"/>
            <a:ext cx="11290852" cy="6003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591C24-5940-53BD-0E69-2B329729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525D-E840-458D-9E75-43FF0ED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Continue Outline…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87B830-5038-48B6-B852-1B5201704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295488"/>
            <a:ext cx="371518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Results and Predictions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References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412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F6B9-4EE2-4FB1-963D-C9D26D00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09B1-B965-4783-B887-01A2231A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Diabetes is a prevalent chronic disease affecting millions globally.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Early prediction and intervention are crucial for reducing complications.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Machine learning enables more accurate and adaptive prediction systems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Real-time diabetes prediction using health parameters such as age, BMI, HbA1c, blood glucose,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053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6042-C71C-407E-B4B0-6CDF84F9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10E5-657E-4F32-9394-CDD4016B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Develop a diabetes prediction system using machine learning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Accurately predict diabetes risk based on user health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Provide actionable insights for preventive healthcare.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Offer a user-friendly interface for real-time predictions and risk analysis.</a:t>
            </a:r>
            <a:r>
              <a:rPr lang="en-US" sz="3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6078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6415-5BF1-41CE-A845-EAFB0458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30D5-3B48-4B4F-B8D7-A7B80C9A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Source</a:t>
            </a:r>
            <a:r>
              <a:rPr lang="en-US" sz="2800" dirty="0"/>
              <a:t>: Dataset Source Kaggle.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Features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 	     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Input</a:t>
            </a:r>
            <a:r>
              <a:rPr lang="en-US" sz="2800" dirty="0"/>
              <a:t>: Gender, Age,BMI,HD,HT,BGL,HbA1c.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Target</a:t>
            </a:r>
            <a:r>
              <a:rPr lang="en-US" sz="2800" dirty="0"/>
              <a:t>: Diabetes.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Dataset Size</a:t>
            </a:r>
            <a:r>
              <a:rPr lang="en-US" sz="2800" dirty="0"/>
              <a:t>: One Million rows and Eight columns.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Sample</a:t>
            </a:r>
            <a:r>
              <a:rPr lang="en-US" sz="2800" dirty="0"/>
              <a:t>: Display a table with a few rows.</a:t>
            </a:r>
          </a:p>
        </p:txBody>
      </p:sp>
    </p:spTree>
    <p:extLst>
      <p:ext uri="{BB962C8B-B14F-4D97-AF65-F5344CB8AC3E}">
        <p14:creationId xmlns:p14="http://schemas.microsoft.com/office/powerpoint/2010/main" val="409274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399BEA-7869-4743-85C0-1A50219C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 Dataset Description…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851FA6-F623-4757-9C1F-243B7DDE1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578100"/>
            <a:ext cx="9486898" cy="292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55C32D-C2FF-5D80-3DE8-437086D4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52" y="2509708"/>
            <a:ext cx="10257183" cy="38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9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6DF4-2DBD-4C25-9250-9E7D7C99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79E4-A461-4282-AA40-3C39542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b="1" dirty="0"/>
              <a:t>Steps Taken:</a:t>
            </a:r>
          </a:p>
          <a:p>
            <a:pPr marL="0" indent="0">
              <a:buNone/>
            </a:pPr>
            <a:r>
              <a:rPr lang="en-GB" sz="2800" dirty="0"/>
              <a:t>              </a:t>
            </a:r>
            <a:r>
              <a:rPr lang="en-GB" sz="2800" b="1" dirty="0">
                <a:sym typeface="Wingdings" panose="05000000000000000000" pitchFamily="2" charset="2"/>
              </a:rPr>
              <a:t></a:t>
            </a:r>
            <a:r>
              <a:rPr lang="en-GB" sz="2800" b="1" dirty="0"/>
              <a:t>Checked</a:t>
            </a:r>
            <a:r>
              <a:rPr lang="en-GB" sz="2800" dirty="0"/>
              <a:t> and handled missing values.</a:t>
            </a:r>
          </a:p>
          <a:p>
            <a:pPr marL="0" indent="0">
              <a:buNone/>
            </a:pPr>
            <a:r>
              <a:rPr lang="en-GB" sz="2800" dirty="0"/>
              <a:t>              </a:t>
            </a:r>
            <a:r>
              <a:rPr lang="en-GB" sz="2800" b="1" dirty="0">
                <a:sym typeface="Wingdings" panose="05000000000000000000" pitchFamily="2" charset="2"/>
              </a:rPr>
              <a:t></a:t>
            </a:r>
            <a:r>
              <a:rPr lang="en-GB" sz="2800" b="1" dirty="0"/>
              <a:t>Normalized</a:t>
            </a:r>
            <a:r>
              <a:rPr lang="en-GB" sz="2800" dirty="0"/>
              <a:t> features for consistent scaling.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Split data into training </a:t>
            </a:r>
            <a:r>
              <a:rPr lang="en-GB" sz="2800" b="1" dirty="0"/>
              <a:t>(80%) </a:t>
            </a:r>
            <a:r>
              <a:rPr lang="en-GB" sz="2800" dirty="0"/>
              <a:t>and testing </a:t>
            </a:r>
            <a:r>
              <a:rPr lang="en-GB" sz="2800" b="1" dirty="0"/>
              <a:t>(20%) </a:t>
            </a:r>
            <a:r>
              <a:rPr lang="en-GB" sz="2800" dirty="0"/>
              <a:t>sets.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b="1" dirty="0"/>
              <a:t>Tools Used</a:t>
            </a:r>
            <a:r>
              <a:rPr lang="en-GB" sz="2800" dirty="0"/>
              <a:t>: Pandas, NumPy, Scikit-learn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87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5111-C51B-4890-870C-E1D70410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432F-F63F-4450-8945-96804A5A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Algorithm</a:t>
            </a:r>
            <a:r>
              <a:rPr lang="en-US" sz="2800" dirty="0"/>
              <a:t>: Descion Tree ,Logistic Regression, Random Forest and Voting classifier.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Why Voting classifier</a:t>
            </a:r>
            <a:r>
              <a:rPr lang="en-US" sz="2800" b="1" dirty="0"/>
              <a:t>?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Better And effective than all Models mention.</a:t>
            </a:r>
          </a:p>
        </p:txBody>
      </p:sp>
    </p:spTree>
    <p:extLst>
      <p:ext uri="{BB962C8B-B14F-4D97-AF65-F5344CB8AC3E}">
        <p14:creationId xmlns:p14="http://schemas.microsoft.com/office/powerpoint/2010/main" val="41790790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277</TotalTime>
  <Words>474</Words>
  <Application>Microsoft Office PowerPoint</Application>
  <PresentationFormat>Widescreen</PresentationFormat>
  <Paragraphs>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</vt:lpstr>
      <vt:lpstr>Berlin</vt:lpstr>
      <vt:lpstr>Diabetes Prediction Using Machine Learning</vt:lpstr>
      <vt:lpstr>Outline</vt:lpstr>
      <vt:lpstr>Continue Outline…</vt:lpstr>
      <vt:lpstr>Introduction</vt:lpstr>
      <vt:lpstr>Objectives</vt:lpstr>
      <vt:lpstr>Dataset Description</vt:lpstr>
      <vt:lpstr>Continue Dataset Description…</vt:lpstr>
      <vt:lpstr>Data Preprocessing</vt:lpstr>
      <vt:lpstr>Model Selection</vt:lpstr>
      <vt:lpstr>Voting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Interface</vt:lpstr>
      <vt:lpstr>Application Interface…</vt:lpstr>
      <vt:lpstr>Results and Predictions</vt:lpstr>
      <vt:lpstr>Conclusion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Prediction Using Machine Learning</dc:title>
  <dc:creator>M ARSLAN JAMEEL</dc:creator>
  <cp:lastModifiedBy>ABDUL QADEER</cp:lastModifiedBy>
  <cp:revision>20</cp:revision>
  <dcterms:created xsi:type="dcterms:W3CDTF">2024-12-22T07:48:02Z</dcterms:created>
  <dcterms:modified xsi:type="dcterms:W3CDTF">2024-12-24T07:16:43Z</dcterms:modified>
</cp:coreProperties>
</file>