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80" r:id="rId6"/>
    <p:sldId id="263" r:id="rId7"/>
    <p:sldId id="279" r:id="rId8"/>
    <p:sldId id="275" r:id="rId9"/>
    <p:sldId id="281" r:id="rId10"/>
    <p:sldId id="277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736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Crawling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을 이용한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267624" y="2932412"/>
            <a:ext cx="7239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객관적인 영화 평점 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08694" y="5595006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2019.11.26 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발표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テキスト ボックス 22">
            <a:extLst>
              <a:ext uri="{FF2B5EF4-FFF2-40B4-BE49-F238E27FC236}">
                <a16:creationId xmlns:a16="http://schemas.microsoft.com/office/drawing/2014/main" id="{6C0A3112-10C7-4673-A8EC-42D8720BECDB}"/>
              </a:ext>
            </a:extLst>
          </p:cNvPr>
          <p:cNvSpPr txBox="1"/>
          <p:nvPr/>
        </p:nvSpPr>
        <p:spPr>
          <a:xfrm>
            <a:off x="289600" y="5133341"/>
            <a:ext cx="1956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2012046002 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홍석찬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2014041010 </a:t>
            </a:r>
            <a:r>
              <a:rPr kumimoji="1" lang="ko-KR" altLang="en-US" spc="-150" dirty="0" err="1">
                <a:solidFill>
                  <a:schemeClr val="bg1"/>
                </a:solidFill>
                <a:latin typeface="+mn-ea"/>
              </a:rPr>
              <a:t>손현곤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2016039001 </a:t>
            </a:r>
            <a:r>
              <a:rPr kumimoji="1" lang="ko-KR" altLang="en-US" spc="-150" dirty="0" err="1">
                <a:solidFill>
                  <a:schemeClr val="bg1"/>
                </a:solidFill>
                <a:latin typeface="+mn-ea"/>
              </a:rPr>
              <a:t>박신형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テキスト ボックス 21">
            <a:extLst>
              <a:ext uri="{FF2B5EF4-FFF2-40B4-BE49-F238E27FC236}">
                <a16:creationId xmlns:a16="http://schemas.microsoft.com/office/drawing/2014/main" id="{045F0A85-327D-474C-A2A7-D899464A72F8}"/>
              </a:ext>
            </a:extLst>
          </p:cNvPr>
          <p:cNvSpPr txBox="1"/>
          <p:nvPr/>
        </p:nvSpPr>
        <p:spPr>
          <a:xfrm>
            <a:off x="5668002" y="4039127"/>
            <a:ext cx="5229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분석 프로그램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프로그램 유용성 및 기대효과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C8C056-DEE6-4874-88AC-984B982E5807}"/>
              </a:ext>
            </a:extLst>
          </p:cNvPr>
          <p:cNvSpPr/>
          <p:nvPr/>
        </p:nvSpPr>
        <p:spPr>
          <a:xfrm>
            <a:off x="3737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A9EC79-9F90-44B1-A395-731933F941CF}"/>
              </a:ext>
            </a:extLst>
          </p:cNvPr>
          <p:cNvSpPr/>
          <p:nvPr/>
        </p:nvSpPr>
        <p:spPr>
          <a:xfrm>
            <a:off x="442976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90E0428-2715-44EB-8F9D-24707A03D265}"/>
              </a:ext>
            </a:extLst>
          </p:cNvPr>
          <p:cNvSpPr/>
          <p:nvPr/>
        </p:nvSpPr>
        <p:spPr>
          <a:xfrm>
            <a:off x="84858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845942"/>
            <a:chOff x="723543" y="5827240"/>
            <a:chExt cx="2508637" cy="845942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1209067" y="582724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정확도 향상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DB</a:t>
              </a:r>
              <a:r>
                <a:rPr kumimoji="1" lang="ko-KR" altLang="en-US" sz="1100" dirty="0"/>
                <a:t>에 결과값 누적 저장</a:t>
              </a:r>
              <a:endParaRPr kumimoji="1" lang="en-US" altLang="ko-KR" sz="1100" dirty="0"/>
            </a:p>
            <a:p>
              <a:pPr algn="ctr"/>
              <a:r>
                <a:rPr kumimoji="1" lang="ko-KR" altLang="en-US" sz="1100" dirty="0"/>
                <a:t>정확도 향상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743714" y="5576384"/>
            <a:ext cx="2704588" cy="676665"/>
            <a:chOff x="625576" y="5827240"/>
            <a:chExt cx="2704588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625576" y="5827240"/>
              <a:ext cx="2704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간편한 </a:t>
              </a:r>
              <a:r>
                <a:rPr kumimoji="1" lang="en-US" altLang="ko-KR" sz="2000" b="1" dirty="0"/>
                <a:t>UI </a:t>
              </a:r>
              <a:r>
                <a:rPr kumimoji="1" lang="ko-KR" altLang="en-US" sz="2000" b="1" dirty="0"/>
                <a:t>및 분석결과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/>
                <a:t>분석 결과 테이블 값 정리로 이해 쉽게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819370" y="5576384"/>
            <a:ext cx="2789546" cy="676665"/>
            <a:chOff x="583094" y="5827240"/>
            <a:chExt cx="2789546" cy="676665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583094" y="5827240"/>
              <a:ext cx="2789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댓글 알바는 이제 안녕</a:t>
              </a:r>
              <a:r>
                <a:rPr kumimoji="1" lang="en-US" altLang="ko-KR" sz="2000" b="1" dirty="0"/>
                <a:t>!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ko-KR" altLang="en-US" sz="1100" dirty="0"/>
                <a:t>평점 조작과 댓글 알바들 걱정 없음</a:t>
              </a:r>
              <a:endParaRPr kumimoji="1" lang="ja-JP" altLang="en-US" sz="1100" dirty="0"/>
            </a:p>
          </p:txBody>
        </p:sp>
      </p:grpSp>
      <p:pic>
        <p:nvPicPr>
          <p:cNvPr id="38" name="그래픽 37" descr="새 휠체어">
            <a:extLst>
              <a:ext uri="{FF2B5EF4-FFF2-40B4-BE49-F238E27FC236}">
                <a16:creationId xmlns:a16="http://schemas.microsoft.com/office/drawing/2014/main" id="{BC8C8D43-F050-4A36-B0E2-EDD832CF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371" y="2981960"/>
            <a:ext cx="1478280" cy="1478280"/>
          </a:xfrm>
          <a:prstGeom prst="rect">
            <a:avLst/>
          </a:prstGeom>
        </p:spPr>
      </p:pic>
      <p:pic>
        <p:nvPicPr>
          <p:cNvPr id="40" name="그래픽 39" descr="과녁">
            <a:extLst>
              <a:ext uri="{FF2B5EF4-FFF2-40B4-BE49-F238E27FC236}">
                <a16:creationId xmlns:a16="http://schemas.microsoft.com/office/drawing/2014/main" id="{97F51F55-635B-4FEA-B36C-7380943CC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590" y="2981960"/>
            <a:ext cx="1455090" cy="1455090"/>
          </a:xfrm>
          <a:prstGeom prst="rect">
            <a:avLst/>
          </a:prstGeom>
        </p:spPr>
      </p:pic>
      <p:pic>
        <p:nvPicPr>
          <p:cNvPr id="42" name="그래픽 41" descr="수화 ">
            <a:extLst>
              <a:ext uri="{FF2B5EF4-FFF2-40B4-BE49-F238E27FC236}">
                <a16:creationId xmlns:a16="http://schemas.microsoft.com/office/drawing/2014/main" id="{3B16F7DF-99A7-462E-9180-E4A277C0B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2410" y="279908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795130" y="1797578"/>
              <a:ext cx="2489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클라우드 컴퓨팅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098396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팀원 소개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368531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3082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프로젝트 목적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638666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4596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소프트웨어 설계 방안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3">
            <a:extLst>
              <a:ext uri="{FF2B5EF4-FFF2-40B4-BE49-F238E27FC236}">
                <a16:creationId xmlns:a16="http://schemas.microsoft.com/office/drawing/2014/main" id="{A214BD4F-1624-47CE-9343-719BBB7758C9}"/>
              </a:ext>
            </a:extLst>
          </p:cNvPr>
          <p:cNvGrpSpPr/>
          <p:nvPr/>
        </p:nvGrpSpPr>
        <p:grpSpPr>
          <a:xfrm>
            <a:off x="1965105" y="5908801"/>
            <a:ext cx="8070575" cy="808384"/>
            <a:chOff x="1965105" y="2451651"/>
            <a:chExt cx="8070575" cy="808384"/>
          </a:xfrm>
        </p:grpSpPr>
        <p:sp>
          <p:nvSpPr>
            <p:cNvPr id="24" name="正方形/長方形 6">
              <a:extLst>
                <a:ext uri="{FF2B5EF4-FFF2-40B4-BE49-F238E27FC236}">
                  <a16:creationId xmlns:a16="http://schemas.microsoft.com/office/drawing/2014/main" id="{AFE72F4C-C105-44AF-B00C-C01066F5D9BF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7">
              <a:extLst>
                <a:ext uri="{FF2B5EF4-FFF2-40B4-BE49-F238E27FC236}">
                  <a16:creationId xmlns:a16="http://schemas.microsoft.com/office/drawing/2014/main" id="{37898209-DA5B-4284-9269-509FBA1EFFE7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12">
              <a:extLst>
                <a:ext uri="{FF2B5EF4-FFF2-40B4-BE49-F238E27FC236}">
                  <a16:creationId xmlns:a16="http://schemas.microsoft.com/office/drawing/2014/main" id="{D4463817-047C-427B-8D64-1366D2BC8487}"/>
                </a:ext>
              </a:extLst>
            </p:cNvPr>
            <p:cNvSpPr txBox="1"/>
            <p:nvPr/>
          </p:nvSpPr>
          <p:spPr>
            <a:xfrm>
              <a:off x="3313043" y="2532676"/>
              <a:ext cx="61093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프로그램 유용성 및 기대효과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454367" y="3394213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팀원 소개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팀원 소개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490609" y="2284480"/>
            <a:ext cx="7210782" cy="3791788"/>
            <a:chOff x="282270" y="1933268"/>
            <a:chExt cx="9037983" cy="4875278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82270" y="1933268"/>
              <a:ext cx="2871747" cy="4875278"/>
              <a:chOff x="282270" y="1933268"/>
              <a:chExt cx="2871747" cy="4875278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681383" y="4799025"/>
                <a:ext cx="2033715" cy="51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팀장</a:t>
                </a:r>
                <a:r>
                  <a:rPr kumimoji="1" lang="en-US" altLang="ko-KR" sz="2000" b="1" dirty="0"/>
                  <a:t>: </a:t>
                </a:r>
                <a:r>
                  <a:rPr kumimoji="1" lang="ko-KR" altLang="en-US" sz="2000" b="1" dirty="0"/>
                  <a:t>홍석찬</a:t>
                </a:r>
                <a:endParaRPr kumimoji="1" lang="ja-JP" altLang="en-US" sz="2000" b="1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282270" y="5235549"/>
                <a:ext cx="2871747" cy="1572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ja-JP" sz="1050" dirty="0"/>
              </a:p>
              <a:p>
                <a:pPr algn="ctr"/>
                <a:r>
                  <a:rPr kumimoji="1" lang="en-US" altLang="ja-JP" sz="1050" dirty="0"/>
                  <a:t># </a:t>
                </a:r>
                <a:r>
                  <a:rPr kumimoji="1" lang="ko-KR" altLang="en-US" sz="1050" dirty="0"/>
                  <a:t>프로젝트 총괄 및 개발</a:t>
                </a:r>
                <a:endParaRPr kumimoji="1" lang="en-US" altLang="ko-KR" sz="1050" dirty="0"/>
              </a:p>
              <a:p>
                <a:pPr algn="ctr"/>
                <a:endParaRPr kumimoji="1" lang="en-US" altLang="ja-JP" sz="1050" dirty="0"/>
              </a:p>
              <a:p>
                <a:pPr algn="ctr"/>
                <a:r>
                  <a:rPr kumimoji="1" lang="en-US" altLang="ja-JP" sz="1050" dirty="0"/>
                  <a:t>#  </a:t>
                </a:r>
                <a:r>
                  <a:rPr kumimoji="1" lang="ko-KR" altLang="en-US" sz="1050" dirty="0"/>
                  <a:t>웹페이지 구축 </a:t>
                </a:r>
                <a:r>
                  <a:rPr kumimoji="1" lang="en-US" altLang="ko-KR" sz="1050" dirty="0"/>
                  <a:t>UI</a:t>
                </a:r>
              </a:p>
              <a:p>
                <a:pPr algn="ctr"/>
                <a:endParaRPr kumimoji="1" lang="en-US" altLang="ja-JP" sz="1050" dirty="0"/>
              </a:p>
              <a:p>
                <a:pPr algn="ctr"/>
                <a:r>
                  <a:rPr kumimoji="1" lang="en-US" altLang="ja-JP" sz="1050" dirty="0"/>
                  <a:t># </a:t>
                </a:r>
                <a:r>
                  <a:rPr kumimoji="1" lang="en-US" altLang="ja-JP" sz="1050" dirty="0" err="1"/>
                  <a:t>github</a:t>
                </a:r>
                <a:r>
                  <a:rPr kumimoji="1" lang="en-US" altLang="ja-JP" sz="1050" dirty="0"/>
                  <a:t> </a:t>
                </a:r>
                <a:r>
                  <a:rPr kumimoji="1" lang="en-US" altLang="ja-JP" sz="1050" dirty="0" err="1"/>
                  <a:t>url</a:t>
                </a:r>
                <a:endParaRPr kumimoji="1" lang="en-US" altLang="ja-JP" sz="1050" dirty="0"/>
              </a:p>
              <a:p>
                <a:pPr algn="ctr"/>
                <a:endParaRPr kumimoji="1" lang="ja-JP" altLang="en-US" sz="1050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3365388" y="1933268"/>
              <a:ext cx="2871747" cy="4875278"/>
              <a:chOff x="282270" y="1933268"/>
              <a:chExt cx="2871747" cy="4875278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681385" y="4799025"/>
                <a:ext cx="2033715" cy="51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팀원</a:t>
                </a:r>
                <a:r>
                  <a:rPr kumimoji="1" lang="en-US" altLang="ko-KR" sz="2000" b="1" dirty="0"/>
                  <a:t>: </a:t>
                </a:r>
                <a:r>
                  <a:rPr kumimoji="1" lang="ko-KR" altLang="en-US" sz="2000" b="1" dirty="0" err="1"/>
                  <a:t>손현곤</a:t>
                </a:r>
                <a:endParaRPr kumimoji="1" lang="ja-JP" altLang="en-US" sz="2000" b="1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82270" y="5235548"/>
                <a:ext cx="2871747" cy="1572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sz="1050" dirty="0"/>
              </a:p>
              <a:p>
                <a:pPr algn="ctr"/>
                <a:r>
                  <a:rPr lang="en-US" altLang="ja-JP" sz="1050" dirty="0"/>
                  <a:t># </a:t>
                </a:r>
                <a:r>
                  <a:rPr lang="ko-KR" altLang="en-US" sz="1050" dirty="0" err="1"/>
                  <a:t>크롤링</a:t>
                </a:r>
                <a:r>
                  <a:rPr lang="ko-KR" altLang="en-US" sz="1050" dirty="0"/>
                  <a:t> 관리</a:t>
                </a:r>
                <a:endParaRPr lang="en-US" altLang="ko-KR" sz="1050" dirty="0"/>
              </a:p>
              <a:p>
                <a:pPr algn="ctr"/>
                <a:endParaRPr lang="en-US" altLang="ja-JP" sz="1050" dirty="0"/>
              </a:p>
              <a:p>
                <a:pPr algn="ctr"/>
                <a:r>
                  <a:rPr lang="en-US" altLang="ja-JP" sz="1050" dirty="0"/>
                  <a:t># </a:t>
                </a:r>
                <a:r>
                  <a:rPr lang="ko-KR" altLang="en-US" sz="1050" dirty="0"/>
                  <a:t>데이터 추출</a:t>
                </a:r>
                <a:endParaRPr lang="en-US" altLang="ko-KR" sz="1050" dirty="0"/>
              </a:p>
              <a:p>
                <a:pPr algn="ctr"/>
                <a:endParaRPr lang="en-US" altLang="ja-JP" sz="1050" dirty="0"/>
              </a:p>
              <a:p>
                <a:pPr algn="ctr"/>
                <a:r>
                  <a:rPr kumimoji="1" lang="en-US" altLang="ja-JP" sz="1050" dirty="0"/>
                  <a:t># </a:t>
                </a:r>
                <a:r>
                  <a:rPr kumimoji="1" lang="en-US" altLang="ja-JP" sz="1050" dirty="0" err="1"/>
                  <a:t>github</a:t>
                </a:r>
                <a:r>
                  <a:rPr kumimoji="1" lang="en-US" altLang="ja-JP" sz="1050" dirty="0"/>
                  <a:t> </a:t>
                </a:r>
                <a:r>
                  <a:rPr kumimoji="1" lang="en-US" altLang="ja-JP" sz="1050" dirty="0" err="1"/>
                  <a:t>url</a:t>
                </a:r>
                <a:endParaRPr kumimoji="1" lang="en-US" altLang="ja-JP" sz="1050" dirty="0"/>
              </a:p>
              <a:p>
                <a:pPr algn="ctr"/>
                <a:r>
                  <a:rPr lang="en-US" altLang="ja-JP" sz="1050" dirty="0"/>
                  <a:t> </a:t>
                </a:r>
                <a:endParaRPr kumimoji="1" lang="ja-JP" altLang="en-US" sz="1050" dirty="0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448506" y="1933268"/>
              <a:ext cx="2871747" cy="4875278"/>
              <a:chOff x="282270" y="1933268"/>
              <a:chExt cx="2871747" cy="4875278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681383" y="4799025"/>
                <a:ext cx="2033715" cy="514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팀원</a:t>
                </a:r>
                <a:r>
                  <a:rPr kumimoji="1" lang="en-US" altLang="ko-KR" sz="2000" b="1" dirty="0"/>
                  <a:t>: </a:t>
                </a:r>
                <a:r>
                  <a:rPr kumimoji="1" lang="ko-KR" altLang="en-US" sz="2000" b="1" dirty="0" err="1"/>
                  <a:t>박신형</a:t>
                </a:r>
                <a:endParaRPr kumimoji="1" lang="ja-JP" altLang="en-US" sz="2000" b="1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82270" y="5235548"/>
                <a:ext cx="2871747" cy="1572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kumimoji="1" lang="en-US" altLang="ja-JP" sz="1050" dirty="0"/>
              </a:p>
              <a:p>
                <a:pPr algn="ctr"/>
                <a:r>
                  <a:rPr kumimoji="1" lang="en-US" altLang="ja-JP" sz="1050" dirty="0"/>
                  <a:t># </a:t>
                </a:r>
                <a:r>
                  <a:rPr kumimoji="1" lang="ko-KR" altLang="en-US" sz="1050" dirty="0"/>
                  <a:t>분석기 관리</a:t>
                </a:r>
                <a:endParaRPr kumimoji="1" lang="en-US" altLang="ko-KR" sz="1050" dirty="0"/>
              </a:p>
              <a:p>
                <a:pPr algn="ctr"/>
                <a:endParaRPr kumimoji="1" lang="en-US" altLang="ja-JP" sz="1050" dirty="0"/>
              </a:p>
              <a:p>
                <a:pPr algn="ctr"/>
                <a:r>
                  <a:rPr kumimoji="1" lang="en-US" altLang="ja-JP" sz="1050" dirty="0"/>
                  <a:t># </a:t>
                </a:r>
                <a:r>
                  <a:rPr kumimoji="1" lang="ko-KR" altLang="en-US" sz="1050" dirty="0"/>
                  <a:t>형태소 분류 및 분석</a:t>
                </a:r>
                <a:endParaRPr kumimoji="1" lang="en-US" altLang="ko-KR" sz="1050" dirty="0"/>
              </a:p>
              <a:p>
                <a:pPr algn="ctr"/>
                <a:endParaRPr kumimoji="1" lang="en-US" altLang="ja-JP" sz="1050" dirty="0"/>
              </a:p>
              <a:p>
                <a:pPr algn="ctr"/>
                <a:r>
                  <a:rPr kumimoji="1" lang="en-US" altLang="ja-JP" sz="1050" dirty="0"/>
                  <a:t># </a:t>
                </a:r>
                <a:r>
                  <a:rPr kumimoji="1" lang="en-US" altLang="ja-JP" sz="1050" dirty="0" err="1"/>
                  <a:t>github</a:t>
                </a:r>
                <a:r>
                  <a:rPr kumimoji="1" lang="en-US" altLang="ja-JP" sz="1050" dirty="0"/>
                  <a:t> </a:t>
                </a:r>
                <a:r>
                  <a:rPr kumimoji="1" lang="en-US" altLang="ja-JP" sz="1050" dirty="0" err="1"/>
                  <a:t>url</a:t>
                </a:r>
                <a:endParaRPr kumimoji="1" lang="en-US" altLang="ja-JP" sz="1050" dirty="0"/>
              </a:p>
              <a:p>
                <a:pPr algn="ctr"/>
                <a:endParaRPr kumimoji="1" lang="ja-JP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723400" y="3394213"/>
            <a:ext cx="4745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프로젝트 목적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2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프로젝트 목적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>
            <a:off x="1436185" y="2055002"/>
            <a:ext cx="9695310" cy="4773523"/>
            <a:chOff x="786402" y="1371709"/>
            <a:chExt cx="10662571" cy="5463558"/>
          </a:xfrm>
        </p:grpSpPr>
        <p:sp>
          <p:nvSpPr>
            <p:cNvPr id="8" name="長方形 51">
              <a:extLst>
                <a:ext uri="{FF2B5EF4-FFF2-40B4-BE49-F238E27FC236}">
                  <a16:creationId xmlns:a16="http://schemas.microsoft.com/office/drawing/2014/main" id="{46969EBC-E8D3-4914-9A82-8E88F816E77E}"/>
                </a:ext>
              </a:extLst>
            </p:cNvPr>
            <p:cNvSpPr/>
            <p:nvPr/>
          </p:nvSpPr>
          <p:spPr>
            <a:xfrm>
              <a:off x="4297328" y="6412546"/>
              <a:ext cx="3597344" cy="4227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ja-JP" altLang="en-US" sz="24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グループ 26" descr="これは後ろから見た男性の画像です。 ">
              <a:extLst>
                <a:ext uri="{FF2B5EF4-FFF2-40B4-BE49-F238E27FC236}">
                  <a16:creationId xmlns:a16="http://schemas.microsoft.com/office/drawing/2014/main" id="{ABC2A172-1C05-4D6F-B5FB-5CEBE6B7E962}"/>
                </a:ext>
              </a:extLst>
            </p:cNvPr>
            <p:cNvGrpSpPr/>
            <p:nvPr/>
          </p:nvGrpSpPr>
          <p:grpSpPr>
            <a:xfrm>
              <a:off x="4761706" y="3689453"/>
              <a:ext cx="2668588" cy="2679700"/>
              <a:chOff x="4832350" y="3127375"/>
              <a:chExt cx="2668588" cy="2679700"/>
            </a:xfrm>
          </p:grpSpPr>
          <p:sp>
            <p:nvSpPr>
              <p:cNvPr id="10" name="フリーフォーム(F) 5">
                <a:extLst>
                  <a:ext uri="{FF2B5EF4-FFF2-40B4-BE49-F238E27FC236}">
                    <a16:creationId xmlns:a16="http://schemas.microsoft.com/office/drawing/2014/main" id="{A113113D-0844-4CD7-B171-8F00F9D68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288" y="3810000"/>
                <a:ext cx="1004888" cy="1736725"/>
              </a:xfrm>
              <a:custGeom>
                <a:avLst/>
                <a:gdLst>
                  <a:gd name="T0" fmla="*/ 82 w 175"/>
                  <a:gd name="T1" fmla="*/ 75 h 303"/>
                  <a:gd name="T2" fmla="*/ 172 w 175"/>
                  <a:gd name="T3" fmla="*/ 242 h 303"/>
                  <a:gd name="T4" fmla="*/ 103 w 175"/>
                  <a:gd name="T5" fmla="*/ 242 h 303"/>
                  <a:gd name="T6" fmla="*/ 49 w 175"/>
                  <a:gd name="T7" fmla="*/ 89 h 303"/>
                  <a:gd name="T8" fmla="*/ 22 w 175"/>
                  <a:gd name="T9" fmla="*/ 67 h 303"/>
                  <a:gd name="T10" fmla="*/ 7 w 175"/>
                  <a:gd name="T11" fmla="*/ 36 h 303"/>
                  <a:gd name="T12" fmla="*/ 23 w 175"/>
                  <a:gd name="T13" fmla="*/ 36 h 303"/>
                  <a:gd name="T14" fmla="*/ 35 w 175"/>
                  <a:gd name="T15" fmla="*/ 54 h 303"/>
                  <a:gd name="T16" fmla="*/ 8 w 175"/>
                  <a:gd name="T17" fmla="*/ 5 h 303"/>
                  <a:gd name="T18" fmla="*/ 30 w 175"/>
                  <a:gd name="T19" fmla="*/ 21 h 303"/>
                  <a:gd name="T20" fmla="*/ 51 w 175"/>
                  <a:gd name="T21" fmla="*/ 25 h 303"/>
                  <a:gd name="T22" fmla="*/ 70 w 175"/>
                  <a:gd name="T23" fmla="*/ 49 h 303"/>
                  <a:gd name="T24" fmla="*/ 82 w 175"/>
                  <a:gd name="T25" fmla="*/ 7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" h="303">
                    <a:moveTo>
                      <a:pt x="82" y="75"/>
                    </a:moveTo>
                    <a:cubicBezTo>
                      <a:pt x="82" y="75"/>
                      <a:pt x="175" y="184"/>
                      <a:pt x="172" y="242"/>
                    </a:cubicBezTo>
                    <a:cubicBezTo>
                      <a:pt x="169" y="299"/>
                      <a:pt x="126" y="303"/>
                      <a:pt x="103" y="242"/>
                    </a:cubicBezTo>
                    <a:cubicBezTo>
                      <a:pt x="81" y="180"/>
                      <a:pt x="49" y="89"/>
                      <a:pt x="49" y="89"/>
                    </a:cubicBezTo>
                    <a:cubicBezTo>
                      <a:pt x="49" y="89"/>
                      <a:pt x="27" y="74"/>
                      <a:pt x="22" y="67"/>
                    </a:cubicBezTo>
                    <a:cubicBezTo>
                      <a:pt x="17" y="61"/>
                      <a:pt x="13" y="39"/>
                      <a:pt x="7" y="36"/>
                    </a:cubicBezTo>
                    <a:cubicBezTo>
                      <a:pt x="0" y="33"/>
                      <a:pt x="12" y="26"/>
                      <a:pt x="23" y="36"/>
                    </a:cubicBezTo>
                    <a:cubicBezTo>
                      <a:pt x="33" y="46"/>
                      <a:pt x="30" y="57"/>
                      <a:pt x="35" y="54"/>
                    </a:cubicBezTo>
                    <a:cubicBezTo>
                      <a:pt x="40" y="50"/>
                      <a:pt x="8" y="10"/>
                      <a:pt x="8" y="5"/>
                    </a:cubicBezTo>
                    <a:cubicBezTo>
                      <a:pt x="9" y="0"/>
                      <a:pt x="30" y="21"/>
                      <a:pt x="30" y="21"/>
                    </a:cubicBezTo>
                    <a:cubicBezTo>
                      <a:pt x="30" y="21"/>
                      <a:pt x="44" y="19"/>
                      <a:pt x="51" y="25"/>
                    </a:cubicBezTo>
                    <a:cubicBezTo>
                      <a:pt x="58" y="30"/>
                      <a:pt x="67" y="43"/>
                      <a:pt x="70" y="49"/>
                    </a:cubicBezTo>
                    <a:cubicBezTo>
                      <a:pt x="72" y="55"/>
                      <a:pt x="75" y="66"/>
                      <a:pt x="82" y="75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" name="オートシェイプ 3">
                <a:extLst>
                  <a:ext uri="{FF2B5EF4-FFF2-40B4-BE49-F238E27FC236}">
                    <a16:creationId xmlns:a16="http://schemas.microsoft.com/office/drawing/2014/main" id="{CBAFF68D-D572-4371-A91E-AC6024B691F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905375" y="3141662"/>
                <a:ext cx="2479675" cy="266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2" name="フリーフォーム(F) 6">
                <a:extLst>
                  <a:ext uri="{FF2B5EF4-FFF2-40B4-BE49-F238E27FC236}">
                    <a16:creationId xmlns:a16="http://schemas.microsoft.com/office/drawing/2014/main" id="{48C4C649-8470-4879-B490-47F99A11E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350" y="4210050"/>
                <a:ext cx="752475" cy="1301750"/>
              </a:xfrm>
              <a:custGeom>
                <a:avLst/>
                <a:gdLst>
                  <a:gd name="T0" fmla="*/ 36 w 131"/>
                  <a:gd name="T1" fmla="*/ 0 h 227"/>
                  <a:gd name="T2" fmla="*/ 0 w 131"/>
                  <a:gd name="T3" fmla="*/ 22 h 227"/>
                  <a:gd name="T4" fmla="*/ 94 w 131"/>
                  <a:gd name="T5" fmla="*/ 215 h 227"/>
                  <a:gd name="T6" fmla="*/ 130 w 131"/>
                  <a:gd name="T7" fmla="*/ 168 h 227"/>
                  <a:gd name="T8" fmla="*/ 36 w 131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27">
                    <a:moveTo>
                      <a:pt x="36" y="0"/>
                    </a:moveTo>
                    <a:cubicBezTo>
                      <a:pt x="36" y="0"/>
                      <a:pt x="5" y="19"/>
                      <a:pt x="0" y="22"/>
                    </a:cubicBezTo>
                    <a:cubicBezTo>
                      <a:pt x="0" y="22"/>
                      <a:pt x="64" y="203"/>
                      <a:pt x="94" y="215"/>
                    </a:cubicBezTo>
                    <a:cubicBezTo>
                      <a:pt x="124" y="227"/>
                      <a:pt x="131" y="194"/>
                      <a:pt x="130" y="168"/>
                    </a:cubicBezTo>
                    <a:cubicBezTo>
                      <a:pt x="129" y="138"/>
                      <a:pt x="99" y="55"/>
                      <a:pt x="36" y="0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" name="フリーフォーム(F) 7">
                <a:extLst>
                  <a:ext uri="{FF2B5EF4-FFF2-40B4-BE49-F238E27FC236}">
                    <a16:creationId xmlns:a16="http://schemas.microsoft.com/office/drawing/2014/main" id="{A6D0BE20-D8F3-4E9A-9E7A-BC6FFF63D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5529263"/>
                <a:ext cx="2451100" cy="257175"/>
              </a:xfrm>
              <a:custGeom>
                <a:avLst/>
                <a:gdLst>
                  <a:gd name="T0" fmla="*/ 1544 w 1544"/>
                  <a:gd name="T1" fmla="*/ 162 h 162"/>
                  <a:gd name="T2" fmla="*/ 0 w 1544"/>
                  <a:gd name="T3" fmla="*/ 162 h 162"/>
                  <a:gd name="T4" fmla="*/ 156 w 1544"/>
                  <a:gd name="T5" fmla="*/ 0 h 162"/>
                  <a:gd name="T6" fmla="*/ 1436 w 1544"/>
                  <a:gd name="T7" fmla="*/ 0 h 162"/>
                  <a:gd name="T8" fmla="*/ 1544 w 1544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4" h="162">
                    <a:moveTo>
                      <a:pt x="1544" y="162"/>
                    </a:moveTo>
                    <a:lnTo>
                      <a:pt x="0" y="162"/>
                    </a:lnTo>
                    <a:lnTo>
                      <a:pt x="156" y="0"/>
                    </a:lnTo>
                    <a:lnTo>
                      <a:pt x="1436" y="0"/>
                    </a:lnTo>
                    <a:lnTo>
                      <a:pt x="1544" y="16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FC9E0"/>
                  </a:gs>
                  <a:gs pos="39000">
                    <a:srgbClr val="4BC3E2"/>
                  </a:gs>
                  <a:gs pos="85000">
                    <a:srgbClr val="030341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フリーフォーム(F) 8">
                <a:extLst>
                  <a:ext uri="{FF2B5EF4-FFF2-40B4-BE49-F238E27FC236}">
                    <a16:creationId xmlns:a16="http://schemas.microsoft.com/office/drawing/2014/main" id="{91E2CD51-2ACF-4F68-863C-840F1804E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3363" y="4187825"/>
                <a:ext cx="1520825" cy="1598613"/>
              </a:xfrm>
              <a:custGeom>
                <a:avLst/>
                <a:gdLst>
                  <a:gd name="T0" fmla="*/ 265 w 265"/>
                  <a:gd name="T1" fmla="*/ 279 h 279"/>
                  <a:gd name="T2" fmla="*/ 25 w 265"/>
                  <a:gd name="T3" fmla="*/ 279 h 279"/>
                  <a:gd name="T4" fmla="*/ 20 w 265"/>
                  <a:gd name="T5" fmla="*/ 234 h 279"/>
                  <a:gd name="T6" fmla="*/ 20 w 265"/>
                  <a:gd name="T7" fmla="*/ 230 h 279"/>
                  <a:gd name="T8" fmla="*/ 13 w 265"/>
                  <a:gd name="T9" fmla="*/ 171 h 279"/>
                  <a:gd name="T10" fmla="*/ 11 w 265"/>
                  <a:gd name="T11" fmla="*/ 150 h 279"/>
                  <a:gd name="T12" fmla="*/ 10 w 265"/>
                  <a:gd name="T13" fmla="*/ 129 h 279"/>
                  <a:gd name="T14" fmla="*/ 10 w 265"/>
                  <a:gd name="T15" fmla="*/ 34 h 279"/>
                  <a:gd name="T16" fmla="*/ 10 w 265"/>
                  <a:gd name="T17" fmla="*/ 34 h 279"/>
                  <a:gd name="T18" fmla="*/ 65 w 265"/>
                  <a:gd name="T19" fmla="*/ 17 h 279"/>
                  <a:gd name="T20" fmla="*/ 86 w 265"/>
                  <a:gd name="T21" fmla="*/ 1 h 279"/>
                  <a:gd name="T22" fmla="*/ 131 w 265"/>
                  <a:gd name="T23" fmla="*/ 3 h 279"/>
                  <a:gd name="T24" fmla="*/ 132 w 265"/>
                  <a:gd name="T25" fmla="*/ 3 h 279"/>
                  <a:gd name="T26" fmla="*/ 132 w 265"/>
                  <a:gd name="T27" fmla="*/ 3 h 279"/>
                  <a:gd name="T28" fmla="*/ 133 w 265"/>
                  <a:gd name="T29" fmla="*/ 3 h 279"/>
                  <a:gd name="T30" fmla="*/ 169 w 265"/>
                  <a:gd name="T31" fmla="*/ 12 h 279"/>
                  <a:gd name="T32" fmla="*/ 170 w 265"/>
                  <a:gd name="T33" fmla="*/ 13 h 279"/>
                  <a:gd name="T34" fmla="*/ 170 w 265"/>
                  <a:gd name="T35" fmla="*/ 13 h 279"/>
                  <a:gd name="T36" fmla="*/ 171 w 265"/>
                  <a:gd name="T37" fmla="*/ 26 h 279"/>
                  <a:gd name="T38" fmla="*/ 197 w 265"/>
                  <a:gd name="T39" fmla="*/ 31 h 279"/>
                  <a:gd name="T40" fmla="*/ 201 w 265"/>
                  <a:gd name="T41" fmla="*/ 32 h 279"/>
                  <a:gd name="T42" fmla="*/ 251 w 265"/>
                  <a:gd name="T43" fmla="*/ 105 h 279"/>
                  <a:gd name="T44" fmla="*/ 255 w 265"/>
                  <a:gd name="T45" fmla="*/ 151 h 279"/>
                  <a:gd name="T46" fmla="*/ 259 w 265"/>
                  <a:gd name="T47" fmla="*/ 192 h 279"/>
                  <a:gd name="T48" fmla="*/ 262 w 265"/>
                  <a:gd name="T49" fmla="*/ 234 h 279"/>
                  <a:gd name="T50" fmla="*/ 264 w 265"/>
                  <a:gd name="T51" fmla="*/ 266 h 279"/>
                  <a:gd name="T52" fmla="*/ 264 w 265"/>
                  <a:gd name="T53" fmla="*/ 266 h 279"/>
                  <a:gd name="T54" fmla="*/ 265 w 265"/>
                  <a:gd name="T5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279">
                    <a:moveTo>
                      <a:pt x="265" y="279"/>
                    </a:moveTo>
                    <a:cubicBezTo>
                      <a:pt x="25" y="279"/>
                      <a:pt x="25" y="279"/>
                      <a:pt x="25" y="279"/>
                    </a:cubicBezTo>
                    <a:cubicBezTo>
                      <a:pt x="25" y="273"/>
                      <a:pt x="23" y="256"/>
                      <a:pt x="20" y="234"/>
                    </a:cubicBezTo>
                    <a:cubicBezTo>
                      <a:pt x="20" y="232"/>
                      <a:pt x="20" y="231"/>
                      <a:pt x="20" y="230"/>
                    </a:cubicBezTo>
                    <a:cubicBezTo>
                      <a:pt x="17" y="211"/>
                      <a:pt x="15" y="191"/>
                      <a:pt x="13" y="171"/>
                    </a:cubicBezTo>
                    <a:cubicBezTo>
                      <a:pt x="13" y="164"/>
                      <a:pt x="12" y="157"/>
                      <a:pt x="11" y="150"/>
                    </a:cubicBezTo>
                    <a:cubicBezTo>
                      <a:pt x="11" y="143"/>
                      <a:pt x="11" y="136"/>
                      <a:pt x="10" y="129"/>
                    </a:cubicBezTo>
                    <a:cubicBezTo>
                      <a:pt x="8" y="78"/>
                      <a:pt x="0" y="42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9" y="26"/>
                      <a:pt x="65" y="17"/>
                      <a:pt x="65" y="17"/>
                    </a:cubicBezTo>
                    <a:cubicBezTo>
                      <a:pt x="65" y="17"/>
                      <a:pt x="70" y="2"/>
                      <a:pt x="86" y="1"/>
                    </a:cubicBezTo>
                    <a:cubicBezTo>
                      <a:pt x="102" y="0"/>
                      <a:pt x="118" y="1"/>
                      <a:pt x="131" y="3"/>
                    </a:cubicBezTo>
                    <a:cubicBezTo>
                      <a:pt x="131" y="3"/>
                      <a:pt x="132" y="3"/>
                      <a:pt x="132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3"/>
                      <a:pt x="133" y="3"/>
                      <a:pt x="133" y="3"/>
                    </a:cubicBezTo>
                    <a:cubicBezTo>
                      <a:pt x="152" y="6"/>
                      <a:pt x="167" y="10"/>
                      <a:pt x="169" y="12"/>
                    </a:cubicBezTo>
                    <a:cubicBezTo>
                      <a:pt x="170" y="12"/>
                      <a:pt x="170" y="13"/>
                      <a:pt x="170" y="13"/>
                    </a:cubicBezTo>
                    <a:cubicBezTo>
                      <a:pt x="170" y="13"/>
                      <a:pt x="170" y="13"/>
                      <a:pt x="170" y="13"/>
                    </a:cubicBezTo>
                    <a:cubicBezTo>
                      <a:pt x="171" y="22"/>
                      <a:pt x="171" y="26"/>
                      <a:pt x="171" y="26"/>
                    </a:cubicBezTo>
                    <a:cubicBezTo>
                      <a:pt x="171" y="26"/>
                      <a:pt x="184" y="32"/>
                      <a:pt x="197" y="31"/>
                    </a:cubicBezTo>
                    <a:cubicBezTo>
                      <a:pt x="198" y="31"/>
                      <a:pt x="199" y="31"/>
                      <a:pt x="201" y="32"/>
                    </a:cubicBezTo>
                    <a:cubicBezTo>
                      <a:pt x="216" y="35"/>
                      <a:pt x="247" y="62"/>
                      <a:pt x="251" y="105"/>
                    </a:cubicBezTo>
                    <a:cubicBezTo>
                      <a:pt x="252" y="117"/>
                      <a:pt x="254" y="133"/>
                      <a:pt x="255" y="151"/>
                    </a:cubicBezTo>
                    <a:cubicBezTo>
                      <a:pt x="256" y="164"/>
                      <a:pt x="257" y="178"/>
                      <a:pt x="259" y="192"/>
                    </a:cubicBezTo>
                    <a:cubicBezTo>
                      <a:pt x="260" y="207"/>
                      <a:pt x="261" y="221"/>
                      <a:pt x="262" y="234"/>
                    </a:cubicBezTo>
                    <a:cubicBezTo>
                      <a:pt x="263" y="246"/>
                      <a:pt x="263" y="258"/>
                      <a:pt x="264" y="266"/>
                    </a:cubicBezTo>
                    <a:cubicBezTo>
                      <a:pt x="264" y="266"/>
                      <a:pt x="264" y="266"/>
                      <a:pt x="264" y="266"/>
                    </a:cubicBezTo>
                    <a:cubicBezTo>
                      <a:pt x="264" y="272"/>
                      <a:pt x="265" y="277"/>
                      <a:pt x="265" y="27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フリーフォーム(F) 9">
                <a:extLst>
                  <a:ext uri="{FF2B5EF4-FFF2-40B4-BE49-F238E27FC236}">
                    <a16:creationId xmlns:a16="http://schemas.microsoft.com/office/drawing/2014/main" id="{319F10DD-B9D3-4B3A-8314-9802E27DC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350" y="4359275"/>
                <a:ext cx="1382713" cy="1152525"/>
              </a:xfrm>
              <a:custGeom>
                <a:avLst/>
                <a:gdLst>
                  <a:gd name="T0" fmla="*/ 227 w 241"/>
                  <a:gd name="T1" fmla="*/ 194 h 201"/>
                  <a:gd name="T2" fmla="*/ 104 w 241"/>
                  <a:gd name="T3" fmla="*/ 200 h 201"/>
                  <a:gd name="T4" fmla="*/ 23 w 241"/>
                  <a:gd name="T5" fmla="*/ 199 h 201"/>
                  <a:gd name="T6" fmla="*/ 38 w 241"/>
                  <a:gd name="T7" fmla="*/ 83 h 201"/>
                  <a:gd name="T8" fmla="*/ 94 w 241"/>
                  <a:gd name="T9" fmla="*/ 4 h 201"/>
                  <a:gd name="T10" fmla="*/ 94 w 241"/>
                  <a:gd name="T11" fmla="*/ 4 h 201"/>
                  <a:gd name="T12" fmla="*/ 106 w 241"/>
                  <a:gd name="T13" fmla="*/ 1 h 201"/>
                  <a:gd name="T14" fmla="*/ 143 w 241"/>
                  <a:gd name="T15" fmla="*/ 57 h 201"/>
                  <a:gd name="T16" fmla="*/ 95 w 241"/>
                  <a:gd name="T17" fmla="*/ 120 h 201"/>
                  <a:gd name="T18" fmla="*/ 76 w 241"/>
                  <a:gd name="T19" fmla="*/ 141 h 201"/>
                  <a:gd name="T20" fmla="*/ 97 w 241"/>
                  <a:gd name="T21" fmla="*/ 141 h 201"/>
                  <a:gd name="T22" fmla="*/ 239 w 241"/>
                  <a:gd name="T23" fmla="*/ 164 h 201"/>
                  <a:gd name="T24" fmla="*/ 227 w 241"/>
                  <a:gd name="T25" fmla="*/ 19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201">
                    <a:moveTo>
                      <a:pt x="227" y="194"/>
                    </a:moveTo>
                    <a:cubicBezTo>
                      <a:pt x="224" y="194"/>
                      <a:pt x="160" y="198"/>
                      <a:pt x="104" y="200"/>
                    </a:cubicBezTo>
                    <a:cubicBezTo>
                      <a:pt x="66" y="201"/>
                      <a:pt x="32" y="201"/>
                      <a:pt x="23" y="199"/>
                    </a:cubicBezTo>
                    <a:cubicBezTo>
                      <a:pt x="0" y="193"/>
                      <a:pt x="5" y="167"/>
                      <a:pt x="38" y="83"/>
                    </a:cubicBezTo>
                    <a:cubicBezTo>
                      <a:pt x="59" y="29"/>
                      <a:pt x="80" y="10"/>
                      <a:pt x="94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01" y="0"/>
                      <a:pt x="106" y="1"/>
                      <a:pt x="106" y="1"/>
                    </a:cubicBezTo>
                    <a:cubicBezTo>
                      <a:pt x="123" y="0"/>
                      <a:pt x="145" y="42"/>
                      <a:pt x="143" y="57"/>
                    </a:cubicBezTo>
                    <a:cubicBezTo>
                      <a:pt x="142" y="66"/>
                      <a:pt x="115" y="98"/>
                      <a:pt x="95" y="120"/>
                    </a:cubicBezTo>
                    <a:cubicBezTo>
                      <a:pt x="85" y="132"/>
                      <a:pt x="76" y="141"/>
                      <a:pt x="76" y="141"/>
                    </a:cubicBezTo>
                    <a:cubicBezTo>
                      <a:pt x="76" y="141"/>
                      <a:pt x="85" y="141"/>
                      <a:pt x="97" y="141"/>
                    </a:cubicBezTo>
                    <a:cubicBezTo>
                      <a:pt x="139" y="142"/>
                      <a:pt x="228" y="145"/>
                      <a:pt x="239" y="164"/>
                    </a:cubicBezTo>
                    <a:cubicBezTo>
                      <a:pt x="241" y="169"/>
                      <a:pt x="233" y="194"/>
                      <a:pt x="227" y="194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6" name="フリーフォーム(F) 10">
                <a:extLst>
                  <a:ext uri="{FF2B5EF4-FFF2-40B4-BE49-F238E27FC236}">
                    <a16:creationId xmlns:a16="http://schemas.microsoft.com/office/drawing/2014/main" id="{5849D18F-42AB-4436-A00E-CCB48479C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4960938"/>
                <a:ext cx="333375" cy="750888"/>
              </a:xfrm>
              <a:custGeom>
                <a:avLst/>
                <a:gdLst>
                  <a:gd name="T0" fmla="*/ 66 w 66"/>
                  <a:gd name="T1" fmla="*/ 131 h 131"/>
                  <a:gd name="T2" fmla="*/ 23 w 66"/>
                  <a:gd name="T3" fmla="*/ 68 h 131"/>
                  <a:gd name="T4" fmla="*/ 4 w 66"/>
                  <a:gd name="T5" fmla="*/ 25 h 131"/>
                  <a:gd name="T6" fmla="*/ 57 w 66"/>
                  <a:gd name="T7" fmla="*/ 16 h 131"/>
                  <a:gd name="T8" fmla="*/ 64 w 66"/>
                  <a:gd name="T9" fmla="*/ 99 h 131"/>
                  <a:gd name="T10" fmla="*/ 66 w 66"/>
                  <a:gd name="T1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131">
                    <a:moveTo>
                      <a:pt x="66" y="131"/>
                    </a:moveTo>
                    <a:cubicBezTo>
                      <a:pt x="61" y="107"/>
                      <a:pt x="42" y="83"/>
                      <a:pt x="23" y="68"/>
                    </a:cubicBezTo>
                    <a:cubicBezTo>
                      <a:pt x="0" y="51"/>
                      <a:pt x="4" y="25"/>
                      <a:pt x="4" y="25"/>
                    </a:cubicBezTo>
                    <a:cubicBezTo>
                      <a:pt x="21" y="0"/>
                      <a:pt x="41" y="5"/>
                      <a:pt x="57" y="16"/>
                    </a:cubicBezTo>
                    <a:cubicBezTo>
                      <a:pt x="59" y="43"/>
                      <a:pt x="62" y="74"/>
                      <a:pt x="64" y="99"/>
                    </a:cubicBezTo>
                    <a:cubicBezTo>
                      <a:pt x="65" y="111"/>
                      <a:pt x="65" y="123"/>
                      <a:pt x="66" y="1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7" name="フリーフォーム:図形 21">
                <a:extLst>
                  <a:ext uri="{FF2B5EF4-FFF2-40B4-BE49-F238E27FC236}">
                    <a16:creationId xmlns:a16="http://schemas.microsoft.com/office/drawing/2014/main" id="{D1D8B039-3C85-439E-9B4E-0AE3B0227E37}"/>
                  </a:ext>
                </a:extLst>
              </p:cNvPr>
              <p:cNvSpPr/>
              <p:nvPr/>
            </p:nvSpPr>
            <p:spPr>
              <a:xfrm rot="20364014">
                <a:off x="6924390" y="4583236"/>
                <a:ext cx="305126" cy="641501"/>
              </a:xfrm>
              <a:custGeom>
                <a:avLst/>
                <a:gdLst>
                  <a:gd name="connsiteX0" fmla="*/ 793 w 453638"/>
                  <a:gd name="connsiteY0" fmla="*/ 10752 h 953733"/>
                  <a:gd name="connsiteX1" fmla="*/ 331787 w 453638"/>
                  <a:gd name="connsiteY1" fmla="*/ 467952 h 953733"/>
                  <a:gd name="connsiteX2" fmla="*/ 436562 w 453638"/>
                  <a:gd name="connsiteY2" fmla="*/ 944202 h 953733"/>
                  <a:gd name="connsiteX3" fmla="*/ 793 w 453638"/>
                  <a:gd name="connsiteY3" fmla="*/ 10752 h 95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638" h="953733">
                    <a:moveTo>
                      <a:pt x="793" y="10752"/>
                    </a:moveTo>
                    <a:cubicBezTo>
                      <a:pt x="-16669" y="-68623"/>
                      <a:pt x="259159" y="312377"/>
                      <a:pt x="331787" y="467952"/>
                    </a:cubicBezTo>
                    <a:cubicBezTo>
                      <a:pt x="404415" y="623527"/>
                      <a:pt x="490934" y="1020005"/>
                      <a:pt x="436562" y="944202"/>
                    </a:cubicBezTo>
                    <a:cubicBezTo>
                      <a:pt x="382190" y="868399"/>
                      <a:pt x="18255" y="90127"/>
                      <a:pt x="793" y="1075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フリーフォーム(F) 11">
                <a:extLst>
                  <a:ext uri="{FF2B5EF4-FFF2-40B4-BE49-F238E27FC236}">
                    <a16:creationId xmlns:a16="http://schemas.microsoft.com/office/drawing/2014/main" id="{9C6C3AB2-1F41-4F9F-A40A-34C6948A2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38" y="4297363"/>
                <a:ext cx="1435100" cy="1168400"/>
              </a:xfrm>
              <a:custGeom>
                <a:avLst/>
                <a:gdLst>
                  <a:gd name="T0" fmla="*/ 11 w 250"/>
                  <a:gd name="T1" fmla="*/ 49 h 204"/>
                  <a:gd name="T2" fmla="*/ 103 w 250"/>
                  <a:gd name="T3" fmla="*/ 27 h 204"/>
                  <a:gd name="T4" fmla="*/ 211 w 250"/>
                  <a:gd name="T5" fmla="*/ 135 h 204"/>
                  <a:gd name="T6" fmla="*/ 179 w 250"/>
                  <a:gd name="T7" fmla="*/ 196 h 204"/>
                  <a:gd name="T8" fmla="*/ 10 w 250"/>
                  <a:gd name="T9" fmla="*/ 49 h 204"/>
                  <a:gd name="T10" fmla="*/ 11 w 250"/>
                  <a:gd name="T11" fmla="*/ 4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04">
                    <a:moveTo>
                      <a:pt x="11" y="49"/>
                    </a:moveTo>
                    <a:cubicBezTo>
                      <a:pt x="25" y="11"/>
                      <a:pt x="73" y="0"/>
                      <a:pt x="103" y="27"/>
                    </a:cubicBezTo>
                    <a:cubicBezTo>
                      <a:pt x="136" y="58"/>
                      <a:pt x="187" y="105"/>
                      <a:pt x="211" y="135"/>
                    </a:cubicBezTo>
                    <a:cubicBezTo>
                      <a:pt x="250" y="180"/>
                      <a:pt x="199" y="204"/>
                      <a:pt x="179" y="196"/>
                    </a:cubicBezTo>
                    <a:cubicBezTo>
                      <a:pt x="117" y="171"/>
                      <a:pt x="0" y="117"/>
                      <a:pt x="10" y="49"/>
                    </a:cubicBezTo>
                    <a:cubicBezTo>
                      <a:pt x="10" y="49"/>
                      <a:pt x="11" y="49"/>
                      <a:pt x="11" y="4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9" name="フリーフォーム(F) 12">
                <a:extLst>
                  <a:ext uri="{FF2B5EF4-FFF2-40B4-BE49-F238E27FC236}">
                    <a16:creationId xmlns:a16="http://schemas.microsoft.com/office/drawing/2014/main" id="{53D9C9B8-8241-4452-98F4-6F4696E02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809625" cy="1135063"/>
              </a:xfrm>
              <a:custGeom>
                <a:avLst/>
                <a:gdLst>
                  <a:gd name="T0" fmla="*/ 138 w 141"/>
                  <a:gd name="T1" fmla="*/ 142 h 198"/>
                  <a:gd name="T2" fmla="*/ 136 w 141"/>
                  <a:gd name="T3" fmla="*/ 150 h 198"/>
                  <a:gd name="T4" fmla="*/ 134 w 141"/>
                  <a:gd name="T5" fmla="*/ 170 h 198"/>
                  <a:gd name="T6" fmla="*/ 128 w 141"/>
                  <a:gd name="T7" fmla="*/ 178 h 198"/>
                  <a:gd name="T8" fmla="*/ 125 w 141"/>
                  <a:gd name="T9" fmla="*/ 179 h 198"/>
                  <a:gd name="T10" fmla="*/ 115 w 141"/>
                  <a:gd name="T11" fmla="*/ 178 h 198"/>
                  <a:gd name="T12" fmla="*/ 109 w 141"/>
                  <a:gd name="T13" fmla="*/ 198 h 198"/>
                  <a:gd name="T14" fmla="*/ 108 w 141"/>
                  <a:gd name="T15" fmla="*/ 197 h 198"/>
                  <a:gd name="T16" fmla="*/ 71 w 141"/>
                  <a:gd name="T17" fmla="*/ 188 h 198"/>
                  <a:gd name="T18" fmla="*/ 71 w 141"/>
                  <a:gd name="T19" fmla="*/ 188 h 198"/>
                  <a:gd name="T20" fmla="*/ 70 w 141"/>
                  <a:gd name="T21" fmla="*/ 188 h 198"/>
                  <a:gd name="T22" fmla="*/ 25 w 141"/>
                  <a:gd name="T23" fmla="*/ 186 h 198"/>
                  <a:gd name="T24" fmla="*/ 26 w 141"/>
                  <a:gd name="T25" fmla="*/ 157 h 198"/>
                  <a:gd name="T26" fmla="*/ 19 w 141"/>
                  <a:gd name="T27" fmla="*/ 125 h 198"/>
                  <a:gd name="T28" fmla="*/ 9 w 141"/>
                  <a:gd name="T29" fmla="*/ 99 h 198"/>
                  <a:gd name="T30" fmla="*/ 0 w 141"/>
                  <a:gd name="T31" fmla="*/ 72 h 198"/>
                  <a:gd name="T32" fmla="*/ 34 w 141"/>
                  <a:gd name="T33" fmla="*/ 18 h 198"/>
                  <a:gd name="T34" fmla="*/ 57 w 141"/>
                  <a:gd name="T35" fmla="*/ 7 h 198"/>
                  <a:gd name="T36" fmla="*/ 76 w 141"/>
                  <a:gd name="T37" fmla="*/ 0 h 198"/>
                  <a:gd name="T38" fmla="*/ 92 w 141"/>
                  <a:gd name="T39" fmla="*/ 9 h 198"/>
                  <a:gd name="T40" fmla="*/ 112 w 141"/>
                  <a:gd name="T41" fmla="*/ 11 h 198"/>
                  <a:gd name="T42" fmla="*/ 124 w 141"/>
                  <a:gd name="T43" fmla="*/ 24 h 198"/>
                  <a:gd name="T44" fmla="*/ 134 w 141"/>
                  <a:gd name="T45" fmla="*/ 37 h 198"/>
                  <a:gd name="T46" fmla="*/ 134 w 141"/>
                  <a:gd name="T47" fmla="*/ 38 h 198"/>
                  <a:gd name="T48" fmla="*/ 134 w 141"/>
                  <a:gd name="T49" fmla="*/ 38 h 198"/>
                  <a:gd name="T50" fmla="*/ 133 w 141"/>
                  <a:gd name="T51" fmla="*/ 39 h 198"/>
                  <a:gd name="T52" fmla="*/ 132 w 141"/>
                  <a:gd name="T53" fmla="*/ 41 h 198"/>
                  <a:gd name="T54" fmla="*/ 131 w 141"/>
                  <a:gd name="T55" fmla="*/ 42 h 198"/>
                  <a:gd name="T56" fmla="*/ 130 w 141"/>
                  <a:gd name="T57" fmla="*/ 42 h 198"/>
                  <a:gd name="T58" fmla="*/ 129 w 141"/>
                  <a:gd name="T59" fmla="*/ 43 h 198"/>
                  <a:gd name="T60" fmla="*/ 129 w 141"/>
                  <a:gd name="T61" fmla="*/ 43 h 198"/>
                  <a:gd name="T62" fmla="*/ 138 w 141"/>
                  <a:gd name="T63" fmla="*/ 90 h 198"/>
                  <a:gd name="T64" fmla="*/ 139 w 141"/>
                  <a:gd name="T65" fmla="*/ 113 h 198"/>
                  <a:gd name="T66" fmla="*/ 138 w 141"/>
                  <a:gd name="T67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1" h="198">
                    <a:moveTo>
                      <a:pt x="138" y="142"/>
                    </a:moveTo>
                    <a:cubicBezTo>
                      <a:pt x="138" y="145"/>
                      <a:pt x="137" y="147"/>
                      <a:pt x="136" y="150"/>
                    </a:cubicBezTo>
                    <a:cubicBezTo>
                      <a:pt x="136" y="151"/>
                      <a:pt x="135" y="166"/>
                      <a:pt x="134" y="170"/>
                    </a:cubicBezTo>
                    <a:cubicBezTo>
                      <a:pt x="134" y="172"/>
                      <a:pt x="132" y="177"/>
                      <a:pt x="128" y="178"/>
                    </a:cubicBezTo>
                    <a:cubicBezTo>
                      <a:pt x="127" y="179"/>
                      <a:pt x="126" y="179"/>
                      <a:pt x="125" y="179"/>
                    </a:cubicBezTo>
                    <a:cubicBezTo>
                      <a:pt x="118" y="178"/>
                      <a:pt x="115" y="178"/>
                      <a:pt x="115" y="178"/>
                    </a:cubicBezTo>
                    <a:cubicBezTo>
                      <a:pt x="115" y="178"/>
                      <a:pt x="108" y="189"/>
                      <a:pt x="109" y="198"/>
                    </a:cubicBezTo>
                    <a:cubicBezTo>
                      <a:pt x="109" y="198"/>
                      <a:pt x="109" y="197"/>
                      <a:pt x="108" y="197"/>
                    </a:cubicBezTo>
                    <a:cubicBezTo>
                      <a:pt x="106" y="195"/>
                      <a:pt x="91" y="191"/>
                      <a:pt x="71" y="188"/>
                    </a:cubicBezTo>
                    <a:cubicBezTo>
                      <a:pt x="71" y="188"/>
                      <a:pt x="71" y="188"/>
                      <a:pt x="71" y="188"/>
                    </a:cubicBezTo>
                    <a:cubicBezTo>
                      <a:pt x="71" y="188"/>
                      <a:pt x="70" y="188"/>
                      <a:pt x="70" y="188"/>
                    </a:cubicBezTo>
                    <a:cubicBezTo>
                      <a:pt x="57" y="186"/>
                      <a:pt x="41" y="185"/>
                      <a:pt x="25" y="186"/>
                    </a:cubicBezTo>
                    <a:cubicBezTo>
                      <a:pt x="25" y="186"/>
                      <a:pt x="27" y="173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39" y="82"/>
                      <a:pt x="138" y="90"/>
                    </a:cubicBezTo>
                    <a:cubicBezTo>
                      <a:pt x="138" y="97"/>
                      <a:pt x="137" y="106"/>
                      <a:pt x="139" y="113"/>
                    </a:cubicBezTo>
                    <a:cubicBezTo>
                      <a:pt x="141" y="118"/>
                      <a:pt x="141" y="129"/>
                      <a:pt x="138" y="142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フリーフォーム 13">
                <a:extLst>
                  <a:ext uri="{FF2B5EF4-FFF2-40B4-BE49-F238E27FC236}">
                    <a16:creationId xmlns:a16="http://schemas.microsoft.com/office/drawing/2014/main" id="{104737AB-59A7-4247-842C-6F97799DA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900113"/>
              </a:xfrm>
              <a:custGeom>
                <a:avLst/>
                <a:gdLst>
                  <a:gd name="T0" fmla="*/ 134 w 136"/>
                  <a:gd name="T1" fmla="*/ 37 h 157"/>
                  <a:gd name="T2" fmla="*/ 134 w 136"/>
                  <a:gd name="T3" fmla="*/ 38 h 157"/>
                  <a:gd name="T4" fmla="*/ 134 w 136"/>
                  <a:gd name="T5" fmla="*/ 38 h 157"/>
                  <a:gd name="T6" fmla="*/ 133 w 136"/>
                  <a:gd name="T7" fmla="*/ 39 h 157"/>
                  <a:gd name="T8" fmla="*/ 132 w 136"/>
                  <a:gd name="T9" fmla="*/ 41 h 157"/>
                  <a:gd name="T10" fmla="*/ 129 w 136"/>
                  <a:gd name="T11" fmla="*/ 43 h 157"/>
                  <a:gd name="T12" fmla="*/ 129 w 136"/>
                  <a:gd name="T13" fmla="*/ 43 h 157"/>
                  <a:gd name="T14" fmla="*/ 127 w 136"/>
                  <a:gd name="T15" fmla="*/ 79 h 157"/>
                  <a:gd name="T16" fmla="*/ 97 w 136"/>
                  <a:gd name="T17" fmla="*/ 111 h 157"/>
                  <a:gd name="T18" fmla="*/ 85 w 136"/>
                  <a:gd name="T19" fmla="*/ 140 h 157"/>
                  <a:gd name="T20" fmla="*/ 85 w 136"/>
                  <a:gd name="T21" fmla="*/ 157 h 157"/>
                  <a:gd name="T22" fmla="*/ 26 w 136"/>
                  <a:gd name="T23" fmla="*/ 157 h 157"/>
                  <a:gd name="T24" fmla="*/ 19 w 136"/>
                  <a:gd name="T25" fmla="*/ 125 h 157"/>
                  <a:gd name="T26" fmla="*/ 9 w 136"/>
                  <a:gd name="T27" fmla="*/ 99 h 157"/>
                  <a:gd name="T28" fmla="*/ 0 w 136"/>
                  <a:gd name="T29" fmla="*/ 72 h 157"/>
                  <a:gd name="T30" fmla="*/ 34 w 136"/>
                  <a:gd name="T31" fmla="*/ 18 h 157"/>
                  <a:gd name="T32" fmla="*/ 57 w 136"/>
                  <a:gd name="T33" fmla="*/ 7 h 157"/>
                  <a:gd name="T34" fmla="*/ 76 w 136"/>
                  <a:gd name="T35" fmla="*/ 0 h 157"/>
                  <a:gd name="T36" fmla="*/ 92 w 136"/>
                  <a:gd name="T37" fmla="*/ 9 h 157"/>
                  <a:gd name="T38" fmla="*/ 112 w 136"/>
                  <a:gd name="T39" fmla="*/ 11 h 157"/>
                  <a:gd name="T40" fmla="*/ 124 w 136"/>
                  <a:gd name="T41" fmla="*/ 24 h 157"/>
                  <a:gd name="T42" fmla="*/ 134 w 136"/>
                  <a:gd name="T43" fmla="*/ 3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57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1" y="42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7" y="79"/>
                      <a:pt x="127" y="79"/>
                      <a:pt x="127" y="79"/>
                    </a:cubicBezTo>
                    <a:cubicBezTo>
                      <a:pt x="97" y="111"/>
                      <a:pt x="97" y="111"/>
                      <a:pt x="97" y="111"/>
                    </a:cubicBezTo>
                    <a:cubicBezTo>
                      <a:pt x="89" y="119"/>
                      <a:pt x="85" y="129"/>
                      <a:pt x="85" y="140"/>
                    </a:cubicBezTo>
                    <a:cubicBezTo>
                      <a:pt x="85" y="157"/>
                      <a:pt x="85" y="157"/>
                      <a:pt x="85" y="157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gradFill>
                <a:gsLst>
                  <a:gs pos="75000">
                    <a:srgbClr val="F7BDBB"/>
                  </a:gs>
                  <a:gs pos="100000">
                    <a:srgbClr val="F7BDBB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1" name="フリーフォーム(F) 14">
                <a:extLst>
                  <a:ext uri="{FF2B5EF4-FFF2-40B4-BE49-F238E27FC236}">
                    <a16:creationId xmlns:a16="http://schemas.microsoft.com/office/drawing/2014/main" id="{A4EE508E-C139-4549-AD46-4E5E82F75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566738"/>
              </a:xfrm>
              <a:custGeom>
                <a:avLst/>
                <a:gdLst>
                  <a:gd name="T0" fmla="*/ 134 w 136"/>
                  <a:gd name="T1" fmla="*/ 37 h 99"/>
                  <a:gd name="T2" fmla="*/ 134 w 136"/>
                  <a:gd name="T3" fmla="*/ 38 h 99"/>
                  <a:gd name="T4" fmla="*/ 134 w 136"/>
                  <a:gd name="T5" fmla="*/ 38 h 99"/>
                  <a:gd name="T6" fmla="*/ 133 w 136"/>
                  <a:gd name="T7" fmla="*/ 39 h 99"/>
                  <a:gd name="T8" fmla="*/ 132 w 136"/>
                  <a:gd name="T9" fmla="*/ 41 h 99"/>
                  <a:gd name="T10" fmla="*/ 131 w 136"/>
                  <a:gd name="T11" fmla="*/ 42 h 99"/>
                  <a:gd name="T12" fmla="*/ 130 w 136"/>
                  <a:gd name="T13" fmla="*/ 42 h 99"/>
                  <a:gd name="T14" fmla="*/ 129 w 136"/>
                  <a:gd name="T15" fmla="*/ 43 h 99"/>
                  <a:gd name="T16" fmla="*/ 129 w 136"/>
                  <a:gd name="T17" fmla="*/ 43 h 99"/>
                  <a:gd name="T18" fmla="*/ 72 w 136"/>
                  <a:gd name="T19" fmla="*/ 96 h 99"/>
                  <a:gd name="T20" fmla="*/ 70 w 136"/>
                  <a:gd name="T21" fmla="*/ 99 h 99"/>
                  <a:gd name="T22" fmla="*/ 9 w 136"/>
                  <a:gd name="T23" fmla="*/ 99 h 99"/>
                  <a:gd name="T24" fmla="*/ 0 w 136"/>
                  <a:gd name="T25" fmla="*/ 72 h 99"/>
                  <a:gd name="T26" fmla="*/ 34 w 136"/>
                  <a:gd name="T27" fmla="*/ 18 h 99"/>
                  <a:gd name="T28" fmla="*/ 57 w 136"/>
                  <a:gd name="T29" fmla="*/ 7 h 99"/>
                  <a:gd name="T30" fmla="*/ 76 w 136"/>
                  <a:gd name="T31" fmla="*/ 0 h 99"/>
                  <a:gd name="T32" fmla="*/ 92 w 136"/>
                  <a:gd name="T33" fmla="*/ 9 h 99"/>
                  <a:gd name="T34" fmla="*/ 112 w 136"/>
                  <a:gd name="T35" fmla="*/ 11 h 99"/>
                  <a:gd name="T36" fmla="*/ 124 w 136"/>
                  <a:gd name="T37" fmla="*/ 24 h 99"/>
                  <a:gd name="T38" fmla="*/ 134 w 136"/>
                  <a:gd name="T39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99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4" y="45"/>
                      <a:pt x="107" y="51"/>
                      <a:pt x="72" y="96"/>
                    </a:cubicBezTo>
                    <a:cubicBezTo>
                      <a:pt x="72" y="97"/>
                      <a:pt x="71" y="98"/>
                      <a:pt x="70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フリーフォーム(F) 15">
                <a:extLst>
                  <a:ext uri="{FF2B5EF4-FFF2-40B4-BE49-F238E27FC236}">
                    <a16:creationId xmlns:a16="http://schemas.microsoft.com/office/drawing/2014/main" id="{59F122DD-9773-48CA-B36A-41383E8FF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5" y="3775075"/>
                <a:ext cx="68263" cy="92075"/>
              </a:xfrm>
              <a:custGeom>
                <a:avLst/>
                <a:gdLst>
                  <a:gd name="T0" fmla="*/ 0 w 12"/>
                  <a:gd name="T1" fmla="*/ 4 h 16"/>
                  <a:gd name="T2" fmla="*/ 6 w 12"/>
                  <a:gd name="T3" fmla="*/ 8 h 16"/>
                  <a:gd name="T4" fmla="*/ 12 w 12"/>
                  <a:gd name="T5" fmla="*/ 16 h 16"/>
                  <a:gd name="T6" fmla="*/ 0 w 12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0" y="4"/>
                    </a:moveTo>
                    <a:cubicBezTo>
                      <a:pt x="0" y="0"/>
                      <a:pt x="4" y="3"/>
                      <a:pt x="6" y="8"/>
                    </a:cubicBezTo>
                    <a:cubicBezTo>
                      <a:pt x="7" y="13"/>
                      <a:pt x="11" y="16"/>
                      <a:pt x="12" y="16"/>
                    </a:cubicBezTo>
                    <a:cubicBezTo>
                      <a:pt x="12" y="16"/>
                      <a:pt x="1" y="14"/>
                      <a:pt x="0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フリーフォーム(F) 16">
                <a:extLst>
                  <a:ext uri="{FF2B5EF4-FFF2-40B4-BE49-F238E27FC236}">
                    <a16:creationId xmlns:a16="http://schemas.microsoft.com/office/drawing/2014/main" id="{0FEF4D20-2077-46B3-889D-C3694814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3792538"/>
                <a:ext cx="131763" cy="360363"/>
              </a:xfrm>
              <a:custGeom>
                <a:avLst/>
                <a:gdLst>
                  <a:gd name="T0" fmla="*/ 23 w 23"/>
                  <a:gd name="T1" fmla="*/ 26 h 63"/>
                  <a:gd name="T2" fmla="*/ 21 w 23"/>
                  <a:gd name="T3" fmla="*/ 34 h 63"/>
                  <a:gd name="T4" fmla="*/ 19 w 23"/>
                  <a:gd name="T5" fmla="*/ 54 h 63"/>
                  <a:gd name="T6" fmla="*/ 13 w 23"/>
                  <a:gd name="T7" fmla="*/ 62 h 63"/>
                  <a:gd name="T8" fmla="*/ 10 w 23"/>
                  <a:gd name="T9" fmla="*/ 63 h 63"/>
                  <a:gd name="T10" fmla="*/ 0 w 23"/>
                  <a:gd name="T11" fmla="*/ 62 h 63"/>
                  <a:gd name="T12" fmla="*/ 5 w 23"/>
                  <a:gd name="T13" fmla="*/ 0 h 63"/>
                  <a:gd name="T14" fmla="*/ 13 w 23"/>
                  <a:gd name="T15" fmla="*/ 1 h 63"/>
                  <a:gd name="T16" fmla="*/ 23 w 23"/>
                  <a:gd name="T17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3">
                    <a:moveTo>
                      <a:pt x="23" y="26"/>
                    </a:moveTo>
                    <a:cubicBezTo>
                      <a:pt x="23" y="29"/>
                      <a:pt x="22" y="31"/>
                      <a:pt x="21" y="34"/>
                    </a:cubicBezTo>
                    <a:cubicBezTo>
                      <a:pt x="21" y="35"/>
                      <a:pt x="20" y="50"/>
                      <a:pt x="19" y="54"/>
                    </a:cubicBezTo>
                    <a:cubicBezTo>
                      <a:pt x="19" y="56"/>
                      <a:pt x="17" y="61"/>
                      <a:pt x="13" y="62"/>
                    </a:cubicBezTo>
                    <a:cubicBezTo>
                      <a:pt x="12" y="63"/>
                      <a:pt x="11" y="63"/>
                      <a:pt x="10" y="63"/>
                    </a:cubicBezTo>
                    <a:cubicBezTo>
                      <a:pt x="3" y="62"/>
                      <a:pt x="0" y="62"/>
                      <a:pt x="0" y="62"/>
                    </a:cubicBezTo>
                    <a:cubicBezTo>
                      <a:pt x="0" y="62"/>
                      <a:pt x="8" y="22"/>
                      <a:pt x="5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7" y="19"/>
                      <a:pt x="23" y="26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4" name="フリーフォーム(F) 17">
                <a:extLst>
                  <a:ext uri="{FF2B5EF4-FFF2-40B4-BE49-F238E27FC236}">
                    <a16:creationId xmlns:a16="http://schemas.microsoft.com/office/drawing/2014/main" id="{3E67FC6E-679C-4B7D-9F05-FF6856EDE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4010025"/>
                <a:ext cx="74613" cy="142875"/>
              </a:xfrm>
              <a:custGeom>
                <a:avLst/>
                <a:gdLst>
                  <a:gd name="T0" fmla="*/ 13 w 13"/>
                  <a:gd name="T1" fmla="*/ 24 h 25"/>
                  <a:gd name="T2" fmla="*/ 10 w 13"/>
                  <a:gd name="T3" fmla="*/ 25 h 25"/>
                  <a:gd name="T4" fmla="*/ 0 w 13"/>
                  <a:gd name="T5" fmla="*/ 24 h 25"/>
                  <a:gd name="T6" fmla="*/ 4 w 13"/>
                  <a:gd name="T7" fmla="*/ 0 h 25"/>
                  <a:gd name="T8" fmla="*/ 13 w 13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24"/>
                    </a:moveTo>
                    <a:cubicBezTo>
                      <a:pt x="12" y="25"/>
                      <a:pt x="11" y="25"/>
                      <a:pt x="10" y="25"/>
                    </a:cubicBezTo>
                    <a:cubicBezTo>
                      <a:pt x="3" y="24"/>
                      <a:pt x="0" y="24"/>
                      <a:pt x="0" y="2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9"/>
                      <a:pt x="9" y="18"/>
                      <a:pt x="13" y="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C3E2">
                      <a:alpha val="63000"/>
                    </a:srgbClr>
                  </a:gs>
                  <a:gs pos="51000">
                    <a:srgbClr val="4BC3E2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5" name="フリーフォーム(F) 18">
                <a:extLst>
                  <a:ext uri="{FF2B5EF4-FFF2-40B4-BE49-F238E27FC236}">
                    <a16:creationId xmlns:a16="http://schemas.microsoft.com/office/drawing/2014/main" id="{3E28299F-82DC-4BAC-A5BB-7B5EA5A95B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2350" y="3162300"/>
                <a:ext cx="1503363" cy="2624138"/>
              </a:xfrm>
              <a:custGeom>
                <a:avLst/>
                <a:gdLst>
                  <a:gd name="T0" fmla="*/ 258 w 262"/>
                  <a:gd name="T1" fmla="*/ 413 h 458"/>
                  <a:gd name="T2" fmla="*/ 208 w 262"/>
                  <a:gd name="T3" fmla="*/ 314 h 458"/>
                  <a:gd name="T4" fmla="*/ 214 w 262"/>
                  <a:gd name="T5" fmla="*/ 201 h 458"/>
                  <a:gd name="T6" fmla="*/ 225 w 262"/>
                  <a:gd name="T7" fmla="*/ 192 h 458"/>
                  <a:gd name="T8" fmla="*/ 217 w 262"/>
                  <a:gd name="T9" fmla="*/ 182 h 458"/>
                  <a:gd name="T10" fmla="*/ 216 w 262"/>
                  <a:gd name="T11" fmla="*/ 182 h 458"/>
                  <a:gd name="T12" fmla="*/ 216 w 262"/>
                  <a:gd name="T13" fmla="*/ 182 h 458"/>
                  <a:gd name="T14" fmla="*/ 215 w 262"/>
                  <a:gd name="T15" fmla="*/ 182 h 458"/>
                  <a:gd name="T16" fmla="*/ 215 w 262"/>
                  <a:gd name="T17" fmla="*/ 182 h 458"/>
                  <a:gd name="T18" fmla="*/ 213 w 262"/>
                  <a:gd name="T19" fmla="*/ 151 h 458"/>
                  <a:gd name="T20" fmla="*/ 217 w 262"/>
                  <a:gd name="T21" fmla="*/ 90 h 458"/>
                  <a:gd name="T22" fmla="*/ 222 w 262"/>
                  <a:gd name="T23" fmla="*/ 56 h 458"/>
                  <a:gd name="T24" fmla="*/ 202 w 262"/>
                  <a:gd name="T25" fmla="*/ 1 h 458"/>
                  <a:gd name="T26" fmla="*/ 179 w 262"/>
                  <a:gd name="T27" fmla="*/ 12 h 458"/>
                  <a:gd name="T28" fmla="*/ 145 w 262"/>
                  <a:gd name="T29" fmla="*/ 66 h 458"/>
                  <a:gd name="T30" fmla="*/ 154 w 262"/>
                  <a:gd name="T31" fmla="*/ 93 h 458"/>
                  <a:gd name="T32" fmla="*/ 164 w 262"/>
                  <a:gd name="T33" fmla="*/ 119 h 458"/>
                  <a:gd name="T34" fmla="*/ 171 w 262"/>
                  <a:gd name="T35" fmla="*/ 151 h 458"/>
                  <a:gd name="T36" fmla="*/ 170 w 262"/>
                  <a:gd name="T37" fmla="*/ 180 h 458"/>
                  <a:gd name="T38" fmla="*/ 149 w 262"/>
                  <a:gd name="T39" fmla="*/ 196 h 458"/>
                  <a:gd name="T40" fmla="*/ 94 w 262"/>
                  <a:gd name="T41" fmla="*/ 213 h 458"/>
                  <a:gd name="T42" fmla="*/ 94 w 262"/>
                  <a:gd name="T43" fmla="*/ 213 h 458"/>
                  <a:gd name="T44" fmla="*/ 38 w 262"/>
                  <a:gd name="T45" fmla="*/ 292 h 458"/>
                  <a:gd name="T46" fmla="*/ 23 w 262"/>
                  <a:gd name="T47" fmla="*/ 408 h 458"/>
                  <a:gd name="T48" fmla="*/ 104 w 262"/>
                  <a:gd name="T49" fmla="*/ 409 h 458"/>
                  <a:gd name="T50" fmla="*/ 104 w 262"/>
                  <a:gd name="T51" fmla="*/ 413 h 458"/>
                  <a:gd name="T52" fmla="*/ 109 w 262"/>
                  <a:gd name="T53" fmla="*/ 458 h 458"/>
                  <a:gd name="T54" fmla="*/ 260 w 262"/>
                  <a:gd name="T55" fmla="*/ 458 h 458"/>
                  <a:gd name="T56" fmla="*/ 258 w 262"/>
                  <a:gd name="T57" fmla="*/ 413 h 458"/>
                  <a:gd name="T58" fmla="*/ 76 w 262"/>
                  <a:gd name="T59" fmla="*/ 350 h 458"/>
                  <a:gd name="T60" fmla="*/ 95 w 262"/>
                  <a:gd name="T61" fmla="*/ 329 h 458"/>
                  <a:gd name="T62" fmla="*/ 97 w 262"/>
                  <a:gd name="T63" fmla="*/ 350 h 458"/>
                  <a:gd name="T64" fmla="*/ 76 w 262"/>
                  <a:gd name="T65" fmla="*/ 35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2" h="458">
                    <a:moveTo>
                      <a:pt x="258" y="413"/>
                    </a:moveTo>
                    <a:cubicBezTo>
                      <a:pt x="250" y="382"/>
                      <a:pt x="229" y="355"/>
                      <a:pt x="208" y="314"/>
                    </a:cubicBezTo>
                    <a:cubicBezTo>
                      <a:pt x="177" y="255"/>
                      <a:pt x="214" y="201"/>
                      <a:pt x="214" y="201"/>
                    </a:cubicBezTo>
                    <a:cubicBezTo>
                      <a:pt x="214" y="201"/>
                      <a:pt x="223" y="201"/>
                      <a:pt x="225" y="192"/>
                    </a:cubicBezTo>
                    <a:cubicBezTo>
                      <a:pt x="226" y="185"/>
                      <a:pt x="220" y="183"/>
                      <a:pt x="217" y="182"/>
                    </a:cubicBezTo>
                    <a:cubicBezTo>
                      <a:pt x="217" y="182"/>
                      <a:pt x="216" y="182"/>
                      <a:pt x="216" y="182"/>
                    </a:cubicBezTo>
                    <a:cubicBezTo>
                      <a:pt x="216" y="182"/>
                      <a:pt x="216" y="182"/>
                      <a:pt x="216" y="182"/>
                    </a:cubicBezTo>
                    <a:cubicBezTo>
                      <a:pt x="216" y="182"/>
                      <a:pt x="215" y="182"/>
                      <a:pt x="215" y="182"/>
                    </a:cubicBezTo>
                    <a:cubicBezTo>
                      <a:pt x="215" y="182"/>
                      <a:pt x="215" y="182"/>
                      <a:pt x="215" y="182"/>
                    </a:cubicBezTo>
                    <a:cubicBezTo>
                      <a:pt x="214" y="177"/>
                      <a:pt x="213" y="166"/>
                      <a:pt x="213" y="151"/>
                    </a:cubicBezTo>
                    <a:cubicBezTo>
                      <a:pt x="214" y="133"/>
                      <a:pt x="215" y="111"/>
                      <a:pt x="217" y="90"/>
                    </a:cubicBezTo>
                    <a:cubicBezTo>
                      <a:pt x="219" y="78"/>
                      <a:pt x="220" y="66"/>
                      <a:pt x="222" y="56"/>
                    </a:cubicBezTo>
                    <a:cubicBezTo>
                      <a:pt x="229" y="19"/>
                      <a:pt x="202" y="1"/>
                      <a:pt x="202" y="1"/>
                    </a:cubicBezTo>
                    <a:cubicBezTo>
                      <a:pt x="194" y="0"/>
                      <a:pt x="179" y="12"/>
                      <a:pt x="179" y="12"/>
                    </a:cubicBezTo>
                    <a:cubicBezTo>
                      <a:pt x="149" y="27"/>
                      <a:pt x="145" y="65"/>
                      <a:pt x="145" y="66"/>
                    </a:cubicBezTo>
                    <a:cubicBezTo>
                      <a:pt x="145" y="67"/>
                      <a:pt x="149" y="78"/>
                      <a:pt x="154" y="93"/>
                    </a:cubicBezTo>
                    <a:cubicBezTo>
                      <a:pt x="157" y="101"/>
                      <a:pt x="160" y="110"/>
                      <a:pt x="164" y="119"/>
                    </a:cubicBezTo>
                    <a:cubicBezTo>
                      <a:pt x="168" y="129"/>
                      <a:pt x="170" y="141"/>
                      <a:pt x="171" y="151"/>
                    </a:cubicBezTo>
                    <a:cubicBezTo>
                      <a:pt x="172" y="167"/>
                      <a:pt x="170" y="180"/>
                      <a:pt x="170" y="180"/>
                    </a:cubicBezTo>
                    <a:cubicBezTo>
                      <a:pt x="154" y="181"/>
                      <a:pt x="149" y="196"/>
                      <a:pt x="149" y="196"/>
                    </a:cubicBezTo>
                    <a:cubicBezTo>
                      <a:pt x="149" y="196"/>
                      <a:pt x="103" y="205"/>
                      <a:pt x="94" y="213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80" y="219"/>
                      <a:pt x="59" y="238"/>
                      <a:pt x="38" y="292"/>
                    </a:cubicBezTo>
                    <a:cubicBezTo>
                      <a:pt x="5" y="376"/>
                      <a:pt x="0" y="402"/>
                      <a:pt x="23" y="408"/>
                    </a:cubicBezTo>
                    <a:cubicBezTo>
                      <a:pt x="32" y="410"/>
                      <a:pt x="66" y="410"/>
                      <a:pt x="104" y="409"/>
                    </a:cubicBezTo>
                    <a:cubicBezTo>
                      <a:pt x="104" y="410"/>
                      <a:pt x="104" y="411"/>
                      <a:pt x="104" y="413"/>
                    </a:cubicBezTo>
                    <a:cubicBezTo>
                      <a:pt x="107" y="435"/>
                      <a:pt x="109" y="452"/>
                      <a:pt x="109" y="458"/>
                    </a:cubicBezTo>
                    <a:cubicBezTo>
                      <a:pt x="260" y="458"/>
                      <a:pt x="260" y="458"/>
                      <a:pt x="260" y="458"/>
                    </a:cubicBezTo>
                    <a:cubicBezTo>
                      <a:pt x="262" y="441"/>
                      <a:pt x="261" y="426"/>
                      <a:pt x="258" y="413"/>
                    </a:cubicBezTo>
                    <a:close/>
                    <a:moveTo>
                      <a:pt x="76" y="350"/>
                    </a:moveTo>
                    <a:cubicBezTo>
                      <a:pt x="76" y="350"/>
                      <a:pt x="85" y="341"/>
                      <a:pt x="95" y="329"/>
                    </a:cubicBezTo>
                    <a:cubicBezTo>
                      <a:pt x="96" y="336"/>
                      <a:pt x="97" y="343"/>
                      <a:pt x="97" y="350"/>
                    </a:cubicBezTo>
                    <a:cubicBezTo>
                      <a:pt x="85" y="350"/>
                      <a:pt x="76" y="350"/>
                      <a:pt x="76" y="35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6" name="フリーフォーム(F) 19">
                <a:extLst>
                  <a:ext uri="{FF2B5EF4-FFF2-40B4-BE49-F238E27FC236}">
                    <a16:creationId xmlns:a16="http://schemas.microsoft.com/office/drawing/2014/main" id="{1F1055DB-0FAF-42E9-A9D9-33EEEA5E5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713" y="5167313"/>
                <a:ext cx="236538" cy="338138"/>
              </a:xfrm>
              <a:custGeom>
                <a:avLst/>
                <a:gdLst>
                  <a:gd name="T0" fmla="*/ 13 w 41"/>
                  <a:gd name="T1" fmla="*/ 0 h 59"/>
                  <a:gd name="T2" fmla="*/ 41 w 41"/>
                  <a:gd name="T3" fmla="*/ 59 h 59"/>
                  <a:gd name="T4" fmla="*/ 34 w 41"/>
                  <a:gd name="T5" fmla="*/ 0 h 59"/>
                  <a:gd name="T6" fmla="*/ 13 w 41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9">
                    <a:moveTo>
                      <a:pt x="13" y="0"/>
                    </a:moveTo>
                    <a:cubicBezTo>
                      <a:pt x="13" y="0"/>
                      <a:pt x="0" y="45"/>
                      <a:pt x="41" y="59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29CF3">
                  <a:alpha val="2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7" name="フリーフォーム(F) 20">
                <a:extLst>
                  <a:ext uri="{FF2B5EF4-FFF2-40B4-BE49-F238E27FC236}">
                    <a16:creationId xmlns:a16="http://schemas.microsoft.com/office/drawing/2014/main" id="{33DD8503-AB72-4432-BEC9-FC4887059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0" y="3625850"/>
                <a:ext cx="333375" cy="217488"/>
              </a:xfrm>
              <a:custGeom>
                <a:avLst/>
                <a:gdLst>
                  <a:gd name="T0" fmla="*/ 57 w 58"/>
                  <a:gd name="T1" fmla="*/ 4 h 38"/>
                  <a:gd name="T2" fmla="*/ 57 w 58"/>
                  <a:gd name="T3" fmla="*/ 8 h 38"/>
                  <a:gd name="T4" fmla="*/ 53 w 58"/>
                  <a:gd name="T5" fmla="*/ 18 h 38"/>
                  <a:gd name="T6" fmla="*/ 47 w 58"/>
                  <a:gd name="T7" fmla="*/ 24 h 38"/>
                  <a:gd name="T8" fmla="*/ 46 w 58"/>
                  <a:gd name="T9" fmla="*/ 22 h 38"/>
                  <a:gd name="T10" fmla="*/ 47 w 58"/>
                  <a:gd name="T11" fmla="*/ 21 h 38"/>
                  <a:gd name="T12" fmla="*/ 53 w 58"/>
                  <a:gd name="T13" fmla="*/ 8 h 38"/>
                  <a:gd name="T14" fmla="*/ 46 w 58"/>
                  <a:gd name="T15" fmla="*/ 11 h 38"/>
                  <a:gd name="T16" fmla="*/ 17 w 58"/>
                  <a:gd name="T17" fmla="*/ 23 h 38"/>
                  <a:gd name="T18" fmla="*/ 5 w 58"/>
                  <a:gd name="T19" fmla="*/ 37 h 38"/>
                  <a:gd name="T20" fmla="*/ 0 w 58"/>
                  <a:gd name="T21" fmla="*/ 35 h 38"/>
                  <a:gd name="T22" fmla="*/ 15 w 58"/>
                  <a:gd name="T23" fmla="*/ 20 h 38"/>
                  <a:gd name="T24" fmla="*/ 46 w 58"/>
                  <a:gd name="T25" fmla="*/ 7 h 38"/>
                  <a:gd name="T26" fmla="*/ 52 w 58"/>
                  <a:gd name="T27" fmla="*/ 4 h 38"/>
                  <a:gd name="T28" fmla="*/ 46 w 58"/>
                  <a:gd name="T29" fmla="*/ 2 h 38"/>
                  <a:gd name="T30" fmla="*/ 46 w 58"/>
                  <a:gd name="T31" fmla="*/ 0 h 38"/>
                  <a:gd name="T32" fmla="*/ 53 w 58"/>
                  <a:gd name="T33" fmla="*/ 1 h 38"/>
                  <a:gd name="T34" fmla="*/ 57 w 58"/>
                  <a:gd name="T3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57" y="4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8"/>
                      <a:pt x="56" y="12"/>
                      <a:pt x="53" y="18"/>
                    </a:cubicBezTo>
                    <a:cubicBezTo>
                      <a:pt x="51" y="23"/>
                      <a:pt x="48" y="24"/>
                      <a:pt x="47" y="24"/>
                    </a:cubicBezTo>
                    <a:cubicBezTo>
                      <a:pt x="46" y="23"/>
                      <a:pt x="46" y="22"/>
                      <a:pt x="46" y="22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4" y="20"/>
                      <a:pt x="53" y="8"/>
                      <a:pt x="53" y="8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7" y="35"/>
                      <a:pt x="5" y="37"/>
                    </a:cubicBezTo>
                    <a:cubicBezTo>
                      <a:pt x="3" y="38"/>
                      <a:pt x="0" y="38"/>
                      <a:pt x="0" y="35"/>
                    </a:cubicBezTo>
                    <a:cubicBezTo>
                      <a:pt x="0" y="33"/>
                      <a:pt x="15" y="20"/>
                      <a:pt x="15" y="20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1"/>
                      <a:pt x="46" y="0"/>
                    </a:cubicBezTo>
                    <a:cubicBezTo>
                      <a:pt x="48" y="0"/>
                      <a:pt x="50" y="1"/>
                      <a:pt x="53" y="1"/>
                    </a:cubicBezTo>
                    <a:cubicBezTo>
                      <a:pt x="58" y="2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8" name="フリーフォーム:図形 24">
                <a:extLst>
                  <a:ext uri="{FF2B5EF4-FFF2-40B4-BE49-F238E27FC236}">
                    <a16:creationId xmlns:a16="http://schemas.microsoft.com/office/drawing/2014/main" id="{5734A953-9B6C-444B-B25F-6DF0B880B296}"/>
                  </a:ext>
                </a:extLst>
              </p:cNvPr>
              <p:cNvSpPr/>
              <p:nvPr/>
            </p:nvSpPr>
            <p:spPr>
              <a:xfrm>
                <a:off x="6538394" y="3930239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9" name="フリーフォーム:図形 149">
                <a:extLst>
                  <a:ext uri="{FF2B5EF4-FFF2-40B4-BE49-F238E27FC236}">
                    <a16:creationId xmlns:a16="http://schemas.microsoft.com/office/drawing/2014/main" id="{0981B24C-CD45-4505-87DD-EBA799A608A0}"/>
                  </a:ext>
                </a:extLst>
              </p:cNvPr>
              <p:cNvSpPr/>
              <p:nvPr/>
            </p:nvSpPr>
            <p:spPr>
              <a:xfrm>
                <a:off x="6586362" y="3924595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0" name="フリーフォーム:図形 25">
                <a:extLst>
                  <a:ext uri="{FF2B5EF4-FFF2-40B4-BE49-F238E27FC236}">
                    <a16:creationId xmlns:a16="http://schemas.microsoft.com/office/drawing/2014/main" id="{95F849CF-BB96-4670-91B9-CF85441BB33B}"/>
                  </a:ext>
                </a:extLst>
              </p:cNvPr>
              <p:cNvSpPr/>
              <p:nvPr/>
            </p:nvSpPr>
            <p:spPr>
              <a:xfrm>
                <a:off x="5832786" y="4279895"/>
                <a:ext cx="465015" cy="55559"/>
              </a:xfrm>
              <a:custGeom>
                <a:avLst/>
                <a:gdLst>
                  <a:gd name="connsiteX0" fmla="*/ 456889 w 465015"/>
                  <a:gd name="connsiteY0" fmla="*/ 50805 h 55559"/>
                  <a:gd name="connsiteX1" fmla="*/ 2864 w 465015"/>
                  <a:gd name="connsiteY1" fmla="*/ 5 h 55559"/>
                  <a:gd name="connsiteX2" fmla="*/ 272739 w 465015"/>
                  <a:gd name="connsiteY2" fmla="*/ 47630 h 55559"/>
                  <a:gd name="connsiteX3" fmla="*/ 456889 w 465015"/>
                  <a:gd name="connsiteY3" fmla="*/ 50805 h 5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15" h="55559">
                    <a:moveTo>
                      <a:pt x="456889" y="50805"/>
                    </a:moveTo>
                    <a:cubicBezTo>
                      <a:pt x="411910" y="42867"/>
                      <a:pt x="33556" y="534"/>
                      <a:pt x="2864" y="5"/>
                    </a:cubicBezTo>
                    <a:cubicBezTo>
                      <a:pt x="-27828" y="-524"/>
                      <a:pt x="196539" y="39163"/>
                      <a:pt x="272739" y="47630"/>
                    </a:cubicBezTo>
                    <a:cubicBezTo>
                      <a:pt x="348939" y="56097"/>
                      <a:pt x="501868" y="58743"/>
                      <a:pt x="456889" y="508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1" name="グループ 39" descr="これは 3 人とやり取りしている 1 人の人物のアイコン画像です。 ">
              <a:extLst>
                <a:ext uri="{FF2B5EF4-FFF2-40B4-BE49-F238E27FC236}">
                  <a16:creationId xmlns:a16="http://schemas.microsoft.com/office/drawing/2014/main" id="{6163EC3B-1C70-4943-88AE-C995F6AF3D2D}"/>
                </a:ext>
              </a:extLst>
            </p:cNvPr>
            <p:cNvGrpSpPr/>
            <p:nvPr/>
          </p:nvGrpSpPr>
          <p:grpSpPr>
            <a:xfrm>
              <a:off x="5459412" y="1957491"/>
              <a:ext cx="1273175" cy="1271588"/>
              <a:chOff x="5459412" y="1395413"/>
              <a:chExt cx="1273175" cy="1271588"/>
            </a:xfrm>
          </p:grpSpPr>
          <p:sp>
            <p:nvSpPr>
              <p:cNvPr id="32" name="円/楕円 26">
                <a:extLst>
                  <a:ext uri="{FF2B5EF4-FFF2-40B4-BE49-F238E27FC236}">
                    <a16:creationId xmlns:a16="http://schemas.microsoft.com/office/drawing/2014/main" id="{BAB1D2D2-1913-4FAF-8141-A2217D47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33" name="グループ 152">
                <a:extLst>
                  <a:ext uri="{FF2B5EF4-FFF2-40B4-BE49-F238E27FC236}">
                    <a16:creationId xmlns:a16="http://schemas.microsoft.com/office/drawing/2014/main" id="{14E63ABA-A2BE-460E-AEC1-558B63A0D598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34" name="円/楕円 309">
                  <a:extLst>
                    <a:ext uri="{FF2B5EF4-FFF2-40B4-BE49-F238E27FC236}">
                      <a16:creationId xmlns:a16="http://schemas.microsoft.com/office/drawing/2014/main" id="{AC91C28A-AC97-43D2-BB20-485D353E8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フリーフォーム(F) 310">
                  <a:extLst>
                    <a:ext uri="{FF2B5EF4-FFF2-40B4-BE49-F238E27FC236}">
                      <a16:creationId xmlns:a16="http://schemas.microsoft.com/office/drawing/2014/main" id="{307DC6B5-75A0-4610-B431-35147A890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6" name="円/楕円 311">
                  <a:extLst>
                    <a:ext uri="{FF2B5EF4-FFF2-40B4-BE49-F238E27FC236}">
                      <a16:creationId xmlns:a16="http://schemas.microsoft.com/office/drawing/2014/main" id="{16EA5084-E99D-4DD5-B478-224937E08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7" name="フリーフォーム(F) 312">
                  <a:extLst>
                    <a:ext uri="{FF2B5EF4-FFF2-40B4-BE49-F238E27FC236}">
                      <a16:creationId xmlns:a16="http://schemas.microsoft.com/office/drawing/2014/main" id="{210EC1C6-3182-40F6-869F-33B0ABF22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円/楕円 313">
                  <a:extLst>
                    <a:ext uri="{FF2B5EF4-FFF2-40B4-BE49-F238E27FC236}">
                      <a16:creationId xmlns:a16="http://schemas.microsoft.com/office/drawing/2014/main" id="{168ACDC4-22F5-4D4B-A783-44D3655B8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9" name="フリーフォーム(F) 314">
                  <a:extLst>
                    <a:ext uri="{FF2B5EF4-FFF2-40B4-BE49-F238E27FC236}">
                      <a16:creationId xmlns:a16="http://schemas.microsoft.com/office/drawing/2014/main" id="{9350080E-FAD1-420D-A674-785E5FD1F3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0" name="円/楕円 315">
                  <a:extLst>
                    <a:ext uri="{FF2B5EF4-FFF2-40B4-BE49-F238E27FC236}">
                      <a16:creationId xmlns:a16="http://schemas.microsoft.com/office/drawing/2014/main" id="{A3A96249-064E-4E4F-800D-F3E32321B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1" name="フリーフォーム(F) 316">
                  <a:extLst>
                    <a:ext uri="{FF2B5EF4-FFF2-40B4-BE49-F238E27FC236}">
                      <a16:creationId xmlns:a16="http://schemas.microsoft.com/office/drawing/2014/main" id="{5B0FA9F4-74E7-4069-9E66-4CD168516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円/楕円 317">
                  <a:extLst>
                    <a:ext uri="{FF2B5EF4-FFF2-40B4-BE49-F238E27FC236}">
                      <a16:creationId xmlns:a16="http://schemas.microsoft.com/office/drawing/2014/main" id="{8B1079C4-08A2-4532-BF93-C9FBD28FC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フリーフォーム(F) 318">
                  <a:extLst>
                    <a:ext uri="{FF2B5EF4-FFF2-40B4-BE49-F238E27FC236}">
                      <a16:creationId xmlns:a16="http://schemas.microsoft.com/office/drawing/2014/main" id="{D2176F15-45A0-4989-901D-43FEBC8C6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フリーフォーム(F) 319">
                  <a:extLst>
                    <a:ext uri="{FF2B5EF4-FFF2-40B4-BE49-F238E27FC236}">
                      <a16:creationId xmlns:a16="http://schemas.microsoft.com/office/drawing/2014/main" id="{E441EEB4-0ED1-401E-BCE2-44490D08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線 320">
                  <a:extLst>
                    <a:ext uri="{FF2B5EF4-FFF2-40B4-BE49-F238E27FC236}">
                      <a16:creationId xmlns:a16="http://schemas.microsoft.com/office/drawing/2014/main" id="{DE0936E5-0224-4C3C-9815-CA2E7C978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46" name="グループ 40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7095B44D-041E-4DC3-A3B8-C4DBA721F0CF}"/>
                </a:ext>
              </a:extLst>
            </p:cNvPr>
            <p:cNvGrpSpPr/>
            <p:nvPr/>
          </p:nvGrpSpPr>
          <p:grpSpPr>
            <a:xfrm>
              <a:off x="3489325" y="2705203"/>
              <a:ext cx="1397000" cy="1397000"/>
              <a:chOff x="3438525" y="2143125"/>
              <a:chExt cx="1397000" cy="1397000"/>
            </a:xfrm>
          </p:grpSpPr>
          <p:sp>
            <p:nvSpPr>
              <p:cNvPr id="47" name="フリーフォーム(F) 25">
                <a:extLst>
                  <a:ext uri="{FF2B5EF4-FFF2-40B4-BE49-F238E27FC236}">
                    <a16:creationId xmlns:a16="http://schemas.microsoft.com/office/drawing/2014/main" id="{82A9CD09-E5BD-4051-A55B-752BE1EA4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48" name="グループ 165">
                <a:extLst>
                  <a:ext uri="{FF2B5EF4-FFF2-40B4-BE49-F238E27FC236}">
                    <a16:creationId xmlns:a16="http://schemas.microsoft.com/office/drawing/2014/main" id="{F3A32F3A-3EA3-4F6F-905C-AE7E326402EF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49" name="フリーフォーム(F) 49">
                  <a:extLst>
                    <a:ext uri="{FF2B5EF4-FFF2-40B4-BE49-F238E27FC236}">
                      <a16:creationId xmlns:a16="http://schemas.microsoft.com/office/drawing/2014/main" id="{740B54FD-C512-4C4B-90F2-B8FE96027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フリーフォーム(F) 50">
                  <a:extLst>
                    <a:ext uri="{FF2B5EF4-FFF2-40B4-BE49-F238E27FC236}">
                      <a16:creationId xmlns:a16="http://schemas.microsoft.com/office/drawing/2014/main" id="{4FDC5A8D-821C-42CD-8C45-FB309BF76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円/楕円 51">
                  <a:extLst>
                    <a:ext uri="{FF2B5EF4-FFF2-40B4-BE49-F238E27FC236}">
                      <a16:creationId xmlns:a16="http://schemas.microsoft.com/office/drawing/2014/main" id="{627888DD-F7D4-4895-B336-F188BAF1D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フリーフォーム(F) 52">
                  <a:extLst>
                    <a:ext uri="{FF2B5EF4-FFF2-40B4-BE49-F238E27FC236}">
                      <a16:creationId xmlns:a16="http://schemas.microsoft.com/office/drawing/2014/main" id="{21C53BAF-A1BD-4D9D-8C56-C5A5E2964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フリーフォーム(F) 53">
                  <a:extLst>
                    <a:ext uri="{FF2B5EF4-FFF2-40B4-BE49-F238E27FC236}">
                      <a16:creationId xmlns:a16="http://schemas.microsoft.com/office/drawing/2014/main" id="{B30A39F9-E915-4B71-94A4-3436CE4B9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フリーフォーム(F) 54">
                  <a:extLst>
                    <a:ext uri="{FF2B5EF4-FFF2-40B4-BE49-F238E27FC236}">
                      <a16:creationId xmlns:a16="http://schemas.microsoft.com/office/drawing/2014/main" id="{92A91763-2FE9-4F49-81B3-F46A31888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円/楕円 55">
                  <a:extLst>
                    <a:ext uri="{FF2B5EF4-FFF2-40B4-BE49-F238E27FC236}">
                      <a16:creationId xmlns:a16="http://schemas.microsoft.com/office/drawing/2014/main" id="{5D56157D-44A4-414B-A115-780567411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フリーフォーム(F) 56">
                  <a:extLst>
                    <a:ext uri="{FF2B5EF4-FFF2-40B4-BE49-F238E27FC236}">
                      <a16:creationId xmlns:a16="http://schemas.microsoft.com/office/drawing/2014/main" id="{62DA9A80-F152-45F5-94C2-BB31EDA3C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フリーフォーム(F) 57">
                  <a:extLst>
                    <a:ext uri="{FF2B5EF4-FFF2-40B4-BE49-F238E27FC236}">
                      <a16:creationId xmlns:a16="http://schemas.microsoft.com/office/drawing/2014/main" id="{003EFD2E-CF90-4AC0-BEC7-7BC685648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8" name="フリーフォーム(F) 58">
                  <a:extLst>
                    <a:ext uri="{FF2B5EF4-FFF2-40B4-BE49-F238E27FC236}">
                      <a16:creationId xmlns:a16="http://schemas.microsoft.com/office/drawing/2014/main" id="{17D242C7-DED5-4760-974B-1C0C2CEDE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9" name="円/楕円 59">
                  <a:extLst>
                    <a:ext uri="{FF2B5EF4-FFF2-40B4-BE49-F238E27FC236}">
                      <a16:creationId xmlns:a16="http://schemas.microsoft.com/office/drawing/2014/main" id="{4029ED17-8FD3-4AF2-A688-F0EE0CED0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フリーフォーム(F) 60">
                  <a:extLst>
                    <a:ext uri="{FF2B5EF4-FFF2-40B4-BE49-F238E27FC236}">
                      <a16:creationId xmlns:a16="http://schemas.microsoft.com/office/drawing/2014/main" id="{635ABD1D-573A-4AEB-BA17-43168A9B8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線 61">
                  <a:extLst>
                    <a:ext uri="{FF2B5EF4-FFF2-40B4-BE49-F238E27FC236}">
                      <a16:creationId xmlns:a16="http://schemas.microsoft.com/office/drawing/2014/main" id="{5DC54740-A0D8-4879-95BC-57FB1ACC3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線 62">
                  <a:extLst>
                    <a:ext uri="{FF2B5EF4-FFF2-40B4-BE49-F238E27FC236}">
                      <a16:creationId xmlns:a16="http://schemas.microsoft.com/office/drawing/2014/main" id="{E3DB3D49-FAF6-4080-AE40-81CF5899A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63" name="グループ 180">
              <a:extLst>
                <a:ext uri="{FF2B5EF4-FFF2-40B4-BE49-F238E27FC236}">
                  <a16:creationId xmlns:a16="http://schemas.microsoft.com/office/drawing/2014/main" id="{D14F9816-D761-44CD-80AC-A13A6A2BF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892834" y="3854563"/>
              <a:ext cx="584970" cy="615624"/>
              <a:chOff x="4127500" y="2909888"/>
              <a:chExt cx="330200" cy="315913"/>
            </a:xfrm>
          </p:grpSpPr>
          <p:sp>
            <p:nvSpPr>
              <p:cNvPr id="64" name="円/楕円 268">
                <a:extLst>
                  <a:ext uri="{FF2B5EF4-FFF2-40B4-BE49-F238E27FC236}">
                    <a16:creationId xmlns:a16="http://schemas.microsoft.com/office/drawing/2014/main" id="{8D0C8D9D-E9ED-445E-B175-12C0160A5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5" name="フリーフォーム(F) 269">
                <a:extLst>
                  <a:ext uri="{FF2B5EF4-FFF2-40B4-BE49-F238E27FC236}">
                    <a16:creationId xmlns:a16="http://schemas.microsoft.com/office/drawing/2014/main" id="{86759DBE-9B84-4D15-8B20-34E76E5F5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6" name="円/楕円 270">
                <a:extLst>
                  <a:ext uri="{FF2B5EF4-FFF2-40B4-BE49-F238E27FC236}">
                    <a16:creationId xmlns:a16="http://schemas.microsoft.com/office/drawing/2014/main" id="{0524A632-17BB-4AA9-A49C-41BE94905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フリーフォーム(F) 271">
                <a:extLst>
                  <a:ext uri="{FF2B5EF4-FFF2-40B4-BE49-F238E27FC236}">
                    <a16:creationId xmlns:a16="http://schemas.microsoft.com/office/drawing/2014/main" id="{D502FFDD-28F4-4AA4-B259-B57867A0C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8" name="円/楕円 272">
                <a:extLst>
                  <a:ext uri="{FF2B5EF4-FFF2-40B4-BE49-F238E27FC236}">
                    <a16:creationId xmlns:a16="http://schemas.microsoft.com/office/drawing/2014/main" id="{074B1DAE-77A3-4CE2-BB5F-6E109DFB6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9" name="フリーフォーム(F) 273">
                <a:extLst>
                  <a:ext uri="{FF2B5EF4-FFF2-40B4-BE49-F238E27FC236}">
                    <a16:creationId xmlns:a16="http://schemas.microsoft.com/office/drawing/2014/main" id="{6F4FD849-C2CF-4E95-92A3-DF3CD12C6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0" name="フリーフォーム(F) 274">
                <a:extLst>
                  <a:ext uri="{FF2B5EF4-FFF2-40B4-BE49-F238E27FC236}">
                    <a16:creationId xmlns:a16="http://schemas.microsoft.com/office/drawing/2014/main" id="{E95CA879-26B6-4158-84CA-E13BF1DBB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1" name="フリーフォーム(F) 275">
                <a:extLst>
                  <a:ext uri="{FF2B5EF4-FFF2-40B4-BE49-F238E27FC236}">
                    <a16:creationId xmlns:a16="http://schemas.microsoft.com/office/drawing/2014/main" id="{E086F5C4-405F-457A-B470-EDF08E80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2" name="フリーフォーム(F) 276">
                <a:extLst>
                  <a:ext uri="{FF2B5EF4-FFF2-40B4-BE49-F238E27FC236}">
                    <a16:creationId xmlns:a16="http://schemas.microsoft.com/office/drawing/2014/main" id="{8CDF0588-DA3B-4B0D-BDF8-DE1AF3941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73" name="グループ 41" descr="これは 3 人の人物と地球のアイコンの画像です。 ">
              <a:extLst>
                <a:ext uri="{FF2B5EF4-FFF2-40B4-BE49-F238E27FC236}">
                  <a16:creationId xmlns:a16="http://schemas.microsoft.com/office/drawing/2014/main" id="{0F9B9E83-7B40-4A58-B9B6-072ADD8AF2AD}"/>
                </a:ext>
              </a:extLst>
            </p:cNvPr>
            <p:cNvGrpSpPr/>
            <p:nvPr/>
          </p:nvGrpSpPr>
          <p:grpSpPr>
            <a:xfrm>
              <a:off x="2741612" y="4724503"/>
              <a:ext cx="1271588" cy="1273175"/>
              <a:chOff x="2690812" y="4162425"/>
              <a:chExt cx="1271588" cy="1273175"/>
            </a:xfrm>
          </p:grpSpPr>
          <p:sp>
            <p:nvSpPr>
              <p:cNvPr id="74" name="円/楕円 24">
                <a:extLst>
                  <a:ext uri="{FF2B5EF4-FFF2-40B4-BE49-F238E27FC236}">
                    <a16:creationId xmlns:a16="http://schemas.microsoft.com/office/drawing/2014/main" id="{16A34343-0998-42BB-80E4-28FB10F8B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75" name="グループ 190">
                <a:extLst>
                  <a:ext uri="{FF2B5EF4-FFF2-40B4-BE49-F238E27FC236}">
                    <a16:creationId xmlns:a16="http://schemas.microsoft.com/office/drawing/2014/main" id="{6EF0E095-962C-4FF0-89AE-50E91D8B01BD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76" name="フリーフォーム(F) 258">
                  <a:extLst>
                    <a:ext uri="{FF2B5EF4-FFF2-40B4-BE49-F238E27FC236}">
                      <a16:creationId xmlns:a16="http://schemas.microsoft.com/office/drawing/2014/main" id="{6406E6B6-1167-46C8-948E-C5EF17DA0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7" name="フリーフォーム 259">
                  <a:extLst>
                    <a:ext uri="{FF2B5EF4-FFF2-40B4-BE49-F238E27FC236}">
                      <a16:creationId xmlns:a16="http://schemas.microsoft.com/office/drawing/2014/main" id="{72ECCE91-FE4E-4D18-8094-A898EA086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8" name="フリーフォーム(F) 260">
                  <a:extLst>
                    <a:ext uri="{FF2B5EF4-FFF2-40B4-BE49-F238E27FC236}">
                      <a16:creationId xmlns:a16="http://schemas.microsoft.com/office/drawing/2014/main" id="{3548F75A-EA11-4316-A1F6-0CAEB6787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9" name="線 261">
                  <a:extLst>
                    <a:ext uri="{FF2B5EF4-FFF2-40B4-BE49-F238E27FC236}">
                      <a16:creationId xmlns:a16="http://schemas.microsoft.com/office/drawing/2014/main" id="{5124F4E9-141F-499A-8EEC-1241D51B2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0" name="線 262">
                  <a:extLst>
                    <a:ext uri="{FF2B5EF4-FFF2-40B4-BE49-F238E27FC236}">
                      <a16:creationId xmlns:a16="http://schemas.microsoft.com/office/drawing/2014/main" id="{F8299F61-1975-4EE9-BAB2-3CE9A446F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1" name="線 263">
                  <a:extLst>
                    <a:ext uri="{FF2B5EF4-FFF2-40B4-BE49-F238E27FC236}">
                      <a16:creationId xmlns:a16="http://schemas.microsoft.com/office/drawing/2014/main" id="{21DCC590-EB7E-4BE9-BE74-8FD7163D4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2" name="円/楕円 264">
                  <a:extLst>
                    <a:ext uri="{FF2B5EF4-FFF2-40B4-BE49-F238E27FC236}">
                      <a16:creationId xmlns:a16="http://schemas.microsoft.com/office/drawing/2014/main" id="{9DD4333D-6A4C-43A4-873D-73945A8A3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円/楕円 265">
                  <a:extLst>
                    <a:ext uri="{FF2B5EF4-FFF2-40B4-BE49-F238E27FC236}">
                      <a16:creationId xmlns:a16="http://schemas.microsoft.com/office/drawing/2014/main" id="{4BE9E84A-E911-4211-BBA2-3D0BE5875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4" name="円/楕円 266">
                  <a:extLst>
                    <a:ext uri="{FF2B5EF4-FFF2-40B4-BE49-F238E27FC236}">
                      <a16:creationId xmlns:a16="http://schemas.microsoft.com/office/drawing/2014/main" id="{0ECA1A96-AB7F-46A0-88B5-FCD8885922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5" name="フリーフォーム(F) 267">
                  <a:extLst>
                    <a:ext uri="{FF2B5EF4-FFF2-40B4-BE49-F238E27FC236}">
                      <a16:creationId xmlns:a16="http://schemas.microsoft.com/office/drawing/2014/main" id="{75E1735F-98B1-4E7B-BDDC-FE64527C3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86" name="グループ 37" descr="これは 3 人の人物と地球のアイコンの画像です。 ">
              <a:extLst>
                <a:ext uri="{FF2B5EF4-FFF2-40B4-BE49-F238E27FC236}">
                  <a16:creationId xmlns:a16="http://schemas.microsoft.com/office/drawing/2014/main" id="{A990E334-4A7D-4F5C-A904-F305BFAA954B}"/>
                </a:ext>
              </a:extLst>
            </p:cNvPr>
            <p:cNvGrpSpPr/>
            <p:nvPr/>
          </p:nvGrpSpPr>
          <p:grpSpPr>
            <a:xfrm>
              <a:off x="8229600" y="4744331"/>
              <a:ext cx="1271588" cy="1273175"/>
              <a:chOff x="8229600" y="4162425"/>
              <a:chExt cx="1271588" cy="1273175"/>
            </a:xfrm>
          </p:grpSpPr>
          <p:sp>
            <p:nvSpPr>
              <p:cNvPr id="87" name="円/楕円 28">
                <a:extLst>
                  <a:ext uri="{FF2B5EF4-FFF2-40B4-BE49-F238E27FC236}">
                    <a16:creationId xmlns:a16="http://schemas.microsoft.com/office/drawing/2014/main" id="{4699FCCF-8ACA-4F41-97A7-AD2C08AE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9600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88" name="グループ 201">
                <a:extLst>
                  <a:ext uri="{FF2B5EF4-FFF2-40B4-BE49-F238E27FC236}">
                    <a16:creationId xmlns:a16="http://schemas.microsoft.com/office/drawing/2014/main" id="{F63DE9C6-B298-4701-B108-E8E84885E8BC}"/>
                  </a:ext>
                </a:extLst>
              </p:cNvPr>
              <p:cNvGrpSpPr/>
              <p:nvPr/>
            </p:nvGrpSpPr>
            <p:grpSpPr>
              <a:xfrm>
                <a:off x="8560253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89" name="フリーフォーム(F) 258">
                  <a:extLst>
                    <a:ext uri="{FF2B5EF4-FFF2-40B4-BE49-F238E27FC236}">
                      <a16:creationId xmlns:a16="http://schemas.microsoft.com/office/drawing/2014/main" id="{05760EEA-E70F-4460-BC2A-336F9645E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フリーフォーム 259">
                  <a:extLst>
                    <a:ext uri="{FF2B5EF4-FFF2-40B4-BE49-F238E27FC236}">
                      <a16:creationId xmlns:a16="http://schemas.microsoft.com/office/drawing/2014/main" id="{7AE0CD2C-CD57-47B1-B505-80D106A80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1" name="フリーフォーム(F) 260">
                  <a:extLst>
                    <a:ext uri="{FF2B5EF4-FFF2-40B4-BE49-F238E27FC236}">
                      <a16:creationId xmlns:a16="http://schemas.microsoft.com/office/drawing/2014/main" id="{872A3131-C536-4756-B975-DACC55DF3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2" name="線 261">
                  <a:extLst>
                    <a:ext uri="{FF2B5EF4-FFF2-40B4-BE49-F238E27FC236}">
                      <a16:creationId xmlns:a16="http://schemas.microsoft.com/office/drawing/2014/main" id="{8D6C92E4-36B6-469D-8D9D-7E821A2B6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3" name="線 262">
                  <a:extLst>
                    <a:ext uri="{FF2B5EF4-FFF2-40B4-BE49-F238E27FC236}">
                      <a16:creationId xmlns:a16="http://schemas.microsoft.com/office/drawing/2014/main" id="{B9D7D31E-100C-4875-91DB-E3AA306D1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4" name="線 263">
                  <a:extLst>
                    <a:ext uri="{FF2B5EF4-FFF2-40B4-BE49-F238E27FC236}">
                      <a16:creationId xmlns:a16="http://schemas.microsoft.com/office/drawing/2014/main" id="{29CE937B-2D75-4864-AD7D-EE0DA1EBA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5" name="円/楕円 264">
                  <a:extLst>
                    <a:ext uri="{FF2B5EF4-FFF2-40B4-BE49-F238E27FC236}">
                      <a16:creationId xmlns:a16="http://schemas.microsoft.com/office/drawing/2014/main" id="{5C237BA8-A5D9-4E6F-B526-E97148578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6" name="円/楕円 265">
                  <a:extLst>
                    <a:ext uri="{FF2B5EF4-FFF2-40B4-BE49-F238E27FC236}">
                      <a16:creationId xmlns:a16="http://schemas.microsoft.com/office/drawing/2014/main" id="{661A5EFA-ECB7-4C9D-A8BD-1FACE7EBB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7" name="円/楕円 266">
                  <a:extLst>
                    <a:ext uri="{FF2B5EF4-FFF2-40B4-BE49-F238E27FC236}">
                      <a16:creationId xmlns:a16="http://schemas.microsoft.com/office/drawing/2014/main" id="{6503CA85-38C3-44D1-94CA-34EA501E4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8" name="フリーフォーム(F) 267">
                  <a:extLst>
                    <a:ext uri="{FF2B5EF4-FFF2-40B4-BE49-F238E27FC236}">
                      <a16:creationId xmlns:a16="http://schemas.microsoft.com/office/drawing/2014/main" id="{AE3AF176-184A-4597-B23C-A8ECB6945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99" name="グループ 38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D7F5E6C2-3449-4D64-AEF0-8F9AE58743E4}"/>
                </a:ext>
              </a:extLst>
            </p:cNvPr>
            <p:cNvGrpSpPr/>
            <p:nvPr/>
          </p:nvGrpSpPr>
          <p:grpSpPr>
            <a:xfrm>
              <a:off x="7305675" y="2705203"/>
              <a:ext cx="1397000" cy="1397000"/>
              <a:chOff x="7356475" y="2143125"/>
              <a:chExt cx="1397000" cy="1397000"/>
            </a:xfrm>
          </p:grpSpPr>
          <p:sp>
            <p:nvSpPr>
              <p:cNvPr id="100" name="フリーフォーム(F) 27">
                <a:extLst>
                  <a:ext uri="{FF2B5EF4-FFF2-40B4-BE49-F238E27FC236}">
                    <a16:creationId xmlns:a16="http://schemas.microsoft.com/office/drawing/2014/main" id="{AAE4382C-A236-4EFC-A5CF-301D418C6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5" y="2143125"/>
                <a:ext cx="1397000" cy="1397000"/>
              </a:xfrm>
              <a:custGeom>
                <a:avLst/>
                <a:gdLst>
                  <a:gd name="T0" fmla="*/ 60 w 336"/>
                  <a:gd name="T1" fmla="*/ 276 h 336"/>
                  <a:gd name="T2" fmla="*/ 60 w 336"/>
                  <a:gd name="T3" fmla="*/ 60 h 336"/>
                  <a:gd name="T4" fmla="*/ 276 w 336"/>
                  <a:gd name="T5" fmla="*/ 60 h 336"/>
                  <a:gd name="T6" fmla="*/ 276 w 336"/>
                  <a:gd name="T7" fmla="*/ 276 h 336"/>
                  <a:gd name="T8" fmla="*/ 60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60" y="276"/>
                    </a:move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ubicBezTo>
                      <a:pt x="217" y="336"/>
                      <a:pt x="120" y="336"/>
                      <a:pt x="60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101" name="グループ 212">
                <a:extLst>
                  <a:ext uri="{FF2B5EF4-FFF2-40B4-BE49-F238E27FC236}">
                    <a16:creationId xmlns:a16="http://schemas.microsoft.com/office/drawing/2014/main" id="{84CDD73D-3AA4-4625-B9F5-1852145FC880}"/>
                  </a:ext>
                </a:extLst>
              </p:cNvPr>
              <p:cNvGrpSpPr/>
              <p:nvPr/>
            </p:nvGrpSpPr>
            <p:grpSpPr>
              <a:xfrm>
                <a:off x="7748428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102" name="フリーフォーム(F) 49">
                  <a:extLst>
                    <a:ext uri="{FF2B5EF4-FFF2-40B4-BE49-F238E27FC236}">
                      <a16:creationId xmlns:a16="http://schemas.microsoft.com/office/drawing/2014/main" id="{ABF2711F-75A7-4B4A-BF02-2652927EB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フリーフォーム(F) 50">
                  <a:extLst>
                    <a:ext uri="{FF2B5EF4-FFF2-40B4-BE49-F238E27FC236}">
                      <a16:creationId xmlns:a16="http://schemas.microsoft.com/office/drawing/2014/main" id="{82DE05A5-FAEC-4B16-BF1A-19901B942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4" name="円/楕円 51">
                  <a:extLst>
                    <a:ext uri="{FF2B5EF4-FFF2-40B4-BE49-F238E27FC236}">
                      <a16:creationId xmlns:a16="http://schemas.microsoft.com/office/drawing/2014/main" id="{0E0CD678-477B-451D-9104-A48469B39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5" name="フリーフォーム(F) 52">
                  <a:extLst>
                    <a:ext uri="{FF2B5EF4-FFF2-40B4-BE49-F238E27FC236}">
                      <a16:creationId xmlns:a16="http://schemas.microsoft.com/office/drawing/2014/main" id="{26FA0A70-D241-45F0-830E-0A67FE310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6" name="フリーフォーム(F) 53">
                  <a:extLst>
                    <a:ext uri="{FF2B5EF4-FFF2-40B4-BE49-F238E27FC236}">
                      <a16:creationId xmlns:a16="http://schemas.microsoft.com/office/drawing/2014/main" id="{A59E8B52-245F-4ACF-8281-9CF552059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7" name="フリーフォーム(F) 54">
                  <a:extLst>
                    <a:ext uri="{FF2B5EF4-FFF2-40B4-BE49-F238E27FC236}">
                      <a16:creationId xmlns:a16="http://schemas.microsoft.com/office/drawing/2014/main" id="{899BF9CE-E77F-4F48-9450-66E3BECCB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8" name="円/楕円 55">
                  <a:extLst>
                    <a:ext uri="{FF2B5EF4-FFF2-40B4-BE49-F238E27FC236}">
                      <a16:creationId xmlns:a16="http://schemas.microsoft.com/office/drawing/2014/main" id="{4BEF1ED3-5C78-40B2-8A93-4068B9D51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9" name="フリーフォーム(F) 56">
                  <a:extLst>
                    <a:ext uri="{FF2B5EF4-FFF2-40B4-BE49-F238E27FC236}">
                      <a16:creationId xmlns:a16="http://schemas.microsoft.com/office/drawing/2014/main" id="{A2AAED8D-F9E0-4ECB-9AB3-CBBAFB83B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フリーフォーム(F) 57">
                  <a:extLst>
                    <a:ext uri="{FF2B5EF4-FFF2-40B4-BE49-F238E27FC236}">
                      <a16:creationId xmlns:a16="http://schemas.microsoft.com/office/drawing/2014/main" id="{6002DB15-DE43-4C77-9619-8D419321F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1" name="フリーフォーム(F) 58">
                  <a:extLst>
                    <a:ext uri="{FF2B5EF4-FFF2-40B4-BE49-F238E27FC236}">
                      <a16:creationId xmlns:a16="http://schemas.microsoft.com/office/drawing/2014/main" id="{96593802-B775-42A3-AF14-F045D7024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2" name="円/楕円 59">
                  <a:extLst>
                    <a:ext uri="{FF2B5EF4-FFF2-40B4-BE49-F238E27FC236}">
                      <a16:creationId xmlns:a16="http://schemas.microsoft.com/office/drawing/2014/main" id="{E9093A9B-C057-4965-9778-D32C3435B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3" name="フリーフォーム(F) 60">
                  <a:extLst>
                    <a:ext uri="{FF2B5EF4-FFF2-40B4-BE49-F238E27FC236}">
                      <a16:creationId xmlns:a16="http://schemas.microsoft.com/office/drawing/2014/main" id="{25E38B6F-D336-4A2F-AB1E-5483A6711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4" name="線 61">
                  <a:extLst>
                    <a:ext uri="{FF2B5EF4-FFF2-40B4-BE49-F238E27FC236}">
                      <a16:creationId xmlns:a16="http://schemas.microsoft.com/office/drawing/2014/main" id="{C97F06C5-8609-4F4A-94C8-8D52F4857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5" name="線 62">
                  <a:extLst>
                    <a:ext uri="{FF2B5EF4-FFF2-40B4-BE49-F238E27FC236}">
                      <a16:creationId xmlns:a16="http://schemas.microsoft.com/office/drawing/2014/main" id="{7A7E2673-DEC0-43F1-9033-64A7A4DA5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16" name="グループ 42">
              <a:extLst>
                <a:ext uri="{FF2B5EF4-FFF2-40B4-BE49-F238E27FC236}">
                  <a16:creationId xmlns:a16="http://schemas.microsoft.com/office/drawing/2014/main" id="{A64F8879-D01A-46C0-82F4-C2574F518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592083" y="4740861"/>
              <a:ext cx="1856890" cy="587941"/>
              <a:chOff x="9411541" y="4178783"/>
              <a:chExt cx="2013851" cy="587941"/>
            </a:xfrm>
          </p:grpSpPr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2109C55-9EBC-4778-80D4-D55D22307915}"/>
                  </a:ext>
                </a:extLst>
              </p:cNvPr>
              <p:cNvSpPr txBox="1"/>
              <p:nvPr/>
            </p:nvSpPr>
            <p:spPr>
              <a:xfrm>
                <a:off x="9411541" y="4178783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b="1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티비</a:t>
                </a:r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광고</a:t>
                </a:r>
                <a:endParaRPr lang="en-US" altLang="ja-JP" sz="16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長方形 331">
                <a:extLst>
                  <a:ext uri="{FF2B5EF4-FFF2-40B4-BE49-F238E27FC236}">
                    <a16:creationId xmlns:a16="http://schemas.microsoft.com/office/drawing/2014/main" id="{779BDC05-BA31-44EF-B695-331F1F3CEBCA}"/>
                  </a:ext>
                </a:extLst>
              </p:cNvPr>
              <p:cNvSpPr/>
              <p:nvPr/>
            </p:nvSpPr>
            <p:spPr>
              <a:xfrm>
                <a:off x="9695998" y="4484910"/>
                <a:ext cx="1729394" cy="28181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8692435" y="2745363"/>
              <a:ext cx="1594606" cy="2818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지인 추천</a:t>
              </a:r>
              <a:endPara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grpSp>
          <p:nvGrpSpPr>
            <p:cNvPr id="122" name="グループ 44">
              <a:extLst>
                <a:ext uri="{FF2B5EF4-FFF2-40B4-BE49-F238E27FC236}">
                  <a16:creationId xmlns:a16="http://schemas.microsoft.com/office/drawing/2014/main" id="{99CDDA2C-6FA4-497B-A320-3ED782990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427304" y="2755570"/>
              <a:ext cx="2136165" cy="589775"/>
              <a:chOff x="1427304" y="2232241"/>
              <a:chExt cx="2136165" cy="589775"/>
            </a:xfrm>
          </p:grpSpPr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246A1BD9-59BD-467C-9A84-D6A5E4382773}"/>
                  </a:ext>
                </a:extLst>
              </p:cNvPr>
              <p:cNvSpPr txBox="1"/>
              <p:nvPr/>
            </p:nvSpPr>
            <p:spPr>
              <a:xfrm>
                <a:off x="1838323" y="2232241"/>
                <a:ext cx="172514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영화 댓글 </a:t>
                </a:r>
                <a:r>
                  <a:rPr lang="ko-KR" altLang="en-US" sz="1600" b="1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메크로</a:t>
                </a:r>
                <a:endParaRPr lang="en-US" altLang="ja-JP" sz="16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長方形 340">
                <a:extLst>
                  <a:ext uri="{FF2B5EF4-FFF2-40B4-BE49-F238E27FC236}">
                    <a16:creationId xmlns:a16="http://schemas.microsoft.com/office/drawing/2014/main" id="{594EDD4C-FB3C-4D67-A0E0-448BE5307678}"/>
                  </a:ext>
                </a:extLst>
              </p:cNvPr>
              <p:cNvSpPr/>
              <p:nvPr/>
            </p:nvSpPr>
            <p:spPr>
              <a:xfrm>
                <a:off x="1427304" y="2540202"/>
                <a:ext cx="1594604" cy="28181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5" name="グループ 341">
              <a:extLst>
                <a:ext uri="{FF2B5EF4-FFF2-40B4-BE49-F238E27FC236}">
                  <a16:creationId xmlns:a16="http://schemas.microsoft.com/office/drawing/2014/main" id="{6ADA542D-B2D5-4962-8376-A598260B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86402" y="4719486"/>
              <a:ext cx="1915070" cy="600171"/>
              <a:chOff x="9695998" y="4157408"/>
              <a:chExt cx="2076949" cy="600171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36571B2F-0463-48D1-8CC7-EA6BC8F3FB67}"/>
                  </a:ext>
                </a:extLst>
              </p:cNvPr>
              <p:cNvSpPr txBox="1"/>
              <p:nvPr/>
            </p:nvSpPr>
            <p:spPr>
              <a:xfrm>
                <a:off x="9874269" y="4157408"/>
                <a:ext cx="1898678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네이버 영화 평점</a:t>
                </a:r>
                <a:endParaRPr lang="en-US" altLang="ja-JP" sz="16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長方形 343">
                <a:extLst>
                  <a:ext uri="{FF2B5EF4-FFF2-40B4-BE49-F238E27FC236}">
                    <a16:creationId xmlns:a16="http://schemas.microsoft.com/office/drawing/2014/main" id="{2BA0C149-973C-4722-BF48-FF9DE9B8BC55}"/>
                  </a:ext>
                </a:extLst>
              </p:cNvPr>
              <p:cNvSpPr/>
              <p:nvPr/>
            </p:nvSpPr>
            <p:spPr>
              <a:xfrm>
                <a:off x="9695998" y="4475766"/>
                <a:ext cx="1729394" cy="28181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グループ 344">
              <a:extLst>
                <a:ext uri="{FF2B5EF4-FFF2-40B4-BE49-F238E27FC236}">
                  <a16:creationId xmlns:a16="http://schemas.microsoft.com/office/drawing/2014/main" id="{E6D6E19C-DE46-4402-8CBF-17BB9545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824893" y="1371709"/>
              <a:ext cx="4284026" cy="474165"/>
              <a:chOff x="9308169" y="4682385"/>
              <a:chExt cx="2371352" cy="474165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3DF722C9-361F-401E-AD34-54132A8436B3}"/>
                  </a:ext>
                </a:extLst>
              </p:cNvPr>
              <p:cNvSpPr txBox="1"/>
              <p:nvPr/>
            </p:nvSpPr>
            <p:spPr>
              <a:xfrm>
                <a:off x="9308169" y="4874735"/>
                <a:ext cx="2371352" cy="281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지극히 개인적인 리뷰</a:t>
                </a:r>
                <a:endParaRPr lang="en-US" altLang="ja-JP" sz="16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長方形 346">
                <a:extLst>
                  <a:ext uri="{FF2B5EF4-FFF2-40B4-BE49-F238E27FC236}">
                    <a16:creationId xmlns:a16="http://schemas.microsoft.com/office/drawing/2014/main" id="{49C08362-5A73-4AB7-8811-DC216428D42D}"/>
                  </a:ext>
                </a:extLst>
              </p:cNvPr>
              <p:cNvSpPr/>
              <p:nvPr/>
            </p:nvSpPr>
            <p:spPr>
              <a:xfrm>
                <a:off x="9695998" y="4682385"/>
                <a:ext cx="1729394" cy="28181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2" name="テキスト ボックス 128">
            <a:extLst>
              <a:ext uri="{FF2B5EF4-FFF2-40B4-BE49-F238E27FC236}">
                <a16:creationId xmlns:a16="http://schemas.microsoft.com/office/drawing/2014/main" id="{6C14B936-0436-4CEB-B9D2-980CF96CB380}"/>
              </a:ext>
            </a:extLst>
          </p:cNvPr>
          <p:cNvSpPr txBox="1"/>
          <p:nvPr/>
        </p:nvSpPr>
        <p:spPr>
          <a:xfrm>
            <a:off x="3991414" y="6504430"/>
            <a:ext cx="437652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모든 사람들의 감상평을 종합 </a:t>
            </a:r>
            <a:r>
              <a:rPr lang="ko-KR" altLang="en-US" sz="1600" b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분석 할 수 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없을까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?</a:t>
            </a:r>
            <a:endParaRPr lang="en-US" altLang="ja-JP" sz="1600" b="1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539584" y="3394213"/>
            <a:ext cx="7112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소프트웨어 설계 방안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0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644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소프트웨어 설계 방안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496FFA8-8161-48FC-B80F-91523097F639}"/>
              </a:ext>
            </a:extLst>
          </p:cNvPr>
          <p:cNvSpPr/>
          <p:nvPr/>
        </p:nvSpPr>
        <p:spPr>
          <a:xfrm>
            <a:off x="6694513" y="171402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EAD79-46E1-4214-8651-30E698D96AF7}"/>
              </a:ext>
            </a:extLst>
          </p:cNvPr>
          <p:cNvSpPr txBox="1"/>
          <p:nvPr/>
        </p:nvSpPr>
        <p:spPr>
          <a:xfrm>
            <a:off x="5213803" y="1592980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Search movie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8FEAF5-D809-43A0-8E08-D148AA993842}"/>
              </a:ext>
            </a:extLst>
          </p:cNvPr>
          <p:cNvSpPr txBox="1"/>
          <p:nvPr/>
        </p:nvSpPr>
        <p:spPr>
          <a:xfrm>
            <a:off x="1454062" y="342823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3FD1C-7BC7-46D6-8DF5-9424FF2F68B9}"/>
              </a:ext>
            </a:extLst>
          </p:cNvPr>
          <p:cNvSpPr txBox="1"/>
          <p:nvPr/>
        </p:nvSpPr>
        <p:spPr>
          <a:xfrm>
            <a:off x="5544163" y="5047937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522523D2-E1FD-4E38-A33C-5213160AB58C}"/>
              </a:ext>
            </a:extLst>
          </p:cNvPr>
          <p:cNvSpPr/>
          <p:nvPr/>
        </p:nvSpPr>
        <p:spPr>
          <a:xfrm>
            <a:off x="3249568" y="1576596"/>
            <a:ext cx="1870745" cy="910609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E95CF7F2-09C0-4FAC-8DBB-9E90B3B42D02}"/>
              </a:ext>
            </a:extLst>
          </p:cNvPr>
          <p:cNvSpPr/>
          <p:nvPr/>
        </p:nvSpPr>
        <p:spPr>
          <a:xfrm>
            <a:off x="6354376" y="1580667"/>
            <a:ext cx="1870745" cy="910609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3C42EA20-18F1-4E85-8293-8A4C6AA45020}"/>
              </a:ext>
            </a:extLst>
          </p:cNvPr>
          <p:cNvSpPr/>
          <p:nvPr/>
        </p:nvSpPr>
        <p:spPr>
          <a:xfrm>
            <a:off x="6354376" y="3545740"/>
            <a:ext cx="1870745" cy="910609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Handler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5007A9-7260-4AF0-9C1D-90B938CB48EF}"/>
              </a:ext>
            </a:extLst>
          </p:cNvPr>
          <p:cNvCxnSpPr>
            <a:cxnSpLocks/>
          </p:cNvCxnSpPr>
          <p:nvPr/>
        </p:nvCxnSpPr>
        <p:spPr>
          <a:xfrm>
            <a:off x="5149990" y="1854590"/>
            <a:ext cx="1234063" cy="40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136AEB8-EDF3-4611-AB6D-521082C4CFB0}"/>
              </a:ext>
            </a:extLst>
          </p:cNvPr>
          <p:cNvSpPr txBox="1"/>
          <p:nvPr/>
        </p:nvSpPr>
        <p:spPr>
          <a:xfrm>
            <a:off x="4184940" y="2887703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Crawling</a:t>
            </a:r>
          </a:p>
          <a:p>
            <a:pPr algn="ctr"/>
            <a:r>
              <a:rPr lang="en-US" altLang="ko-KR" sz="1100" dirty="0"/>
              <a:t>Parsing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EDA55F-45D4-4620-888D-B066D824DFA4}"/>
              </a:ext>
            </a:extLst>
          </p:cNvPr>
          <p:cNvSpPr txBox="1"/>
          <p:nvPr/>
        </p:nvSpPr>
        <p:spPr>
          <a:xfrm>
            <a:off x="6548201" y="4545961"/>
            <a:ext cx="1483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/>
              <a:t>NLTK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자연어 처리 패키지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667399-8F56-4542-810A-357BBAC46818}"/>
              </a:ext>
            </a:extLst>
          </p:cNvPr>
          <p:cNvCxnSpPr/>
          <p:nvPr/>
        </p:nvCxnSpPr>
        <p:spPr>
          <a:xfrm flipV="1">
            <a:off x="7306526" y="2463809"/>
            <a:ext cx="0" cy="10409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C832F09-9F37-44C5-B2E0-A72681D3B66C}"/>
              </a:ext>
            </a:extLst>
          </p:cNvPr>
          <p:cNvSpPr txBox="1"/>
          <p:nvPr/>
        </p:nvSpPr>
        <p:spPr>
          <a:xfrm>
            <a:off x="7727327" y="2887703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Analysis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6885D8F-DF8E-437F-A9C7-5E24F6F0C9E6}"/>
              </a:ext>
            </a:extLst>
          </p:cNvPr>
          <p:cNvCxnSpPr>
            <a:cxnSpLocks/>
          </p:cNvCxnSpPr>
          <p:nvPr/>
        </p:nvCxnSpPr>
        <p:spPr>
          <a:xfrm flipH="1" flipV="1">
            <a:off x="5105474" y="2112129"/>
            <a:ext cx="1234063" cy="40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796B6F-AA15-4D59-8443-3014971E31BD}"/>
              </a:ext>
            </a:extLst>
          </p:cNvPr>
          <p:cNvSpPr txBox="1"/>
          <p:nvPr/>
        </p:nvSpPr>
        <p:spPr>
          <a:xfrm>
            <a:off x="5392561" y="21080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Statistics</a:t>
            </a:r>
            <a:endParaRPr lang="ko-KR" altLang="en-US" sz="1100" dirty="0"/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DF340D6-AE9E-49AA-84D8-68330B370947}"/>
              </a:ext>
            </a:extLst>
          </p:cNvPr>
          <p:cNvSpPr/>
          <p:nvPr/>
        </p:nvSpPr>
        <p:spPr>
          <a:xfrm>
            <a:off x="3437098" y="3559206"/>
            <a:ext cx="1758723" cy="910609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D191B1-B2DE-485F-A087-A35E4B70BAEC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316460" y="2487205"/>
            <a:ext cx="2067594" cy="1072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A11FA61-4EC1-4DF6-9CD1-D226939B1C50}"/>
              </a:ext>
            </a:extLst>
          </p:cNvPr>
          <p:cNvCxnSpPr>
            <a:cxnSpLocks/>
          </p:cNvCxnSpPr>
          <p:nvPr/>
        </p:nvCxnSpPr>
        <p:spPr>
          <a:xfrm flipV="1">
            <a:off x="5168629" y="3799822"/>
            <a:ext cx="1158555" cy="134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A3FD6D-9F92-48C0-98D9-83165AED2D4D}"/>
              </a:ext>
            </a:extLst>
          </p:cNvPr>
          <p:cNvSpPr txBox="1"/>
          <p:nvPr/>
        </p:nvSpPr>
        <p:spPr>
          <a:xfrm>
            <a:off x="5237046" y="3544945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/>
              <a:t>Road_Status</a:t>
            </a:r>
            <a:endParaRPr lang="ko-KR" altLang="en-US" sz="1100" dirty="0"/>
          </a:p>
        </p:txBody>
      </p:sp>
      <p:sp>
        <p:nvSpPr>
          <p:cNvPr id="52" name="순서도: 내부 저장소 51">
            <a:extLst>
              <a:ext uri="{FF2B5EF4-FFF2-40B4-BE49-F238E27FC236}">
                <a16:creationId xmlns:a16="http://schemas.microsoft.com/office/drawing/2014/main" id="{CC324048-F9A9-42D4-9DB0-74E5266F2F2D}"/>
              </a:ext>
            </a:extLst>
          </p:cNvPr>
          <p:cNvSpPr/>
          <p:nvPr/>
        </p:nvSpPr>
        <p:spPr>
          <a:xfrm>
            <a:off x="4921039" y="4689964"/>
            <a:ext cx="1488282" cy="1600200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200" dirty="0"/>
              <a:t>*</a:t>
            </a:r>
            <a:r>
              <a:rPr lang="en-US" altLang="ko-KR" sz="1200" dirty="0" err="1"/>
              <a:t>movieName</a:t>
            </a:r>
            <a:endParaRPr lang="en-US" altLang="ko-KR" sz="1200" dirty="0"/>
          </a:p>
          <a:p>
            <a:pPr marL="171450" indent="-171450" algn="ctr">
              <a:buFontTx/>
              <a:buChar char="-"/>
            </a:pPr>
            <a:endParaRPr lang="en-US" altLang="ko-KR" sz="1200" dirty="0"/>
          </a:p>
          <a:p>
            <a:pPr marL="171450" indent="-171450" algn="ctr">
              <a:buFontTx/>
              <a:buChar char="-"/>
            </a:pPr>
            <a:r>
              <a:rPr lang="en-US" altLang="ko-KR" sz="1200" dirty="0"/>
              <a:t>Positive</a:t>
            </a:r>
          </a:p>
          <a:p>
            <a:pPr marL="171450" indent="-171450" algn="ctr">
              <a:buFontTx/>
              <a:buChar char="-"/>
            </a:pPr>
            <a:endParaRPr lang="en-US" altLang="ko-KR" sz="1200" dirty="0"/>
          </a:p>
          <a:p>
            <a:pPr marL="171450" indent="-171450" algn="ctr">
              <a:buFontTx/>
              <a:buChar char="-"/>
            </a:pPr>
            <a:r>
              <a:rPr lang="en-US" altLang="ko-KR" sz="1200" dirty="0"/>
              <a:t>Negative</a:t>
            </a:r>
          </a:p>
          <a:p>
            <a:pPr marL="171450" indent="-171450" algn="ctr">
              <a:buFontTx/>
              <a:buChar char="-"/>
            </a:pPr>
            <a:endParaRPr lang="en-US" altLang="ko-KR" sz="1200" dirty="0"/>
          </a:p>
          <a:p>
            <a:pPr marL="171450" indent="-171450" algn="ctr">
              <a:buFontTx/>
              <a:buChar char="-"/>
            </a:pPr>
            <a:r>
              <a:rPr lang="en-US" altLang="ko-KR" sz="1200" dirty="0" err="1"/>
              <a:t>Persantage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1EE5FF-5337-4C00-BC1C-F077EF3E8389}"/>
              </a:ext>
            </a:extLst>
          </p:cNvPr>
          <p:cNvSpPr txBox="1"/>
          <p:nvPr/>
        </p:nvSpPr>
        <p:spPr>
          <a:xfrm>
            <a:off x="5448604" y="4656440"/>
            <a:ext cx="546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Result</a:t>
            </a:r>
            <a:endParaRPr lang="ko-KR" altLang="en-US" sz="1000" dirty="0"/>
          </a:p>
        </p:txBody>
      </p:sp>
      <p:sp>
        <p:nvSpPr>
          <p:cNvPr id="54" name="순서도: 내부 저장소 53">
            <a:extLst>
              <a:ext uri="{FF2B5EF4-FFF2-40B4-BE49-F238E27FC236}">
                <a16:creationId xmlns:a16="http://schemas.microsoft.com/office/drawing/2014/main" id="{9B741BE6-CA03-487D-BB56-58401A8EFD0E}"/>
              </a:ext>
            </a:extLst>
          </p:cNvPr>
          <p:cNvSpPr/>
          <p:nvPr/>
        </p:nvSpPr>
        <p:spPr>
          <a:xfrm>
            <a:off x="1419071" y="2870617"/>
            <a:ext cx="1488282" cy="1600200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200" dirty="0"/>
              <a:t>PHP text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9B3779-B607-4392-AC44-EA8B3D4D36B5}"/>
              </a:ext>
            </a:extLst>
          </p:cNvPr>
          <p:cNvSpPr txBox="1"/>
          <p:nvPr/>
        </p:nvSpPr>
        <p:spPr>
          <a:xfrm>
            <a:off x="1775155" y="2840770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*</a:t>
            </a:r>
            <a:r>
              <a:rPr lang="en-US" altLang="ko-KR" sz="1000" dirty="0" err="1"/>
              <a:t>MovieName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8B4F45-B5EF-4ACB-85A3-D07809911DA8}"/>
              </a:ext>
            </a:extLst>
          </p:cNvPr>
          <p:cNvCxnSpPr>
            <a:cxnSpLocks/>
          </p:cNvCxnSpPr>
          <p:nvPr/>
        </p:nvCxnSpPr>
        <p:spPr>
          <a:xfrm flipH="1" flipV="1">
            <a:off x="5195821" y="4072325"/>
            <a:ext cx="1102493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36FDC4-D900-440D-A910-ECC29477E596}"/>
              </a:ext>
            </a:extLst>
          </p:cNvPr>
          <p:cNvSpPr txBox="1"/>
          <p:nvPr/>
        </p:nvSpPr>
        <p:spPr>
          <a:xfrm>
            <a:off x="5298079" y="4046903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/>
              <a:t>Save_Status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1355771" y="3394213"/>
            <a:ext cx="9480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프로그램 유용성 및 기대효과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202</Words>
  <Application>Microsoft Office PowerPoint</Application>
  <PresentationFormat>와이드스크린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홍석찬</cp:lastModifiedBy>
  <cp:revision>21</cp:revision>
  <dcterms:created xsi:type="dcterms:W3CDTF">2019-06-16T11:26:11Z</dcterms:created>
  <dcterms:modified xsi:type="dcterms:W3CDTF">2019-11-24T13:43:59Z</dcterms:modified>
</cp:coreProperties>
</file>