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8" r:id="rId9"/>
    <p:sldId id="262" r:id="rId10"/>
    <p:sldId id="269" r:id="rId11"/>
    <p:sldId id="263" r:id="rId12"/>
    <p:sldId id="270" r:id="rId13"/>
    <p:sldId id="27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7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AD7A1-78A0-4F6B-A62E-0A798229DDF8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5EBA-4146-48E6-AEA8-22E738D1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7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9A43-BE4E-49F5-B879-39409B19F6A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D06E-0121-4971-B3FF-4212E22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csdevel3085p.dev.ch3.s.com/shc/s/spring-outdoor-hobbies-fishing/b-102490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csdevel3085p.dev.ch3.s.com/shc/s/fitness-sports-fishing/b-1024904" TargetMode="External"/><Relationship Id="rId2" Type="http://schemas.openxmlformats.org/officeDocument/2006/relationships/hyperlink" Target="http://wcsdevel3085p.dev.ch3.s.com/shc/s/spring-outdoor-hobbies-fishing/b-10249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hofsvpnetapp1\ecomms\BrowseDiscoveries\N-LevelTaxonomy\N-Tier_Demo_Browse_File_Changes.xls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csdevel3085p.dev.ch3.s.com/shc/s/spring-outdoor-hobbies-fishing/b-102490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csdevel3085p.dev.ch3.s.com/shc/s/spring-outdoor-hobbies-fishing/b-10249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N-Tier 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(03/21/2013)</a:t>
            </a: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981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Depict graph linking of categories:</a:t>
            </a:r>
          </a:p>
          <a:p>
            <a:pPr marL="0" indent="0">
              <a:buNone/>
            </a:pPr>
            <a:r>
              <a:rPr lang="en-US" sz="2000" u="sng" dirty="0"/>
              <a:t>DEMO URL:</a:t>
            </a:r>
            <a:endParaRPr lang="en-US" sz="2000" u="sng" dirty="0">
              <a:hlinkClick r:id="rId2"/>
            </a:endParaRPr>
          </a:p>
          <a:p>
            <a:pPr marL="0" indent="0">
              <a:buNone/>
            </a:pPr>
            <a:r>
              <a:rPr lang="en-US" sz="2000" u="sng" dirty="0">
                <a:hlinkClick r:id="rId2"/>
              </a:rPr>
              <a:t>http://wcsdevel3085p.dev.ch3.s.com/shc/s/spring-outdoor-hobbies-fishing/b-1024904</a:t>
            </a:r>
            <a:endParaRPr lang="en-US" sz="2000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792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Depict graph linking of categories:</a:t>
            </a:r>
          </a:p>
          <a:p>
            <a:pPr marL="0" indent="0">
              <a:buNone/>
            </a:pPr>
            <a:r>
              <a:rPr lang="en-US" sz="2000" u="sng" dirty="0"/>
              <a:t>DEMO URL:</a:t>
            </a:r>
            <a:endParaRPr lang="en-US" sz="2000" u="sng" dirty="0">
              <a:hlinkClick r:id="rId2"/>
            </a:endParaRPr>
          </a:p>
          <a:p>
            <a:pPr marL="0" indent="0">
              <a:buNone/>
            </a:pPr>
            <a:r>
              <a:rPr lang="en-US" sz="2000" u="sng" dirty="0">
                <a:hlinkClick r:id="rId3"/>
              </a:rPr>
              <a:t>http://wcsdevel3085p.dev.ch3.s.com/shc/s/fitness-sports-fishing/b-1024904</a:t>
            </a:r>
            <a:endParaRPr lang="en-US" sz="2000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458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78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 smtClean="0"/>
              <a:t>Browse Code Changes: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No: Of Files Modified = 33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No: Of File Added = 1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Changed File Details: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smtClean="0"/>
              <a:t>  </a:t>
            </a:r>
            <a:r>
              <a:rPr lang="en-US" sz="2000" dirty="0" smtClean="0">
                <a:hlinkClick r:id="rId2" action="ppaction://hlinkfile"/>
              </a:rPr>
              <a:t>file</a:t>
            </a:r>
            <a:r>
              <a:rPr lang="en-US" sz="2000" dirty="0">
                <a:hlinkClick r:id="rId2" action="ppaction://hlinkfile"/>
              </a:rPr>
              <a:t>://</a:t>
            </a:r>
            <a:r>
              <a:rPr lang="en-US" sz="2000" dirty="0" smtClean="0">
                <a:hlinkClick r:id="rId2" action="ppaction://hlinkfile"/>
              </a:rPr>
              <a:t>ushofsvpnetapp1/ecomms/BrowseDiscoveries/N-LevelTaxonomy/N-Tier_Demo_Browse_File_Changes.xlsx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u="sng" dirty="0" smtClean="0"/>
              <a:t>Limitations: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700" dirty="0" smtClean="0"/>
              <a:t>            a) Few scenarios of Page Title, Meta-Tag  and  SEO URL are bypassed to achieve the purpose of the demo. Following up with SEO team for their recommendations– [Logged  in 4dfy -Discovery ]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            b) Omniture changes are not implemented for the demo purpose. Following up with </a:t>
            </a:r>
            <a:r>
              <a:rPr lang="en-US" sz="1700" dirty="0" err="1" smtClean="0"/>
              <a:t>omniture</a:t>
            </a:r>
            <a:r>
              <a:rPr lang="en-US" sz="1700" dirty="0" smtClean="0"/>
              <a:t> team , for their recommendations  and code implementation – [</a:t>
            </a:r>
            <a:r>
              <a:rPr lang="en-US" sz="1700" dirty="0"/>
              <a:t>Logged  in 4dfy </a:t>
            </a:r>
            <a:r>
              <a:rPr lang="en-US" sz="1700" dirty="0" smtClean="0"/>
              <a:t>–Discovery]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            c) </a:t>
            </a:r>
            <a:r>
              <a:rPr lang="en-US" sz="1700" dirty="0" err="1" smtClean="0"/>
              <a:t>Dropzones</a:t>
            </a:r>
            <a:r>
              <a:rPr lang="en-US" sz="1700" dirty="0" smtClean="0"/>
              <a:t> for the N-Tier Category pages are yet to be implemented. This requires change in Out Of Box  code and follow-up with  Promo UX  team - [</a:t>
            </a:r>
            <a:r>
              <a:rPr lang="en-US" sz="1700" dirty="0"/>
              <a:t>Logged  in 4dfy –Discovery</a:t>
            </a:r>
            <a:r>
              <a:rPr lang="en-US" sz="1700" dirty="0" smtClean="0"/>
              <a:t>]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            d)  Page Template based on category , implemented for selected N-Tier categories for the  purpose of demo. Template need  to flow from SPIN to WCS Content to  Browse WCS Command, for all categories.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    e)  N-Tier changes are not extended  for  BRAT changes. Following up with BRAT team, for their recommendations </a:t>
            </a:r>
            <a:r>
              <a:rPr lang="en-US" sz="1700" dirty="0"/>
              <a:t> - [Logged  in 4dfy –Discovery</a:t>
            </a:r>
            <a:r>
              <a:rPr lang="en-US" sz="1700" dirty="0" smtClean="0"/>
              <a:t>]     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816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56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4" y="1620520"/>
            <a:ext cx="8116378" cy="196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6752" y="3886200"/>
            <a:ext cx="807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Modified Page </a:t>
            </a:r>
            <a:r>
              <a:rPr lang="en-US" sz="1400" b="1" dirty="0" err="1">
                <a:solidFill>
                  <a:srgbClr val="000000"/>
                </a:solidFill>
              </a:rPr>
              <a:t>Url</a:t>
            </a:r>
            <a:r>
              <a:rPr lang="en-US" sz="1400" b="1" dirty="0">
                <a:solidFill>
                  <a:srgbClr val="000000"/>
                </a:solidFill>
              </a:rPr>
              <a:t> Format : </a:t>
            </a:r>
            <a:r>
              <a:rPr lang="en-US" sz="1400" b="1" u="sng" dirty="0">
                <a:solidFill>
                  <a:srgbClr val="0000CC"/>
                </a:solidFill>
              </a:rPr>
              <a:t>http://</a:t>
            </a:r>
            <a:r>
              <a:rPr lang="en-US" sz="1400" b="1" u="sng" dirty="0" smtClean="0">
                <a:solidFill>
                  <a:srgbClr val="0000CC"/>
                </a:solidFill>
              </a:rPr>
              <a:t>www.sears.com/SEO-custom-name-goes-here/b-catgroupId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831669"/>
              </p:ext>
            </p:extLst>
          </p:nvPr>
        </p:nvGraphicFramePr>
        <p:xfrm>
          <a:off x="1371600" y="1981200"/>
          <a:ext cx="6080760" cy="2063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1905000"/>
                <a:gridCol w="356616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S.No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CATGROUP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INSERT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CATGRPDESC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INSERT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STORECGRP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INSERT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CATTOGRP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INSERT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CATGRPREL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INSERT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XCATGROUPPATH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INSERT/UPDATE/DELETE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1447800"/>
            <a:ext cx="19634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cap="all" dirty="0" smtClean="0"/>
              <a:t>Db2 TABLE CHANGES</a:t>
            </a:r>
            <a:endParaRPr lang="en-US" sz="1600" b="1" u="sng" cap="all" dirty="0"/>
          </a:p>
        </p:txBody>
      </p:sp>
      <p:sp>
        <p:nvSpPr>
          <p:cNvPr id="5" name="Rectangle 4"/>
          <p:cNvSpPr/>
          <p:nvPr/>
        </p:nvSpPr>
        <p:spPr>
          <a:xfrm>
            <a:off x="1398303" y="4080877"/>
            <a:ext cx="1542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cap="all" dirty="0" smtClean="0"/>
              <a:t>SOLR  CHANGES</a:t>
            </a:r>
            <a:endParaRPr lang="en-US" sz="1600" b="1" u="sng" cap="all" dirty="0"/>
          </a:p>
        </p:txBody>
      </p:sp>
      <p:sp>
        <p:nvSpPr>
          <p:cNvPr id="6" name="Rectangle 5"/>
          <p:cNvSpPr/>
          <p:nvPr/>
        </p:nvSpPr>
        <p:spPr>
          <a:xfrm>
            <a:off x="1981200" y="4572000"/>
            <a:ext cx="39767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N-Tier Category aggregation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N-Tier </a:t>
            </a:r>
            <a:r>
              <a:rPr lang="en-US" sz="2400" dirty="0"/>
              <a:t>Product </a:t>
            </a:r>
            <a:r>
              <a:rPr lang="en-US" sz="2400" dirty="0" smtClean="0"/>
              <a:t>aggregation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N-Tier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58200" cy="4038600"/>
          </a:xfrm>
        </p:spPr>
        <p:txBody>
          <a:bodyPr/>
          <a:lstStyle/>
          <a:p>
            <a:pPr algn="l"/>
            <a:r>
              <a:rPr lang="en-US" u="sng" dirty="0" smtClean="0"/>
              <a:t>The Goal:</a:t>
            </a:r>
            <a:r>
              <a:rPr lang="en-US" dirty="0" smtClean="0"/>
              <a:t>  </a:t>
            </a:r>
            <a:r>
              <a:rPr lang="en-US" sz="3000" dirty="0" smtClean="0"/>
              <a:t>Make necessary code changes to display:</a:t>
            </a:r>
          </a:p>
          <a:p>
            <a:pPr algn="l"/>
            <a:r>
              <a:rPr lang="en-US" dirty="0" smtClean="0"/>
              <a:t>1.  More than 3 levels of categorization</a:t>
            </a:r>
          </a:p>
          <a:p>
            <a:pPr marL="514350" indent="-514350" algn="l">
              <a:buAutoNum type="arabicPeriod" startAt="2"/>
            </a:pPr>
            <a:r>
              <a:rPr lang="en-US" dirty="0" smtClean="0"/>
              <a:t>Displaying products before level 3</a:t>
            </a:r>
          </a:p>
          <a:p>
            <a:pPr marL="514350" indent="-514350" algn="l">
              <a:buAutoNum type="arabicPeriod" startAt="2"/>
            </a:pPr>
            <a:r>
              <a:rPr lang="en-US" dirty="0" smtClean="0"/>
              <a:t>Depict graph linking of categories – link to same category more than one way</a:t>
            </a:r>
          </a:p>
        </p:txBody>
      </p:sp>
    </p:spTree>
    <p:extLst>
      <p:ext uri="{BB962C8B-B14F-4D97-AF65-F5344CB8AC3E}">
        <p14:creationId xmlns:p14="http://schemas.microsoft.com/office/powerpoint/2010/main" val="210082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More than 3 levels of categorization: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828800"/>
            <a:ext cx="1905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64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More than 3 levels of categorization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u="sng" dirty="0" smtClean="0"/>
              <a:t>DEMO URL:</a:t>
            </a:r>
            <a:endParaRPr lang="en-US" sz="2000" u="sng" dirty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wcsdevel3085p.dev.ch3.s.com/shc/s/spring-outdoor-hobbies-gardening-nursery-plants-lawn-grasses/b-1030103</a:t>
            </a: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305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40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products before level 3: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2362200"/>
            <a:ext cx="14001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0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Displaying products before level 3:</a:t>
            </a:r>
          </a:p>
          <a:p>
            <a:pPr marL="0" indent="0">
              <a:buNone/>
            </a:pPr>
            <a:r>
              <a:rPr lang="en-US" sz="2000" u="sng" dirty="0"/>
              <a:t>DEMO URL:</a:t>
            </a:r>
            <a:endParaRPr lang="en-US" sz="2000" u="sng" dirty="0">
              <a:hlinkClick r:id="rId2"/>
            </a:endParaRPr>
          </a:p>
          <a:p>
            <a:pPr marL="0" indent="0">
              <a:buNone/>
            </a:pPr>
            <a:r>
              <a:rPr lang="en-US" sz="2300" dirty="0">
                <a:hlinkClick r:id="rId2"/>
              </a:rPr>
              <a:t>http://wcsdevel3085p.dev.ch3.s.com/shc/s/spring/b-1261720515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8486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49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Depict graph linking of categories: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3810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1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378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N-Tier  Demo</vt:lpstr>
      <vt:lpstr>N-Tier Demo</vt:lpstr>
      <vt:lpstr> </vt:lpstr>
      <vt:lpstr>N-Tier Demo</vt:lpstr>
      <vt:lpstr>N-Tier Demo</vt:lpstr>
      <vt:lpstr>N-Tier Demo</vt:lpstr>
      <vt:lpstr>N-Tier Demo</vt:lpstr>
      <vt:lpstr>N-Tier Demo</vt:lpstr>
      <vt:lpstr>N-Tier Demo</vt:lpstr>
      <vt:lpstr>N-Tier Demo</vt:lpstr>
      <vt:lpstr>N-Tier Demo</vt:lpstr>
      <vt:lpstr>N-Tier Demo</vt:lpstr>
      <vt:lpstr>N-Tier Demo</vt:lpstr>
      <vt:lpstr>Questions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cbalas0</dc:creator>
  <cp:lastModifiedBy>Shareef, Mohammed (Contractor)</cp:lastModifiedBy>
  <cp:revision>22</cp:revision>
  <dcterms:created xsi:type="dcterms:W3CDTF">2013-03-11T23:24:41Z</dcterms:created>
  <dcterms:modified xsi:type="dcterms:W3CDTF">2013-05-09T19:33:19Z</dcterms:modified>
</cp:coreProperties>
</file>