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sldIdLst>
    <p:sldId id="299" r:id="rId4"/>
    <p:sldId id="334" r:id="rId5"/>
    <p:sldId id="300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5" r:id="rId2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26" autoAdjust="0"/>
  </p:normalViewPr>
  <p:slideViewPr>
    <p:cSldViewPr snapToGrid="0">
      <p:cViewPr varScale="1">
        <p:scale>
          <a:sx n="86" d="100"/>
          <a:sy n="86" d="100"/>
        </p:scale>
        <p:origin x="-112" y="-1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9F64210-BE59-4BAE-A07C-4F9AD0DAB6C8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8ACC4F-1AC8-4ED3-B130-E40469D9DCA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A52C85F-1694-441B-A7F4-0A4282CDA640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362D4E-F125-4D63-BA91-D27A1C751FE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D4E88A1-EA3E-43A3-B79B-BB026EFA9D9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AEE6F67-889D-447C-B5F7-757168D4655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41B1D8A-EB27-4392-A1B9-CC868E65DFA6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C12AA71-B099-4682-AA9C-289A014B8A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92C8A6E-58CE-42C4-A8EF-9AC75B976FFF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C7923DD-478A-43B8-BAC6-3873755B7C3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C77A9E-EA30-4512-9475-418FAF6F7CA5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932E53E-1DAA-41F4-B829-B7DE6CF9674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CE6D64C-63BF-41C9-8C8D-90404C3C94B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DDD1CB-504D-4539-849B-0EFD3AD1E9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495EAD5-FFB0-4871-9357-B1D334AF9DFC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38E4CAB-1E6F-4566-9991-2AF6A2DCF78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520078E-66D3-4519-BB64-E869678FBAB9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220CE8-3985-4179-BCCF-2238B10939F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A884CCE-1A42-4347-9FC8-453993AEB66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89B8B17-ECB4-47EF-A81E-85FA004374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D54716-E720-4D05-862E-7A467BC65C37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B68EB8C-DD0A-433D-95FE-AD07FBB8CCC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FC609B-D527-4C78-9FB7-3D08698ACBDE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052D3A4-931B-48B8-B513-B001E5DFD15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6A74525-5B36-4E0D-B241-EBF4A62C0F2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37D9360-CC6F-4C0D-8960-578C7FFE388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F1AAD0A-0F2D-41BA-9F47-46104AFCC7ED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903C74D-0643-4A75-9593-1D9A8E15377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B7DFD2-F6DF-4459-A8ED-0113AA7007E4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A4AD978-D06B-4EC8-AFBB-00AD097D207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2EDBDCE-1842-4D63-BFCA-BC71275857C8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B878EA9-22B3-4431-A00F-417EDF43EB5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-34925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-31750" y="2936875"/>
            <a:ext cx="5913438" cy="2951163"/>
          </a:xfrm>
          <a:prstGeom prst="rect">
            <a:avLst/>
          </a:prstGeom>
          <a:gradFill flip="none" rotWithShape="1">
            <a:gsLst>
              <a:gs pos="3100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96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000" dirty="0" smtClean="0">
                <a:solidFill>
                  <a:srgbClr val="171717"/>
                </a:solidFill>
              </a:rPr>
              <a:t>By: Hamid </a:t>
            </a:r>
            <a:r>
              <a:rPr lang="en-US" sz="2000" dirty="0" err="1" smtClean="0">
                <a:solidFill>
                  <a:srgbClr val="171717"/>
                </a:solidFill>
              </a:rPr>
              <a:t>Shariff</a:t>
            </a:r>
            <a:endParaRPr lang="en-US" sz="2000" dirty="0">
              <a:solidFill>
                <a:srgbClr val="171717"/>
              </a:solidFill>
            </a:endParaRP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519113" y="329723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Widgets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Screen Shot 2012-09-21 at 12.39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5" y="2988370"/>
            <a:ext cx="1936304" cy="2866113"/>
          </a:xfrm>
          <a:prstGeom prst="rect">
            <a:avLst/>
          </a:prstGeom>
        </p:spPr>
      </p:pic>
      <p:pic>
        <p:nvPicPr>
          <p:cNvPr id="8" name="Picture 7" descr="Screen Shot 2012-09-21 at 2.2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3" y="4924778"/>
            <a:ext cx="2665856" cy="691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61728" y="700737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a Question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93938" y="1351251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3534" y="102564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4" idx="2"/>
          </p:cNvCxnSpPr>
          <p:nvPr/>
        </p:nvCxnSpPr>
        <p:spPr>
          <a:xfrm>
            <a:off x="4134550" y="5916697"/>
            <a:ext cx="14766" cy="625632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3683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Post a 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6" y="2130941"/>
            <a:ext cx="7975600" cy="1231900"/>
          </a:xfrm>
          <a:prstGeom prst="rect">
            <a:avLst/>
          </a:prstGeom>
        </p:spPr>
      </p:pic>
      <p:pic>
        <p:nvPicPr>
          <p:cNvPr id="4" name="Picture 3" descr="Post a question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00" y="4037097"/>
            <a:ext cx="3467100" cy="187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0188" y="1222355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Text field to ask a question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20504" y="261693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Advertisement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endCxn id="39" idx="1"/>
          </p:cNvCxnSpPr>
          <p:nvPr/>
        </p:nvCxnSpPr>
        <p:spPr>
          <a:xfrm flipV="1">
            <a:off x="3115679" y="6384066"/>
            <a:ext cx="340921" cy="10577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6600" y="619940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50" y="2924111"/>
            <a:ext cx="3064278" cy="2953400"/>
          </a:xfrm>
          <a:prstGeom prst="rect">
            <a:avLst/>
          </a:prstGeom>
        </p:spPr>
      </p:pic>
      <p:pic>
        <p:nvPicPr>
          <p:cNvPr id="4" name="Picture 3" descr="Ad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" y="1255297"/>
            <a:ext cx="2945075" cy="55288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3462" y="779309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Clickable Ad image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58363" y="28999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Embed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76967" y="3396696"/>
            <a:ext cx="605416" cy="79748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9516" y="305996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69897" y="2820734"/>
            <a:ext cx="1" cy="94516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883" y="2463034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5748" y="399508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2001" y="1415361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Embed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" y="3751133"/>
            <a:ext cx="2818490" cy="2944690"/>
          </a:xfrm>
          <a:prstGeom prst="rect">
            <a:avLst/>
          </a:prstGeom>
        </p:spPr>
      </p:pic>
      <p:pic>
        <p:nvPicPr>
          <p:cNvPr id="8" name="Picture 7" descr="Media Embed 66% Colum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77" y="4371396"/>
            <a:ext cx="3626823" cy="2324151"/>
          </a:xfrm>
          <a:prstGeom prst="rect">
            <a:avLst/>
          </a:prstGeom>
        </p:spPr>
      </p:pic>
      <p:pic>
        <p:nvPicPr>
          <p:cNvPr id="9" name="Picture 8" descr="Media Embed  33% Colum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86" y="1831259"/>
            <a:ext cx="2901925" cy="24341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2993" y="853150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post videos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70350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Polls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2998" y="2082321"/>
            <a:ext cx="267139" cy="5177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0632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84576" y="5992537"/>
            <a:ext cx="8868" cy="4759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59827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Polls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4" y="2238104"/>
            <a:ext cx="3378200" cy="3733800"/>
          </a:xfrm>
          <a:prstGeom prst="rect">
            <a:avLst/>
          </a:prstGeom>
        </p:spPr>
      </p:pic>
      <p:pic>
        <p:nvPicPr>
          <p:cNvPr id="4" name="Picture 3" descr="Po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94" y="2617363"/>
            <a:ext cx="3797300" cy="388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294" y="1192819"/>
            <a:ext cx="843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Polls. You can display the latest poll or chose it 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name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05737" y="30599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Results List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33453" y="1377092"/>
            <a:ext cx="1060333" cy="61662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4669" y="1021952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5380" y="4249993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Results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17" y="365387"/>
            <a:ext cx="2680571" cy="6448309"/>
          </a:xfrm>
          <a:prstGeom prst="rect">
            <a:avLst/>
          </a:prstGeom>
        </p:spPr>
      </p:pic>
      <p:pic>
        <p:nvPicPr>
          <p:cNvPr id="6" name="Picture 5" descr="Post widget results 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8" y="2882994"/>
            <a:ext cx="3479800" cy="3213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824459" y="4489543"/>
            <a:ext cx="398688" cy="324902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227" y="823612"/>
            <a:ext cx="4405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List of Blogs/Guides/Q&amp;As. Examples: Search results, Blog Posts and etc.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61856" y="237598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Featured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13797" y="4046497"/>
            <a:ext cx="679248" cy="57596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3459" y="465493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3704" y="640006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38484" y="6601402"/>
            <a:ext cx="457753" cy="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ost Widget 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" y="1339195"/>
            <a:ext cx="2785484" cy="5518805"/>
          </a:xfrm>
          <a:prstGeom prst="rect">
            <a:avLst/>
          </a:prstGeom>
        </p:spPr>
      </p:pic>
      <p:pic>
        <p:nvPicPr>
          <p:cNvPr id="4" name="Picture 3" descr="Featured Blog P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19" y="1978943"/>
            <a:ext cx="3626606" cy="1984909"/>
          </a:xfrm>
          <a:prstGeom prst="rect">
            <a:avLst/>
          </a:prstGeom>
        </p:spPr>
      </p:pic>
      <p:pic>
        <p:nvPicPr>
          <p:cNvPr id="5" name="Picture 4" descr="Featured Gu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96" y="1426772"/>
            <a:ext cx="1671260" cy="2551422"/>
          </a:xfrm>
          <a:prstGeom prst="rect">
            <a:avLst/>
          </a:prstGeom>
        </p:spPr>
      </p:pic>
      <p:pic>
        <p:nvPicPr>
          <p:cNvPr id="7" name="Picture 6" descr="Featured Ques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0" y="4061266"/>
            <a:ext cx="3284462" cy="13429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92301" y="161740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7423" y="1031389"/>
            <a:ext cx="1445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188" y="779308"/>
            <a:ext cx="46418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Featured Q&amp;A/Blog/Guides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47090" y="665877"/>
            <a:ext cx="5577540" cy="89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400" b="1" dirty="0" smtClean="0">
                <a:solidFill>
                  <a:srgbClr val="171717"/>
                </a:solidFill>
              </a:rPr>
              <a:t>Featured Articles Slideshow, Product Widget and many more to come…</a:t>
            </a:r>
            <a:endParaRPr lang="en-US" sz="24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Featured Slideshow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4" y="2170273"/>
            <a:ext cx="3365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pic>
        <p:nvPicPr>
          <p:cNvPr id="2" name="Picture 1" descr="Screen Shot 2012-09-21 at 2.2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54" y="3668889"/>
            <a:ext cx="2665856" cy="691444"/>
          </a:xfrm>
          <a:prstGeom prst="rect">
            <a:avLst/>
          </a:prstGeom>
        </p:spPr>
      </p:pic>
      <p:pic>
        <p:nvPicPr>
          <p:cNvPr id="3" name="Picture 2" descr="Screen Shot 2012-09-21 at 5.3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56" y="1504245"/>
            <a:ext cx="17526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58371" y="1616365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Widgets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17" name="Gruppe 85"/>
          <p:cNvGrpSpPr>
            <a:grpSpLocks/>
          </p:cNvGrpSpPr>
          <p:nvPr/>
        </p:nvGrpSpPr>
        <p:grpSpPr bwMode="auto">
          <a:xfrm>
            <a:off x="184129" y="2736721"/>
            <a:ext cx="464053" cy="380352"/>
            <a:chOff x="876300" y="2511425"/>
            <a:chExt cx="344488" cy="342900"/>
          </a:xfrm>
        </p:grpSpPr>
        <p:sp>
          <p:nvSpPr>
            <p:cNvPr id="1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9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14318" y="2736724"/>
            <a:ext cx="6137222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Showcase front-end and back-end view of communities widgets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26" name="Gruppe 85"/>
          <p:cNvGrpSpPr>
            <a:grpSpLocks/>
          </p:cNvGrpSpPr>
          <p:nvPr/>
        </p:nvGrpSpPr>
        <p:grpSpPr bwMode="auto">
          <a:xfrm>
            <a:off x="177790" y="3206637"/>
            <a:ext cx="464053" cy="380352"/>
            <a:chOff x="876300" y="2511425"/>
            <a:chExt cx="344488" cy="342900"/>
          </a:xfrm>
        </p:grpSpPr>
        <p:sp>
          <p:nvSpPr>
            <p:cNvPr id="27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07980" y="3206640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Provide a brief description about widget functionality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4" name="Picture 3" descr="Screen Shot 2013-01-13 at 11.2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31465"/>
            <a:ext cx="8789610" cy="1146471"/>
          </a:xfrm>
          <a:prstGeom prst="rect">
            <a:avLst/>
          </a:prstGeom>
        </p:spPr>
      </p:pic>
      <p:pic>
        <p:nvPicPr>
          <p:cNvPr id="6" name="Picture 5" descr="Screen Shot 2013-01-13 at 11.2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5891261"/>
            <a:ext cx="8800685" cy="947565"/>
          </a:xfrm>
          <a:prstGeom prst="rect">
            <a:avLst/>
          </a:prstGeom>
        </p:spPr>
      </p:pic>
      <p:grpSp>
        <p:nvGrpSpPr>
          <p:cNvPr id="31" name="Gruppe 85"/>
          <p:cNvGrpSpPr>
            <a:grpSpLocks/>
          </p:cNvGrpSpPr>
          <p:nvPr/>
        </p:nvGrpSpPr>
        <p:grpSpPr bwMode="auto">
          <a:xfrm>
            <a:off x="167761" y="3698708"/>
            <a:ext cx="464053" cy="380352"/>
            <a:chOff x="876300" y="2511425"/>
            <a:chExt cx="344488" cy="342900"/>
          </a:xfrm>
        </p:grpSpPr>
        <p:sp>
          <p:nvSpPr>
            <p:cNvPr id="32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3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97951" y="3698711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Site is divided into two columns; 66% and 33% width 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35" name="Gruppe 85"/>
          <p:cNvGrpSpPr>
            <a:grpSpLocks/>
          </p:cNvGrpSpPr>
          <p:nvPr/>
        </p:nvGrpSpPr>
        <p:grpSpPr bwMode="auto">
          <a:xfrm>
            <a:off x="157735" y="4190772"/>
            <a:ext cx="464053" cy="380352"/>
            <a:chOff x="876300" y="2511425"/>
            <a:chExt cx="344488" cy="342900"/>
          </a:xfrm>
        </p:grpSpPr>
        <p:sp>
          <p:nvSpPr>
            <p:cNvPr id="37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8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87925" y="4190775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In most instances you can use the widgets on both columns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245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06027" y="685968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Page Title Header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Page Title Header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9" y="2159038"/>
            <a:ext cx="7768423" cy="533400"/>
          </a:xfrm>
          <a:prstGeom prst="rect">
            <a:avLst/>
          </a:prstGeom>
        </p:spPr>
      </p:pic>
      <p:pic>
        <p:nvPicPr>
          <p:cNvPr id="5" name="Picture 4" descr="Page Title Header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19" y="3281405"/>
            <a:ext cx="3454400" cy="30099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593938" y="1351251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3534" y="102564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83427" y="468867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97492" y="448291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9241" y="1251891"/>
            <a:ext cx="1422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Title widget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496755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WidgetPress</a:t>
            </a:r>
            <a:r>
              <a:rPr lang="en-US" sz="3000" b="1" dirty="0" smtClean="0">
                <a:solidFill>
                  <a:srgbClr val="171717"/>
                </a:solidFill>
              </a:rPr>
              <a:t> Image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10248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1401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Hero 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3" y="2956574"/>
            <a:ext cx="3786662" cy="2117659"/>
          </a:xfrm>
          <a:prstGeom prst="rect">
            <a:avLst/>
          </a:prstGeom>
        </p:spPr>
      </p:pic>
      <p:pic>
        <p:nvPicPr>
          <p:cNvPr id="4" name="Picture 3" descr="WidgetPress Image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" y="1887384"/>
            <a:ext cx="2110763" cy="47986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188" y="986067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Displays an image. Example: Hero Image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1514E-6 -3.12486E-6 L -1.61514E-6 -0.060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657E-7 0.06463 L 3.71657E-7 -2.721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17428" y="245696"/>
            <a:ext cx="541187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Meet the Comm. Team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74885" y="1245412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4481" y="91980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51512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2665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Meet the Community Team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3" y="1363022"/>
            <a:ext cx="2111020" cy="5494977"/>
          </a:xfrm>
          <a:prstGeom prst="rect">
            <a:avLst/>
          </a:prstGeom>
        </p:spPr>
      </p:pic>
      <p:pic>
        <p:nvPicPr>
          <p:cNvPr id="5" name="Picture 4" descr="Meet the Community Team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09" y="2090309"/>
            <a:ext cx="3007468" cy="47676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4486" y="749770"/>
            <a:ext cx="2958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Communities members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35270" y="261692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Content Blurb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08675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6600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Content Blurb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8" y="1326057"/>
            <a:ext cx="2591435" cy="5376262"/>
          </a:xfrm>
          <a:prstGeom prst="rect">
            <a:avLst/>
          </a:prstGeom>
        </p:spPr>
      </p:pic>
      <p:pic>
        <p:nvPicPr>
          <p:cNvPr id="5" name="Picture 4" descr="Content Blur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77" y="2928594"/>
            <a:ext cx="3835400" cy="181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525" y="764537"/>
            <a:ext cx="7078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Arbitrary text, usually intended for the right rail. Example: About Us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40430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70350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Menu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39054" y="5789149"/>
            <a:ext cx="1639053" cy="561193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7854" y="634708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Community Menu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36" y="2938948"/>
            <a:ext cx="3771900" cy="2540000"/>
          </a:xfrm>
          <a:prstGeom prst="rect">
            <a:avLst/>
          </a:prstGeom>
        </p:spPr>
      </p:pic>
      <p:pic>
        <p:nvPicPr>
          <p:cNvPr id="5" name="Picture 4" descr="Community Menu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4" y="1928391"/>
            <a:ext cx="3378200" cy="3822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188" y="1207587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links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61727" y="496752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Recent Activities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2998" y="2082321"/>
            <a:ext cx="267139" cy="5177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0632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" idx="2"/>
          </p:cNvCxnSpPr>
          <p:nvPr/>
        </p:nvCxnSpPr>
        <p:spPr>
          <a:xfrm>
            <a:off x="1984576" y="6125449"/>
            <a:ext cx="8868" cy="4759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59827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Recent Activities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" y="1731249"/>
            <a:ext cx="3467100" cy="4394200"/>
          </a:xfrm>
          <a:prstGeom prst="rect">
            <a:avLst/>
          </a:prstGeom>
        </p:spPr>
      </p:pic>
      <p:pic>
        <p:nvPicPr>
          <p:cNvPr id="7" name="Picture 6" descr="Recent Activi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76" y="2599210"/>
            <a:ext cx="3341003" cy="40943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61" y="1030369"/>
            <a:ext cx="84958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Recent Activities can be used for any category page (action items &lt;SHC-</a:t>
            </a:r>
            <a:r>
              <a:rPr lang="en-US" dirty="0" err="1" smtClean="0">
                <a:solidFill>
                  <a:schemeClr val="accent1">
                    <a:lumMod val="10000"/>
                  </a:schemeClr>
                </a:solidFill>
              </a:rPr>
              <a:t>JulieK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 Answered this&gt; etc.)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46960" y="36383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Summary List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78279" y="2894574"/>
            <a:ext cx="605416" cy="79748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60828" y="2557847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244460" y="6523306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5613" y="6317544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Summary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1" y="3721594"/>
            <a:ext cx="3298222" cy="3090133"/>
          </a:xfrm>
          <a:prstGeom prst="rect">
            <a:avLst/>
          </a:prstGeom>
        </p:spPr>
      </p:pic>
      <p:pic>
        <p:nvPicPr>
          <p:cNvPr id="5" name="Picture 4" descr="summary list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04" y="2141393"/>
            <a:ext cx="2582594" cy="3964827"/>
          </a:xfrm>
          <a:prstGeom prst="rect">
            <a:avLst/>
          </a:prstGeom>
        </p:spPr>
      </p:pic>
      <p:pic>
        <p:nvPicPr>
          <p:cNvPr id="6" name="Picture 5" descr="Post Widget Summary List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" y="1413630"/>
            <a:ext cx="2154040" cy="52966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7151" y="3345283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0975" y="1755031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823" y="926991"/>
            <a:ext cx="54982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Related stories (recent Questions,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logs, or Guides)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theme/theme1.xml><?xml version="1.0" encoding="utf-8"?>
<a:theme xmlns:a="http://schemas.openxmlformats.org/drawingml/2006/main" name="TC018754749991">
  <a:themeElements>
    <a:clrScheme name="Custom 1">
      <a:dk1>
        <a:srgbClr val="2C3BFF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626E48-2633-4046-AC88-6732CA3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17370</TotalTime>
  <Words>358</Words>
  <Application>Microsoft Macintosh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TC018754749991</vt:lpstr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/>
  <cp:keywords/>
  <cp:lastModifiedBy>Sears Holdings</cp:lastModifiedBy>
  <cp:revision>397</cp:revision>
  <dcterms:modified xsi:type="dcterms:W3CDTF">2013-01-28T18:22:44Z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TC018754749991</vt:lpwstr>
  </property>
</Properties>
</file>