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FEE2-87C0-48DB-9B45-B5029DA6E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76EB09-A5E8-4E38-9D21-0B15E90B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72036-B969-4245-8A5D-3DD6992A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EFD65-AC23-40F6-BEDC-1182BCB8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7DB74-C0C7-4233-9CD1-A6755D73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3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07F03-2313-4E80-BC4B-6ACF73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120D2-6FBD-485F-8034-0CF64BF4D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821BB-1ED9-4368-AAD7-62F80BEE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EB19F-555D-42BE-BA0D-B3E21537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8BBC4-42BC-4764-8EA9-525E733F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CFDDCF-20E4-49D3-B765-9137F8F20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DB13C-8F09-45EF-B636-B2BD796D2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1EDD7-BAAB-4B88-88BE-6C33942E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498AA-787E-411C-AF80-FC5A0D3F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35F60-6FF7-4DEC-9DFC-4ED02C8A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9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72FB0-6158-4F93-B662-9C1CB221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3417B-805E-4A24-B42D-C5E84FC5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DF92C-58B8-4AF8-B7B9-1EE05F39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4DC56-1241-497B-9A84-6FFE39D6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A4DC7-3D22-4A1A-ACCE-5942A4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8670C-7F6C-4BD8-8E83-F7EBA288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E1646-D0FF-4DB3-BC72-FFDE25AE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04315-A063-4A9B-BD53-8C48AA0C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689ED-BDB2-4859-8C87-5B188042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633A3-C364-4925-B85C-BDC61FFD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881B-5972-41A8-B3F8-FB6EEC23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4A58D-BACA-46EE-9E48-07E55743B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F97E1D-6AE5-4479-BA4A-9548EE5B1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78C74-AE54-46AC-97C3-21C8F5F0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C2F54-446B-484D-8D07-8B933833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15D23-861C-459E-9867-8A9C1EE5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6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91433-C8FA-48FA-9116-CE8B78B8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B604A-BAF4-44CC-90BE-6E6D8D6C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B49CF-C6C1-4258-B701-E8166BF9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5FA91-515D-4F62-AD83-A8146AAA8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C90CE-2D8A-4F8D-ACA5-4A27C4120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FE058-A66C-44F7-8C24-A5A8D326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946019-C0D4-4F13-954F-3E04D56D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B73040-EFED-4CC8-AB76-5B839D89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15040-9773-42FB-9119-05D91489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B15260-28C7-459B-8140-AF791FE6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4398F-44C4-4E8D-866A-36DDECFF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36B25-00A7-41CB-B38C-C50A25C3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0C6A59-E988-47C2-A1FC-03AFE669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554C47-1D7F-4DF5-9742-E58E1AB7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0E798E-5282-4C42-8E7D-ECB63C5E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1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153C8-3499-4365-A88F-AC1645AE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5C4D6-8A9C-4EA0-8EBF-650A49A4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1732FF-99AE-4743-9263-E2EAD8D3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3190D-A23A-4449-A610-048AB4A5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0B493-E76B-4A78-B66F-E5B161E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72044-0DA9-4E92-AA1F-9F294D1C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4B5D-04F1-45BF-8646-153EE47B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17299D-F010-400E-89B7-004A25E5E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F79CE-0DBB-4EE3-A84D-3C5DD1CA1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47FBB-75F5-4B6C-998C-DFDF81F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F3D27-8C60-4CF2-8F02-35945768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68875-70EB-412F-ABCF-10FFFC22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0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D19981-DF07-4710-AEFA-BC1E38EB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9F953-B4A3-4DCE-B92D-28D851B7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E889D-F2B3-4040-ADE0-89E1F02F9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424B-7034-4071-A855-2DF78BA129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0F496-665A-48D8-8D28-087E6B2C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DC29F-1358-4B2E-8BE2-C30BDB54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75EA-D8CF-4D19-893D-A24DEEAA4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0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9DEBEA5-F31E-4FD6-915C-256D9261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28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12303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516640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85000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989293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639502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138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FTP, Telnet, SMTP, POP3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98752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1205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5789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0288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16053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6640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58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19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YONG HEE</dc:creator>
  <cp:lastModifiedBy>KWON YONG HEE</cp:lastModifiedBy>
  <cp:revision>15</cp:revision>
  <dcterms:created xsi:type="dcterms:W3CDTF">2020-07-12T11:01:33Z</dcterms:created>
  <dcterms:modified xsi:type="dcterms:W3CDTF">2020-07-12T11:51:10Z</dcterms:modified>
</cp:coreProperties>
</file>