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4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7D7AA5-C9B2-A5C5-B698-3ACEA8504D3F}" v="51" dt="2021-12-13T08:54:01.720"/>
    <p1510:client id="{7A2CC822-B4D4-4031-8FE1-B2BF5BC9EA65}" v="59" dt="2021-12-13T13:14:41.538"/>
    <p1510:client id="{902BFA67-C2AD-C1DD-A1DA-B94A85C02590}" v="55" dt="2021-12-12T14:43:37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4F86DA-7B7E-4677-B71B-940DD22DE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A65976-91CF-4E7C-BE89-2F8033F91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EE318A-5AAF-4F07-A7B8-04E9BDEF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2D85-0A49-4D76-97D6-1A36E42D6318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4492A-09B7-463C-AA62-ABE79BA1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D0F911-A24D-45B6-98EC-3410DAB4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387-6CDA-4F4C-A42D-32EA8039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30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E260D-CA37-46F9-BF05-759138BF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7CC400-6E79-4793-A48D-40B42CF34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82D2E-2709-4F5A-B4BC-CFF63842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2D85-0A49-4D76-97D6-1A36E42D6318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990192-8242-479C-915D-B99C8D50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9B2186-B411-4072-8290-4B81FD4D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387-6CDA-4F4C-A42D-32EA8039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20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AFA133-D0AF-4D67-97DF-CB16F0885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21AFC2-8E30-4AAD-A8DC-9BB47ACDC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5A38FA-85A9-4296-9C1B-210D8164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2D85-0A49-4D76-97D6-1A36E42D6318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62E014-A4F6-4948-8CA5-BCCE6E31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268AD8-14FF-441B-84A9-7D3DEF2E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387-6CDA-4F4C-A42D-32EA8039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98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D9663-C15A-4396-A940-8694B890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2084D9-63D2-4203-A861-ED4874435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597ABE-0581-4AA4-852F-EDEDCF21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2D85-0A49-4D76-97D6-1A36E42D6318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FD2642-57A7-4553-8B2B-65B076D3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2A7A6-A05D-440C-BEC3-F4274DF3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387-6CDA-4F4C-A42D-32EA8039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89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3AEE1-C3B9-4F6C-96E0-A9262E5B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860293-5069-4314-96C5-5EB6D4890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D58615-BBB4-4E36-A101-47E3C0A7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2D85-0A49-4D76-97D6-1A36E42D6318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DCBB6-F64C-4C00-8067-CE95B45B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44C0AD-DB8F-45E7-AD5D-1435D03A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387-6CDA-4F4C-A42D-32EA8039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12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84A54-CBB3-436E-9688-0B84C5D9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D7AD55-3199-4AD6-8B5A-D6BF244AA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C9787B-97B7-4D9C-8A6F-FDE89971E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A49AD7-1CBE-453A-9260-54D14C6C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2D85-0A49-4D76-97D6-1A36E42D6318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C824E6-90AF-4BAD-BE7A-944565C9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9E68AF-C0BF-4567-8C60-026357B9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387-6CDA-4F4C-A42D-32EA8039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29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4D192-D4C9-45AF-8007-67667F59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69CCB5-7C47-4DF1-8255-89617798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970683-87E0-4C68-AF1A-40DBE05EA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01932D-11FD-49C0-9FB5-C8F984E38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2F9D5F-9E40-4524-8FCB-9C7714605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A7C44F-962B-498E-85D9-604D54B6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2D85-0A49-4D76-97D6-1A36E42D6318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4CB862-C7F4-44AA-BCFE-EEF9D524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5B3BD1-E162-4616-A273-C9DCB9AA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387-6CDA-4F4C-A42D-32EA8039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26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18C87-3F1E-43E1-AFA1-B59BC0CB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B70335-C2E8-45E7-9499-79B66B79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2D85-0A49-4D76-97D6-1A36E42D6318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5CC869-75E3-4488-85AC-8870362A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002F8B-F347-4308-AE7E-BBC9774D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387-6CDA-4F4C-A42D-32EA8039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11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5DF4BD-7894-4B1E-B4F9-CDDCC2B3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2D85-0A49-4D76-97D6-1A36E42D6318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98EDDC-4E2E-4498-A9C2-B0F1D584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3CCC85-C0A5-4333-9B2C-BA6FC150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387-6CDA-4F4C-A42D-32EA8039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8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8B7EC-28AC-4AC6-8C37-D5967D95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C116F6-16AD-4722-9901-61C53ACF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1CE215-2B7E-4BEC-B622-15CE9FB70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48BE22-D394-48C1-BD08-62B6DE27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2D85-0A49-4D76-97D6-1A36E42D6318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726A52-31CC-4656-BD1E-E5CF2F9B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398F95-5BDC-4D33-AC58-FE1827D5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387-6CDA-4F4C-A42D-32EA8039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33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7585D-0A8E-42B8-85F8-6D4AE564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568B27-717A-4564-9E35-84507D211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F642A1-5CA0-41DD-AB86-45A9641A6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234239-61D0-42EC-9D31-E591F2FE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2D85-0A49-4D76-97D6-1A36E42D6318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A0CC7A-7F2A-45B3-B89C-CEF9E9DC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3AA10F-8F3D-4609-993F-61C682E4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387-6CDA-4F4C-A42D-32EA8039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43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A0E628-8C93-44C6-8177-4D2588FA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78A6EB-9F4C-49EC-A465-9B1B8562F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B3FC03-D5C7-407D-BE6C-ECB923042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62D85-0A49-4D76-97D6-1A36E42D6318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4BA8B2-6A38-45B1-AD3F-BE0DC5DA3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D5C7A9-9128-4CE8-BC91-E4FAA6C5B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88387-6CDA-4F4C-A42D-32EA8039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38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70207-8285-4D2C-862F-2BDFCE128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Luftdaten messen mit dem ESP8266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DBB03C-120F-4048-AC69-FD11E28EA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Projekt 4 Gruppe 4: Timo Storm, Matthias Starck, Lisa Weidler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84D1FA83-8D7D-49E0-B60E-17D745099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115" y="4461328"/>
            <a:ext cx="1709058" cy="1699987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FF31147F-ECB1-46F2-A2EB-C56FBD1A3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707" y="4427698"/>
            <a:ext cx="1763486" cy="1763486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FCF0F9D6-41B4-45B5-BD72-3D91C4D06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715" y="435428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9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8111E-DEE9-462E-A010-832061D3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908BE-1CD2-4907-B24F-7DADE420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Aufgabenstellung, Hard- und Software</a:t>
            </a:r>
          </a:p>
          <a:p>
            <a:r>
              <a:rPr lang="de-DE"/>
              <a:t>Programmübersicht und Umsetzung</a:t>
            </a:r>
          </a:p>
          <a:p>
            <a:r>
              <a:rPr lang="de-DE"/>
              <a:t>Funktionsvorführung/Ergebnisse</a:t>
            </a:r>
          </a:p>
          <a:p>
            <a:r>
              <a:rPr lang="de-DE"/>
              <a:t>Schwierigkeiten und Probleme</a:t>
            </a:r>
          </a:p>
          <a:p>
            <a:r>
              <a:rPr lang="de-DE"/>
              <a:t>Erkenntnisse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84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AA998-9355-4387-BBF3-995082D72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4671" cy="1325563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Aufgabenstellung, Hard- und Software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6D92DF-3C5C-485E-9434-EA740BB96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222171"/>
            <a:ext cx="5157787" cy="452846"/>
          </a:xfrm>
        </p:spPr>
        <p:txBody>
          <a:bodyPr/>
          <a:lstStyle/>
          <a:p>
            <a:r>
              <a:rPr lang="de-DE"/>
              <a:t>Hardware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64C2E9-5DDE-4682-B99F-E18377A6C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821113"/>
            <a:ext cx="5157787" cy="23685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dirty="0"/>
              <a:t>Microcontroller ESP8266</a:t>
            </a:r>
          </a:p>
          <a:p>
            <a:r>
              <a:rPr lang="de-DE" dirty="0"/>
              <a:t>Temperatur- und Luftfeuchtigkeitssensor DHT22</a:t>
            </a:r>
            <a:endParaRPr lang="de-DE" dirty="0">
              <a:cs typeface="Calibri"/>
            </a:endParaRPr>
          </a:p>
          <a:p>
            <a:r>
              <a:rPr lang="de-DE" dirty="0"/>
              <a:t>Feinstaubsensor SDS011</a:t>
            </a:r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LED WS2812</a:t>
            </a:r>
          </a:p>
          <a:p>
            <a:endParaRPr lang="de-DE">
              <a:cs typeface="Calibri" panose="020F0502020204030204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5C330D-FCC8-406E-9976-DF3E2F30A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222171"/>
            <a:ext cx="5183188" cy="452846"/>
          </a:xfrm>
        </p:spPr>
        <p:txBody>
          <a:bodyPr/>
          <a:lstStyle/>
          <a:p>
            <a:r>
              <a:rPr lang="de-DE"/>
              <a:t>Software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74CE60-11F4-461E-BCEC-39CBFE106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821111"/>
            <a:ext cx="5183188" cy="236855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dirty="0"/>
              <a:t>Arduino</a:t>
            </a:r>
          </a:p>
          <a:p>
            <a:r>
              <a:rPr lang="de-DE" dirty="0"/>
              <a:t>MySQL </a:t>
            </a:r>
            <a:r>
              <a:rPr lang="de-DE" dirty="0" err="1"/>
              <a:t>Workbench</a:t>
            </a:r>
            <a:endParaRPr lang="de-DE" dirty="0"/>
          </a:p>
          <a:p>
            <a:r>
              <a:rPr lang="de-DE" dirty="0"/>
              <a:t>Visual Studio Code</a:t>
            </a:r>
            <a:endParaRPr lang="de-DE" dirty="0">
              <a:cs typeface="Calibri"/>
            </a:endParaRPr>
          </a:p>
          <a:p>
            <a:r>
              <a:rPr lang="de-DE" err="1"/>
              <a:t>Telegram</a:t>
            </a:r>
            <a:endParaRPr lang="de-DE"/>
          </a:p>
          <a:p>
            <a:r>
              <a:rPr lang="de-DE" dirty="0" err="1">
                <a:cs typeface="Calibri"/>
              </a:rPr>
              <a:t>Pycharm</a:t>
            </a:r>
          </a:p>
          <a:p>
            <a:endParaRPr lang="de-DE">
              <a:cs typeface="Calibri" panose="020F0502020204030204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4906214-2F5D-4806-A0EF-76CE1F265229}"/>
              </a:ext>
            </a:extLst>
          </p:cNvPr>
          <p:cNvSpPr txBox="1"/>
          <p:nvPr/>
        </p:nvSpPr>
        <p:spPr>
          <a:xfrm>
            <a:off x="841467" y="1432460"/>
            <a:ext cx="1007037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400" b="1" dirty="0"/>
              <a:t>Aufgabenstellung</a:t>
            </a:r>
          </a:p>
          <a:p>
            <a:r>
              <a:rPr lang="de-DE" sz="2800" dirty="0"/>
              <a:t>Erfassen von Sensordaten und Speichern in Datenbank, Erstellen einer Website zur Darstellung der Werte und eines Telegram-Bots </a:t>
            </a:r>
            <a:endParaRPr lang="de-DE" sz="2800" dirty="0">
              <a:cs typeface="Calibri"/>
            </a:endParaRPr>
          </a:p>
        </p:txBody>
      </p:sp>
      <p:pic>
        <p:nvPicPr>
          <p:cNvPr id="8" name="Grafik 8" descr="Ein Bild, das Text enthält.&#10;&#10;Beschreibung automatisch generiert.">
            <a:extLst>
              <a:ext uri="{FF2B5EF4-FFF2-40B4-BE49-F238E27FC236}">
                <a16:creationId xmlns:a16="http://schemas.microsoft.com/office/drawing/2014/main" id="{94AA1AD8-A1CD-4A1A-8D84-F5F034D73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17" t="14213" r="12340" b="10213"/>
          <a:stretch/>
        </p:blipFill>
        <p:spPr>
          <a:xfrm>
            <a:off x="9628553" y="2921000"/>
            <a:ext cx="2343171" cy="237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8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6E9B-D574-497E-B483-D0AB0A13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cs typeface="Calibri Light"/>
              </a:rPr>
              <a:t>Programmübersicht und Umsetzung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78EF442-42A7-4A77-AAAB-6DAFAB698154}"/>
              </a:ext>
            </a:extLst>
          </p:cNvPr>
          <p:cNvSpPr/>
          <p:nvPr/>
        </p:nvSpPr>
        <p:spPr>
          <a:xfrm>
            <a:off x="2139081" y="1606420"/>
            <a:ext cx="1826712" cy="91857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cs typeface="Calibri"/>
              </a:rPr>
              <a:t>Sensoren</a:t>
            </a:r>
            <a:endParaRPr lang="de-DE" dirty="0">
              <a:ln w="0"/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0286C18-FAB9-43B7-9D5B-69760A22BFF1}"/>
              </a:ext>
            </a:extLst>
          </p:cNvPr>
          <p:cNvSpPr/>
          <p:nvPr/>
        </p:nvSpPr>
        <p:spPr>
          <a:xfrm>
            <a:off x="5180034" y="1611550"/>
            <a:ext cx="1826712" cy="91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cs typeface="Calibri"/>
              </a:rPr>
              <a:t>Mikrocontroller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69FD26E-4133-4972-A8D3-33AF8C584E9C}"/>
              </a:ext>
            </a:extLst>
          </p:cNvPr>
          <p:cNvSpPr/>
          <p:nvPr/>
        </p:nvSpPr>
        <p:spPr>
          <a:xfrm>
            <a:off x="8220988" y="1608289"/>
            <a:ext cx="1826711" cy="9185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cs typeface="Calibri"/>
              </a:rPr>
              <a:t>LEDs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21E511A-09B8-416A-B677-656BAD466F2B}"/>
              </a:ext>
            </a:extLst>
          </p:cNvPr>
          <p:cNvSpPr/>
          <p:nvPr/>
        </p:nvSpPr>
        <p:spPr>
          <a:xfrm>
            <a:off x="5326171" y="2888814"/>
            <a:ext cx="1534439" cy="918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cs typeface="Calibri"/>
              </a:rPr>
              <a:t>Webserver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572D066-5EB6-4BBB-A895-AD72B323D6DD}"/>
              </a:ext>
            </a:extLst>
          </p:cNvPr>
          <p:cNvSpPr/>
          <p:nvPr/>
        </p:nvSpPr>
        <p:spPr>
          <a:xfrm>
            <a:off x="5326171" y="4159163"/>
            <a:ext cx="1534438" cy="91857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cs typeface="Calibri"/>
              </a:rPr>
              <a:t>Python Client</a:t>
            </a:r>
            <a:endParaRPr lang="de-DE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F0D9924-DC3C-4B1F-8F84-80803A4B3276}"/>
              </a:ext>
            </a:extLst>
          </p:cNvPr>
          <p:cNvSpPr/>
          <p:nvPr/>
        </p:nvSpPr>
        <p:spPr>
          <a:xfrm>
            <a:off x="8220987" y="4155733"/>
            <a:ext cx="1534438" cy="91857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cs typeface="Calibri"/>
              </a:rPr>
              <a:t>Telegram</a:t>
            </a:r>
            <a:r>
              <a:rPr lang="de-DE" dirty="0">
                <a:ln w="0"/>
                <a:solidFill>
                  <a:schemeClr val="tx1"/>
                </a:solidFill>
                <a:cs typeface="Calibri"/>
              </a:rPr>
              <a:t> Bot</a:t>
            </a:r>
            <a:endParaRPr lang="de-DE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11DD6BD-ED6D-4E21-88AD-9463D3832E8F}"/>
              </a:ext>
            </a:extLst>
          </p:cNvPr>
          <p:cNvSpPr/>
          <p:nvPr/>
        </p:nvSpPr>
        <p:spPr>
          <a:xfrm>
            <a:off x="8220988" y="5454170"/>
            <a:ext cx="1534437" cy="91857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cs typeface="Calibri"/>
              </a:rPr>
              <a:t>Website</a:t>
            </a: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98B8F80-CE27-4BC6-BFF6-742975755634}"/>
              </a:ext>
            </a:extLst>
          </p:cNvPr>
          <p:cNvSpPr/>
          <p:nvPr/>
        </p:nvSpPr>
        <p:spPr>
          <a:xfrm>
            <a:off x="5323690" y="5454170"/>
            <a:ext cx="1534437" cy="918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cs typeface="Calibri"/>
              </a:rPr>
              <a:t>Datenbank</a:t>
            </a:r>
          </a:p>
        </p:txBody>
      </p:sp>
      <p:cxnSp>
        <p:nvCxnSpPr>
          <p:cNvPr id="13" name="Gerade Verbindung mit Pfeil 12"/>
          <p:cNvCxnSpPr>
            <a:stCxn id="4" idx="3"/>
            <a:endCxn id="5" idx="1"/>
          </p:cNvCxnSpPr>
          <p:nvPr/>
        </p:nvCxnSpPr>
        <p:spPr>
          <a:xfrm>
            <a:off x="3965793" y="2065708"/>
            <a:ext cx="1214241" cy="484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5" idx="3"/>
            <a:endCxn id="6" idx="1"/>
          </p:cNvCxnSpPr>
          <p:nvPr/>
        </p:nvCxnSpPr>
        <p:spPr>
          <a:xfrm flipV="1">
            <a:off x="7006746" y="2067577"/>
            <a:ext cx="1214242" cy="2973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5" idx="2"/>
            <a:endCxn id="7" idx="0"/>
          </p:cNvCxnSpPr>
          <p:nvPr/>
        </p:nvCxnSpPr>
        <p:spPr>
          <a:xfrm>
            <a:off x="6093390" y="2529550"/>
            <a:ext cx="1" cy="359264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2"/>
            <a:endCxn id="8" idx="0"/>
          </p:cNvCxnSpPr>
          <p:nvPr/>
        </p:nvCxnSpPr>
        <p:spPr>
          <a:xfrm flipH="1">
            <a:off x="6093390" y="3806814"/>
            <a:ext cx="1" cy="35234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2"/>
            <a:endCxn id="11" idx="0"/>
          </p:cNvCxnSpPr>
          <p:nvPr/>
        </p:nvCxnSpPr>
        <p:spPr>
          <a:xfrm flipH="1">
            <a:off x="6090909" y="5077738"/>
            <a:ext cx="2481" cy="37643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cxnSpLocks/>
            <a:stCxn id="8" idx="3"/>
            <a:endCxn id="9" idx="1"/>
          </p:cNvCxnSpPr>
          <p:nvPr/>
        </p:nvCxnSpPr>
        <p:spPr>
          <a:xfrm flipV="1">
            <a:off x="6860609" y="4615021"/>
            <a:ext cx="1360378" cy="343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BE13196-EE3E-4F0B-B5E1-29D733C08FFD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6858127" y="5913170"/>
            <a:ext cx="1362861" cy="288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77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CABEC-0694-45C2-B61A-9BA28DF6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Funktionsvorführung/Ergebnisse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395C02C0-C0D4-4F9D-9757-DA6B34FAB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0" y="2020094"/>
            <a:ext cx="3962400" cy="3962400"/>
          </a:xfrm>
        </p:spPr>
      </p:pic>
    </p:spTree>
    <p:extLst>
      <p:ext uri="{BB962C8B-B14F-4D97-AF65-F5344CB8AC3E}">
        <p14:creationId xmlns:p14="http://schemas.microsoft.com/office/powerpoint/2010/main" val="282213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7E871-B2B9-4F85-8EE7-6BF2537A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Schwierigkeiten und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BCF052-2B99-4536-B627-43F9A538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Auswahl der Arduino-Bibliotheken</a:t>
            </a:r>
          </a:p>
          <a:p>
            <a:r>
              <a:rPr lang="de-DE" dirty="0">
                <a:cs typeface="Calibri"/>
              </a:rPr>
              <a:t>Probleme mit der Hardware</a:t>
            </a:r>
          </a:p>
          <a:p>
            <a:r>
              <a:rPr lang="de-DE" dirty="0">
                <a:cs typeface="Calibri"/>
              </a:rPr>
              <a:t>Simulieren von Testwerten</a:t>
            </a:r>
          </a:p>
          <a:p>
            <a:r>
              <a:rPr lang="de-DE" dirty="0">
                <a:cs typeface="Calibri"/>
              </a:rPr>
              <a:t>Wartezeit beim Kompilieren und Hochladen</a:t>
            </a:r>
          </a:p>
          <a:p>
            <a:r>
              <a:rPr lang="de-DE" dirty="0">
                <a:cs typeface="Calibri"/>
              </a:rPr>
              <a:t>Cache</a:t>
            </a:r>
          </a:p>
          <a:p>
            <a:r>
              <a:rPr lang="de-DE" dirty="0" err="1">
                <a:cs typeface="Calibri"/>
              </a:rPr>
              <a:t>Schusselfehler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6FF1A75-E88F-4983-95EA-C58251D07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829" y="3347279"/>
            <a:ext cx="2743200" cy="274879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F185685-92F3-47F1-A88C-B8263BAF1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335" y="5080978"/>
            <a:ext cx="3895060" cy="80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8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625C-1745-42A6-A2B1-98C19B2D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cs typeface="Calibri Light"/>
              </a:rPr>
              <a:t>Erkenntnisse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E09C0-F0B8-42C7-ADDD-AACC0C94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Einarbeitung in vorher unbekannte Programmiersprachen</a:t>
            </a:r>
          </a:p>
          <a:p>
            <a:r>
              <a:rPr lang="de-DE" dirty="0">
                <a:cs typeface="Calibri"/>
              </a:rPr>
              <a:t>Bibliotheken erleichtern das Programmieren sehr</a:t>
            </a:r>
          </a:p>
          <a:p>
            <a:r>
              <a:rPr lang="de-DE" dirty="0">
                <a:cs typeface="Calibri"/>
              </a:rPr>
              <a:t>Versionsverwaltung mit GitHub</a:t>
            </a:r>
          </a:p>
          <a:p>
            <a:r>
              <a:rPr lang="de-DE" dirty="0">
                <a:cs typeface="Calibri"/>
              </a:rPr>
              <a:t>Übertragung der Kenntnisse in den privaten Bereich</a:t>
            </a:r>
            <a:endParaRPr lang="de-DE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F28E376-DD98-4E7A-89EE-7CB608BB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214" y="3229976"/>
            <a:ext cx="2743200" cy="27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4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64C8EB3055FA54796DE1FFC0DE45F44" ma:contentTypeVersion="7" ma:contentTypeDescription="Ein neues Dokument erstellen." ma:contentTypeScope="" ma:versionID="167d7bafdca281fb53a2dd39922b6818">
  <xsd:schema xmlns:xsd="http://www.w3.org/2001/XMLSchema" xmlns:xs="http://www.w3.org/2001/XMLSchema" xmlns:p="http://schemas.microsoft.com/office/2006/metadata/properties" xmlns:ns3="1726f865-626c-4861-b8e8-93aa7dc626fe" xmlns:ns4="fd0f08c4-ff57-49ea-a7fc-c25b79896438" targetNamespace="http://schemas.microsoft.com/office/2006/metadata/properties" ma:root="true" ma:fieldsID="aa1911b1ad9ad32edb2cfa1e3b068215" ns3:_="" ns4:_="">
    <xsd:import namespace="1726f865-626c-4861-b8e8-93aa7dc626fe"/>
    <xsd:import namespace="fd0f08c4-ff57-49ea-a7fc-c25b798964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26f865-626c-4861-b8e8-93aa7dc626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0f08c4-ff57-49ea-a7fc-c25b7989643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03337B-8997-493D-8FF9-D09017AA9E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04ADF5-9244-4F46-9821-E8BB80898D0B}">
  <ds:schemaRefs>
    <ds:schemaRef ds:uri="1726f865-626c-4861-b8e8-93aa7dc626fe"/>
    <ds:schemaRef ds:uri="fd0f08c4-ff57-49ea-a7fc-c25b7989643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20D4E21-493D-4CE9-85F9-D256A2526DAD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fd0f08c4-ff57-49ea-a7fc-c25b79896438"/>
    <ds:schemaRef ds:uri="http://schemas.microsoft.com/office/infopath/2007/PartnerControls"/>
    <ds:schemaRef ds:uri="1726f865-626c-4861-b8e8-93aa7dc626f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</Words>
  <Application>Microsoft Office PowerPoint</Application>
  <PresentationFormat>Breitbild</PresentationFormat>
  <Paragraphs>44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Luftdaten messen mit dem ESP8266</vt:lpstr>
      <vt:lpstr>Inhaltsverzeichnis</vt:lpstr>
      <vt:lpstr>Aufgabenstellung, Hard- und Software</vt:lpstr>
      <vt:lpstr>Programmübersicht und Umsetzung</vt:lpstr>
      <vt:lpstr>Funktionsvorführung/Ergebnisse</vt:lpstr>
      <vt:lpstr>Schwierigkeiten und Probleme</vt:lpstr>
      <vt:lpstr>Erkenntnisse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Luftdaten messen mit dem ESP8266</dc:title>
  <dc:creator>Lisa Weidler</dc:creator>
  <cp:lastModifiedBy>Lisa Weidler</cp:lastModifiedBy>
  <cp:revision>157</cp:revision>
  <dcterms:created xsi:type="dcterms:W3CDTF">2021-11-23T14:00:42Z</dcterms:created>
  <dcterms:modified xsi:type="dcterms:W3CDTF">2021-12-13T13:14:41Z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0x010100264C8EB3055FA54796DE1FFC0DE45F44</vt:lpwstr>
  </property>
</Properties>
</file>