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71" r:id="rId3"/>
    <p:sldId id="276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75" r:id="rId16"/>
    <p:sldId id="273" r:id="rId17"/>
    <p:sldId id="274" r:id="rId18"/>
    <p:sldId id="268" r:id="rId19"/>
  </p:sldIdLst>
  <p:sldSz cx="18288000" cy="10287000"/>
  <p:notesSz cx="6858000" cy="9144000"/>
  <p:embeddedFontLst>
    <p:embeddedFont>
      <p:font typeface="Bebas Neue" panose="020B0606020202050201" pitchFamily="34" charset="77"/>
      <p:regular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Space Mono" panose="02000509040000020004" pitchFamily="49" charset="77"/>
      <p:regular r:id="rId26"/>
    </p:embeddedFont>
    <p:embeddedFont>
      <p:font typeface="Space Mono Bold" panose="02000809030000020004" pitchFamily="49" charset="77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2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986" autoAdjust="0"/>
    <p:restoredTop sz="69410" autoAdjust="0"/>
  </p:normalViewPr>
  <p:slideViewPr>
    <p:cSldViewPr>
      <p:cViewPr varScale="1">
        <p:scale>
          <a:sx n="57" d="100"/>
          <a:sy n="57" d="100"/>
        </p:scale>
        <p:origin x="132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B92BC-680A-5141-BB37-BB68B82E4959}" type="datetimeFigureOut">
              <a:rPr lang="de-DE" smtClean="0"/>
              <a:t>04.11.23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FB6AF-9E34-834B-9675-516EFA4B240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295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Gerne anpassen!!</a:t>
            </a:r>
          </a:p>
          <a:p>
            <a:endParaRPr lang="de-DE" dirty="0"/>
          </a:p>
          <a:p>
            <a:r>
              <a:rPr lang="de-DE" dirty="0"/>
              <a:t>Mögliche weitere Fragen: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in welche Klasse gehst du?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de-DE" dirty="0"/>
              <a:t>Auf welche Schule gehst du?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Was ist dein Lieblingstier?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Warum hast du dich für den Kurs angemeldet? Warum bist du hier? Was sind deine Erwartungen?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FB6AF-9E34-834B-9675-516EFA4B240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791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FB6AF-9E34-834B-9675-516EFA4B240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963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Wir fangen an mit einer Einführung:</a:t>
            </a:r>
          </a:p>
          <a:p>
            <a:endParaRPr lang="de-DE" dirty="0"/>
          </a:p>
          <a:p>
            <a:r>
              <a:rPr lang="de-DE" dirty="0"/>
              <a:t>Frage an Schülerinne:</a:t>
            </a:r>
          </a:p>
          <a:p>
            <a:r>
              <a:rPr lang="de-DE" dirty="0"/>
              <a:t>Was ist überhaupt ein Chatbot?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FB6AF-9E34-834B-9675-516EFA4B240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155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wäre es cool, eventuell mal 1-2 Chatbots zu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FB6AF-9E34-834B-9675-516EFA4B240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574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FB6AF-9E34-834B-9675-516EFA4B2402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94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Anpassen an jeweiliges Format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FB6AF-9E34-834B-9675-516EFA4B2402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9032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fkoch.de/rezepte/2474941389691202/Fluffige-vegane-Muffins.html" TargetMode="External"/><Relationship Id="rId2" Type="http://schemas.openxmlformats.org/officeDocument/2006/relationships/hyperlink" Target="https://www.chefkoch.de/rezepte/3288701488316683/Vegane-Schoko-Muffins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hefkoch.de/rezepte/3263111485123950/Vegane-Apfelmuffin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20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81029" y="3474774"/>
            <a:ext cx="16251714" cy="3337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0000" dirty="0">
                <a:solidFill>
                  <a:srgbClr val="FFFFFF"/>
                </a:solidFill>
                <a:latin typeface="Space Mono Bold"/>
              </a:rPr>
              <a:t>HERZLICH WILLKOMMEN IM CHATBOT-KURS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07586" y="1028700"/>
            <a:ext cx="16251714" cy="1016635"/>
            <a:chOff x="0" y="0"/>
            <a:chExt cx="21668952" cy="1355513"/>
          </a:xfrm>
        </p:grpSpPr>
        <p:sp>
          <p:nvSpPr>
            <p:cNvPr id="4" name="TextBox 4"/>
            <p:cNvSpPr txBox="1"/>
            <p:nvPr/>
          </p:nvSpPr>
          <p:spPr>
            <a:xfrm>
              <a:off x="0" y="38100"/>
              <a:ext cx="21668952" cy="5300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80"/>
                </a:lnSpc>
              </a:pPr>
              <a:r>
                <a:rPr lang="en-US" sz="2800" spc="420">
                  <a:solidFill>
                    <a:srgbClr val="FFFFFF"/>
                  </a:solidFill>
                  <a:latin typeface="Space Mono"/>
                </a:rPr>
                <a:t>*STARCODE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1076113"/>
              <a:ext cx="21640800" cy="508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101513"/>
              <a:ext cx="1270000" cy="2540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07586" y="8260715"/>
            <a:ext cx="16251714" cy="1003263"/>
            <a:chOff x="0" y="0"/>
            <a:chExt cx="21668952" cy="1337683"/>
          </a:xfrm>
        </p:grpSpPr>
        <p:sp>
          <p:nvSpPr>
            <p:cNvPr id="8" name="TextBox 8"/>
            <p:cNvSpPr txBox="1"/>
            <p:nvPr/>
          </p:nvSpPr>
          <p:spPr>
            <a:xfrm>
              <a:off x="0" y="800100"/>
              <a:ext cx="21668952" cy="537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80"/>
                </a:lnSpc>
              </a:pPr>
              <a:r>
                <a:rPr lang="en-US" sz="2800" spc="420" dirty="0">
                  <a:solidFill>
                    <a:srgbClr val="FFFFFF"/>
                  </a:solidFill>
                  <a:latin typeface="Space Mono"/>
                </a:rPr>
                <a:t>VERSION 2.0 | NOVEMBER 2023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28152" y="203200"/>
              <a:ext cx="21640800" cy="508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20398952" y="0"/>
              <a:ext cx="1270000" cy="2540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34950" y="3210376"/>
            <a:ext cx="3742459" cy="1245965"/>
            <a:chOff x="0" y="0"/>
            <a:chExt cx="2379631" cy="792243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2275491" cy="672863"/>
            </a:xfrm>
            <a:custGeom>
              <a:avLst/>
              <a:gdLst/>
              <a:ahLst/>
              <a:cxnLst/>
              <a:rect l="l" t="t" r="r" b="b"/>
              <a:pathLst>
                <a:path w="2275491" h="672863">
                  <a:moveTo>
                    <a:pt x="2248821" y="483633"/>
                  </a:moveTo>
                  <a:cubicBezTo>
                    <a:pt x="2248821" y="571263"/>
                    <a:pt x="2172621" y="642383"/>
                    <a:pt x="2091341" y="642383"/>
                  </a:cubicBezTo>
                  <a:lnTo>
                    <a:pt x="66040" y="642383"/>
                  </a:lnTo>
                  <a:cubicBezTo>
                    <a:pt x="43180" y="642383"/>
                    <a:pt x="20320" y="637303"/>
                    <a:pt x="0" y="628413"/>
                  </a:cubicBezTo>
                  <a:cubicBezTo>
                    <a:pt x="26670" y="656353"/>
                    <a:pt x="63500" y="672863"/>
                    <a:pt x="108630" y="672863"/>
                  </a:cubicBezTo>
                  <a:lnTo>
                    <a:pt x="2129441" y="672863"/>
                  </a:lnTo>
                  <a:cubicBezTo>
                    <a:pt x="2209451" y="672863"/>
                    <a:pt x="2275491" y="606823"/>
                    <a:pt x="2275491" y="526813"/>
                  </a:cubicBezTo>
                  <a:lnTo>
                    <a:pt x="2275491" y="95250"/>
                  </a:lnTo>
                  <a:cubicBezTo>
                    <a:pt x="2275491" y="58420"/>
                    <a:pt x="2261521" y="25400"/>
                    <a:pt x="2239931" y="0"/>
                  </a:cubicBezTo>
                  <a:cubicBezTo>
                    <a:pt x="2246281" y="16510"/>
                    <a:pt x="2248821" y="34290"/>
                    <a:pt x="2248821" y="52070"/>
                  </a:cubicBezTo>
                  <a:lnTo>
                    <a:pt x="2248821" y="483633"/>
                  </a:lnTo>
                  <a:lnTo>
                    <a:pt x="2248821" y="4836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Freeform 4"/>
            <p:cNvSpPr/>
            <p:nvPr/>
          </p:nvSpPr>
          <p:spPr>
            <a:xfrm>
              <a:off x="12700" y="12700"/>
              <a:ext cx="2314861" cy="723663"/>
            </a:xfrm>
            <a:custGeom>
              <a:avLst/>
              <a:gdLst/>
              <a:ahLst/>
              <a:cxnLst/>
              <a:rect l="l" t="t" r="r" b="b"/>
              <a:pathLst>
                <a:path w="2314861" h="723663">
                  <a:moveTo>
                    <a:pt x="146050" y="723663"/>
                  </a:moveTo>
                  <a:lnTo>
                    <a:pt x="2168811" y="723663"/>
                  </a:lnTo>
                  <a:cubicBezTo>
                    <a:pt x="2248821" y="723663"/>
                    <a:pt x="2314861" y="657623"/>
                    <a:pt x="2314861" y="577613"/>
                  </a:cubicBezTo>
                  <a:lnTo>
                    <a:pt x="2314861" y="146050"/>
                  </a:lnTo>
                  <a:cubicBezTo>
                    <a:pt x="2314861" y="66040"/>
                    <a:pt x="2248821" y="0"/>
                    <a:pt x="216881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77613"/>
                  </a:lnTo>
                  <a:cubicBezTo>
                    <a:pt x="0" y="658893"/>
                    <a:pt x="66040" y="723663"/>
                    <a:pt x="146050" y="723663"/>
                  </a:cubicBezTo>
                  <a:close/>
                </a:path>
              </a:pathLst>
            </a:custGeom>
            <a:solidFill>
              <a:srgbClr val="A4BDC4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2379631" cy="792243"/>
            </a:xfrm>
            <a:custGeom>
              <a:avLst/>
              <a:gdLst/>
              <a:ahLst/>
              <a:cxnLst/>
              <a:rect l="l" t="t" r="r" b="b"/>
              <a:pathLst>
                <a:path w="2379631" h="792243">
                  <a:moveTo>
                    <a:pt x="2316131" y="74930"/>
                  </a:moveTo>
                  <a:cubicBezTo>
                    <a:pt x="2288191" y="30480"/>
                    <a:pt x="2238661" y="0"/>
                    <a:pt x="218151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90313"/>
                  </a:lnTo>
                  <a:cubicBezTo>
                    <a:pt x="0" y="642383"/>
                    <a:pt x="25400" y="688103"/>
                    <a:pt x="63500" y="717313"/>
                  </a:cubicBezTo>
                  <a:cubicBezTo>
                    <a:pt x="91440" y="761763"/>
                    <a:pt x="140970" y="792243"/>
                    <a:pt x="203311" y="792243"/>
                  </a:cubicBezTo>
                  <a:lnTo>
                    <a:pt x="2220881" y="792243"/>
                  </a:lnTo>
                  <a:cubicBezTo>
                    <a:pt x="2308511" y="792243"/>
                    <a:pt x="2379631" y="721123"/>
                    <a:pt x="2379631" y="633493"/>
                  </a:cubicBezTo>
                  <a:lnTo>
                    <a:pt x="2379631" y="201930"/>
                  </a:lnTo>
                  <a:cubicBezTo>
                    <a:pt x="2379631" y="149860"/>
                    <a:pt x="2354231" y="104140"/>
                    <a:pt x="2316131" y="74930"/>
                  </a:cubicBezTo>
                  <a:close/>
                  <a:moveTo>
                    <a:pt x="12700" y="590313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81511" y="12700"/>
                  </a:lnTo>
                  <a:cubicBezTo>
                    <a:pt x="2261521" y="12700"/>
                    <a:pt x="2327561" y="78740"/>
                    <a:pt x="2327561" y="158750"/>
                  </a:cubicBezTo>
                  <a:lnTo>
                    <a:pt x="2327561" y="590313"/>
                  </a:lnTo>
                  <a:cubicBezTo>
                    <a:pt x="2327561" y="670323"/>
                    <a:pt x="2261521" y="736363"/>
                    <a:pt x="2181511" y="736363"/>
                  </a:cubicBezTo>
                  <a:lnTo>
                    <a:pt x="158750" y="736363"/>
                  </a:lnTo>
                  <a:cubicBezTo>
                    <a:pt x="78740" y="736363"/>
                    <a:pt x="12700" y="671593"/>
                    <a:pt x="12700" y="590313"/>
                  </a:cubicBezTo>
                  <a:close/>
                  <a:moveTo>
                    <a:pt x="2368201" y="633493"/>
                  </a:moveTo>
                  <a:cubicBezTo>
                    <a:pt x="2368201" y="713503"/>
                    <a:pt x="2300891" y="779543"/>
                    <a:pt x="2220881" y="779543"/>
                  </a:cubicBezTo>
                  <a:lnTo>
                    <a:pt x="203311" y="779543"/>
                  </a:lnTo>
                  <a:cubicBezTo>
                    <a:pt x="157480" y="779543"/>
                    <a:pt x="120650" y="763033"/>
                    <a:pt x="93980" y="735093"/>
                  </a:cubicBezTo>
                  <a:cubicBezTo>
                    <a:pt x="114300" y="743983"/>
                    <a:pt x="135890" y="749063"/>
                    <a:pt x="160020" y="749063"/>
                  </a:cubicBezTo>
                  <a:lnTo>
                    <a:pt x="2182781" y="749063"/>
                  </a:lnTo>
                  <a:cubicBezTo>
                    <a:pt x="2270411" y="749063"/>
                    <a:pt x="2341531" y="677943"/>
                    <a:pt x="2341531" y="590313"/>
                  </a:cubicBezTo>
                  <a:lnTo>
                    <a:pt x="2341531" y="158750"/>
                  </a:lnTo>
                  <a:cubicBezTo>
                    <a:pt x="2341531" y="140970"/>
                    <a:pt x="2337721" y="123190"/>
                    <a:pt x="2332642" y="106680"/>
                  </a:cubicBezTo>
                  <a:cubicBezTo>
                    <a:pt x="2354231" y="132080"/>
                    <a:pt x="2368201" y="165100"/>
                    <a:pt x="2368201" y="201930"/>
                  </a:cubicBezTo>
                  <a:lnTo>
                    <a:pt x="2368201" y="633493"/>
                  </a:lnTo>
                  <a:cubicBezTo>
                    <a:pt x="2368201" y="633493"/>
                    <a:pt x="2368201" y="633493"/>
                    <a:pt x="2368201" y="633493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759296" y="3925660"/>
            <a:ext cx="5022836" cy="1253462"/>
            <a:chOff x="0" y="0"/>
            <a:chExt cx="5395761" cy="1346526"/>
          </a:xfrm>
        </p:grpSpPr>
        <p:sp>
          <p:nvSpPr>
            <p:cNvPr id="7" name="Freeform 7"/>
            <p:cNvSpPr/>
            <p:nvPr/>
          </p:nvSpPr>
          <p:spPr>
            <a:xfrm>
              <a:off x="92710" y="106680"/>
              <a:ext cx="5291621" cy="1227146"/>
            </a:xfrm>
            <a:custGeom>
              <a:avLst/>
              <a:gdLst/>
              <a:ahLst/>
              <a:cxnLst/>
              <a:rect l="l" t="t" r="r" b="b"/>
              <a:pathLst>
                <a:path w="5291621" h="1227146">
                  <a:moveTo>
                    <a:pt x="5264951" y="1037916"/>
                  </a:moveTo>
                  <a:cubicBezTo>
                    <a:pt x="5264951" y="1125546"/>
                    <a:pt x="5188751" y="1196666"/>
                    <a:pt x="5107471" y="1196666"/>
                  </a:cubicBezTo>
                  <a:lnTo>
                    <a:pt x="66040" y="1196666"/>
                  </a:lnTo>
                  <a:cubicBezTo>
                    <a:pt x="43180" y="1196666"/>
                    <a:pt x="20320" y="1191586"/>
                    <a:pt x="0" y="1182696"/>
                  </a:cubicBezTo>
                  <a:cubicBezTo>
                    <a:pt x="26670" y="1210636"/>
                    <a:pt x="63500" y="1227146"/>
                    <a:pt x="127854" y="1227146"/>
                  </a:cubicBezTo>
                  <a:lnTo>
                    <a:pt x="5145571" y="1227146"/>
                  </a:lnTo>
                  <a:cubicBezTo>
                    <a:pt x="5225581" y="1227146"/>
                    <a:pt x="5291621" y="1161106"/>
                    <a:pt x="5291621" y="1081096"/>
                  </a:cubicBezTo>
                  <a:lnTo>
                    <a:pt x="5291621" y="95250"/>
                  </a:lnTo>
                  <a:cubicBezTo>
                    <a:pt x="5291621" y="58420"/>
                    <a:pt x="5277651" y="25400"/>
                    <a:pt x="5256061" y="0"/>
                  </a:cubicBezTo>
                  <a:cubicBezTo>
                    <a:pt x="5262411" y="16510"/>
                    <a:pt x="5264951" y="34290"/>
                    <a:pt x="5264951" y="52070"/>
                  </a:cubicBezTo>
                  <a:lnTo>
                    <a:pt x="5264951" y="1037916"/>
                  </a:lnTo>
                  <a:lnTo>
                    <a:pt x="5264951" y="1037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8" name="Freeform 8"/>
            <p:cNvSpPr/>
            <p:nvPr/>
          </p:nvSpPr>
          <p:spPr>
            <a:xfrm>
              <a:off x="12700" y="12700"/>
              <a:ext cx="5330992" cy="1277946"/>
            </a:xfrm>
            <a:custGeom>
              <a:avLst/>
              <a:gdLst/>
              <a:ahLst/>
              <a:cxnLst/>
              <a:rect l="l" t="t" r="r" b="b"/>
              <a:pathLst>
                <a:path w="5330992" h="1277946">
                  <a:moveTo>
                    <a:pt x="146050" y="1277946"/>
                  </a:moveTo>
                  <a:lnTo>
                    <a:pt x="5184942" y="1277946"/>
                  </a:lnTo>
                  <a:cubicBezTo>
                    <a:pt x="5264952" y="1277946"/>
                    <a:pt x="5330992" y="1211906"/>
                    <a:pt x="5330992" y="1131896"/>
                  </a:cubicBezTo>
                  <a:lnTo>
                    <a:pt x="5330992" y="146050"/>
                  </a:lnTo>
                  <a:cubicBezTo>
                    <a:pt x="5330992" y="66040"/>
                    <a:pt x="5264952" y="0"/>
                    <a:pt x="518494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131896"/>
                  </a:lnTo>
                  <a:cubicBezTo>
                    <a:pt x="0" y="1213176"/>
                    <a:pt x="66040" y="1277946"/>
                    <a:pt x="146050" y="1277946"/>
                  </a:cubicBezTo>
                  <a:close/>
                </a:path>
              </a:pathLst>
            </a:custGeom>
            <a:solidFill>
              <a:srgbClr val="FFCE8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5395761" cy="1346526"/>
            </a:xfrm>
            <a:custGeom>
              <a:avLst/>
              <a:gdLst/>
              <a:ahLst/>
              <a:cxnLst/>
              <a:rect l="l" t="t" r="r" b="b"/>
              <a:pathLst>
                <a:path w="5395761" h="1346526">
                  <a:moveTo>
                    <a:pt x="5332261" y="74930"/>
                  </a:moveTo>
                  <a:cubicBezTo>
                    <a:pt x="5304322" y="30480"/>
                    <a:pt x="5254791" y="0"/>
                    <a:pt x="519764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144596"/>
                  </a:lnTo>
                  <a:cubicBezTo>
                    <a:pt x="0" y="1196666"/>
                    <a:pt x="25400" y="1242386"/>
                    <a:pt x="63500" y="1271596"/>
                  </a:cubicBezTo>
                  <a:cubicBezTo>
                    <a:pt x="91440" y="1316046"/>
                    <a:pt x="140970" y="1346526"/>
                    <a:pt x="225534" y="1346526"/>
                  </a:cubicBezTo>
                  <a:lnTo>
                    <a:pt x="5237011" y="1346526"/>
                  </a:lnTo>
                  <a:cubicBezTo>
                    <a:pt x="5324642" y="1346526"/>
                    <a:pt x="5395761" y="1275406"/>
                    <a:pt x="5395761" y="1187776"/>
                  </a:cubicBezTo>
                  <a:lnTo>
                    <a:pt x="5395761" y="201930"/>
                  </a:lnTo>
                  <a:cubicBezTo>
                    <a:pt x="5395761" y="149860"/>
                    <a:pt x="5370361" y="104140"/>
                    <a:pt x="5332261" y="74930"/>
                  </a:cubicBezTo>
                  <a:close/>
                  <a:moveTo>
                    <a:pt x="12700" y="1144596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197642" y="12700"/>
                  </a:lnTo>
                  <a:cubicBezTo>
                    <a:pt x="5277652" y="12700"/>
                    <a:pt x="5343692" y="78740"/>
                    <a:pt x="5343692" y="158750"/>
                  </a:cubicBezTo>
                  <a:lnTo>
                    <a:pt x="5343692" y="1144596"/>
                  </a:lnTo>
                  <a:cubicBezTo>
                    <a:pt x="5343692" y="1224606"/>
                    <a:pt x="5277652" y="1290646"/>
                    <a:pt x="5197642" y="1290646"/>
                  </a:cubicBezTo>
                  <a:lnTo>
                    <a:pt x="158750" y="1290646"/>
                  </a:lnTo>
                  <a:cubicBezTo>
                    <a:pt x="78740" y="1290646"/>
                    <a:pt x="12700" y="1225876"/>
                    <a:pt x="12700" y="1144596"/>
                  </a:cubicBezTo>
                  <a:close/>
                  <a:moveTo>
                    <a:pt x="5384331" y="1187776"/>
                  </a:moveTo>
                  <a:cubicBezTo>
                    <a:pt x="5384331" y="1267786"/>
                    <a:pt x="5317022" y="1333826"/>
                    <a:pt x="5237011" y="1333826"/>
                  </a:cubicBezTo>
                  <a:lnTo>
                    <a:pt x="225534" y="1333826"/>
                  </a:lnTo>
                  <a:cubicBezTo>
                    <a:pt x="157480" y="1333826"/>
                    <a:pt x="120650" y="1317316"/>
                    <a:pt x="93980" y="1289376"/>
                  </a:cubicBezTo>
                  <a:cubicBezTo>
                    <a:pt x="114300" y="1298266"/>
                    <a:pt x="135890" y="1303346"/>
                    <a:pt x="160020" y="1303346"/>
                  </a:cubicBezTo>
                  <a:lnTo>
                    <a:pt x="5198911" y="1303346"/>
                  </a:lnTo>
                  <a:cubicBezTo>
                    <a:pt x="5286542" y="1303346"/>
                    <a:pt x="5357661" y="1232226"/>
                    <a:pt x="5357661" y="1144596"/>
                  </a:cubicBezTo>
                  <a:lnTo>
                    <a:pt x="5357661" y="158750"/>
                  </a:lnTo>
                  <a:cubicBezTo>
                    <a:pt x="5357661" y="140970"/>
                    <a:pt x="5353852" y="123190"/>
                    <a:pt x="5348772" y="106680"/>
                  </a:cubicBezTo>
                  <a:cubicBezTo>
                    <a:pt x="5370361" y="132080"/>
                    <a:pt x="5384331" y="165100"/>
                    <a:pt x="5384331" y="201930"/>
                  </a:cubicBezTo>
                  <a:lnTo>
                    <a:pt x="5384331" y="1187776"/>
                  </a:lnTo>
                  <a:cubicBezTo>
                    <a:pt x="5384331" y="1187776"/>
                    <a:pt x="5384331" y="1187776"/>
                    <a:pt x="5384331" y="1187776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445212" y="1749939"/>
            <a:ext cx="8567996" cy="1874352"/>
            <a:chOff x="0" y="0"/>
            <a:chExt cx="5447935" cy="1105385"/>
          </a:xfrm>
        </p:grpSpPr>
        <p:sp>
          <p:nvSpPr>
            <p:cNvPr id="11" name="Freeform 11"/>
            <p:cNvSpPr/>
            <p:nvPr/>
          </p:nvSpPr>
          <p:spPr>
            <a:xfrm>
              <a:off x="92710" y="106680"/>
              <a:ext cx="5343795" cy="986005"/>
            </a:xfrm>
            <a:custGeom>
              <a:avLst/>
              <a:gdLst/>
              <a:ahLst/>
              <a:cxnLst/>
              <a:rect l="l" t="t" r="r" b="b"/>
              <a:pathLst>
                <a:path w="5343795" h="986005">
                  <a:moveTo>
                    <a:pt x="5317125" y="796775"/>
                  </a:moveTo>
                  <a:cubicBezTo>
                    <a:pt x="5317125" y="884405"/>
                    <a:pt x="5240925" y="955525"/>
                    <a:pt x="5159645" y="955525"/>
                  </a:cubicBezTo>
                  <a:lnTo>
                    <a:pt x="66040" y="955525"/>
                  </a:lnTo>
                  <a:cubicBezTo>
                    <a:pt x="43180" y="955525"/>
                    <a:pt x="20320" y="950445"/>
                    <a:pt x="0" y="941555"/>
                  </a:cubicBezTo>
                  <a:cubicBezTo>
                    <a:pt x="26670" y="969495"/>
                    <a:pt x="63500" y="986005"/>
                    <a:pt x="128186" y="986005"/>
                  </a:cubicBezTo>
                  <a:lnTo>
                    <a:pt x="5197745" y="986005"/>
                  </a:lnTo>
                  <a:cubicBezTo>
                    <a:pt x="5277755" y="986005"/>
                    <a:pt x="5343795" y="919965"/>
                    <a:pt x="5343795" y="839955"/>
                  </a:cubicBezTo>
                  <a:lnTo>
                    <a:pt x="5343795" y="95250"/>
                  </a:lnTo>
                  <a:cubicBezTo>
                    <a:pt x="5343795" y="58420"/>
                    <a:pt x="5329825" y="25400"/>
                    <a:pt x="5308235" y="0"/>
                  </a:cubicBezTo>
                  <a:cubicBezTo>
                    <a:pt x="5314585" y="16510"/>
                    <a:pt x="5317125" y="34290"/>
                    <a:pt x="5317125" y="52070"/>
                  </a:cubicBezTo>
                  <a:lnTo>
                    <a:pt x="5317125" y="796775"/>
                  </a:lnTo>
                  <a:lnTo>
                    <a:pt x="5317125" y="7967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2700" y="12700"/>
              <a:ext cx="5383165" cy="1036805"/>
            </a:xfrm>
            <a:custGeom>
              <a:avLst/>
              <a:gdLst/>
              <a:ahLst/>
              <a:cxnLst/>
              <a:rect l="l" t="t" r="r" b="b"/>
              <a:pathLst>
                <a:path w="5383165" h="1036805">
                  <a:moveTo>
                    <a:pt x="146050" y="1036805"/>
                  </a:moveTo>
                  <a:lnTo>
                    <a:pt x="5237115" y="1036805"/>
                  </a:lnTo>
                  <a:cubicBezTo>
                    <a:pt x="5317125" y="1036805"/>
                    <a:pt x="5383165" y="970765"/>
                    <a:pt x="5383165" y="890755"/>
                  </a:cubicBezTo>
                  <a:lnTo>
                    <a:pt x="5383165" y="146050"/>
                  </a:lnTo>
                  <a:cubicBezTo>
                    <a:pt x="5383165" y="66040"/>
                    <a:pt x="5317125" y="0"/>
                    <a:pt x="5237115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90755"/>
                  </a:lnTo>
                  <a:cubicBezTo>
                    <a:pt x="0" y="972034"/>
                    <a:pt x="66040" y="1036805"/>
                    <a:pt x="146050" y="1036805"/>
                  </a:cubicBezTo>
                  <a:close/>
                </a:path>
              </a:pathLst>
            </a:custGeom>
            <a:solidFill>
              <a:srgbClr val="FFCE8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5447935" cy="1105385"/>
            </a:xfrm>
            <a:custGeom>
              <a:avLst/>
              <a:gdLst/>
              <a:ahLst/>
              <a:cxnLst/>
              <a:rect l="l" t="t" r="r" b="b"/>
              <a:pathLst>
                <a:path w="5447935" h="1105385">
                  <a:moveTo>
                    <a:pt x="5384435" y="74930"/>
                  </a:moveTo>
                  <a:cubicBezTo>
                    <a:pt x="5356495" y="30480"/>
                    <a:pt x="5306965" y="0"/>
                    <a:pt x="5249815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903455"/>
                  </a:lnTo>
                  <a:cubicBezTo>
                    <a:pt x="0" y="955525"/>
                    <a:pt x="25400" y="1001245"/>
                    <a:pt x="63500" y="1030455"/>
                  </a:cubicBezTo>
                  <a:cubicBezTo>
                    <a:pt x="91440" y="1074905"/>
                    <a:pt x="140970" y="1105385"/>
                    <a:pt x="225919" y="1105385"/>
                  </a:cubicBezTo>
                  <a:lnTo>
                    <a:pt x="5289185" y="1105385"/>
                  </a:lnTo>
                  <a:cubicBezTo>
                    <a:pt x="5376815" y="1105385"/>
                    <a:pt x="5447935" y="1034265"/>
                    <a:pt x="5447935" y="946635"/>
                  </a:cubicBezTo>
                  <a:lnTo>
                    <a:pt x="5447935" y="201930"/>
                  </a:lnTo>
                  <a:cubicBezTo>
                    <a:pt x="5447935" y="149860"/>
                    <a:pt x="5422535" y="104140"/>
                    <a:pt x="5384435" y="74930"/>
                  </a:cubicBezTo>
                  <a:close/>
                  <a:moveTo>
                    <a:pt x="12700" y="903455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249815" y="12700"/>
                  </a:lnTo>
                  <a:cubicBezTo>
                    <a:pt x="5329825" y="12700"/>
                    <a:pt x="5395865" y="78740"/>
                    <a:pt x="5395865" y="158750"/>
                  </a:cubicBezTo>
                  <a:lnTo>
                    <a:pt x="5395865" y="903455"/>
                  </a:lnTo>
                  <a:cubicBezTo>
                    <a:pt x="5395865" y="983465"/>
                    <a:pt x="5329825" y="1049505"/>
                    <a:pt x="5249815" y="1049505"/>
                  </a:cubicBezTo>
                  <a:lnTo>
                    <a:pt x="158750" y="1049505"/>
                  </a:lnTo>
                  <a:cubicBezTo>
                    <a:pt x="78740" y="1049505"/>
                    <a:pt x="12700" y="984734"/>
                    <a:pt x="12700" y="903455"/>
                  </a:cubicBezTo>
                  <a:close/>
                  <a:moveTo>
                    <a:pt x="5436505" y="946634"/>
                  </a:moveTo>
                  <a:cubicBezTo>
                    <a:pt x="5436505" y="1026645"/>
                    <a:pt x="5369195" y="1092684"/>
                    <a:pt x="5289185" y="1092684"/>
                  </a:cubicBezTo>
                  <a:lnTo>
                    <a:pt x="225919" y="1092684"/>
                  </a:lnTo>
                  <a:cubicBezTo>
                    <a:pt x="157480" y="1092684"/>
                    <a:pt x="120650" y="1076175"/>
                    <a:pt x="93980" y="1048234"/>
                  </a:cubicBezTo>
                  <a:cubicBezTo>
                    <a:pt x="114300" y="1057125"/>
                    <a:pt x="135890" y="1062205"/>
                    <a:pt x="160020" y="1062205"/>
                  </a:cubicBezTo>
                  <a:lnTo>
                    <a:pt x="5251085" y="1062205"/>
                  </a:lnTo>
                  <a:cubicBezTo>
                    <a:pt x="5338715" y="1062205"/>
                    <a:pt x="5409835" y="991084"/>
                    <a:pt x="5409835" y="903455"/>
                  </a:cubicBezTo>
                  <a:lnTo>
                    <a:pt x="5409835" y="158750"/>
                  </a:lnTo>
                  <a:cubicBezTo>
                    <a:pt x="5409835" y="140970"/>
                    <a:pt x="5406025" y="123190"/>
                    <a:pt x="5400945" y="106680"/>
                  </a:cubicBezTo>
                  <a:cubicBezTo>
                    <a:pt x="5422535" y="132080"/>
                    <a:pt x="5436505" y="165100"/>
                    <a:pt x="5436505" y="201930"/>
                  </a:cubicBezTo>
                  <a:lnTo>
                    <a:pt x="5436505" y="946634"/>
                  </a:lnTo>
                  <a:cubicBezTo>
                    <a:pt x="5436505" y="946634"/>
                    <a:pt x="5436505" y="946634"/>
                    <a:pt x="5436505" y="946634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630731" y="2879832"/>
            <a:ext cx="1831591" cy="7407168"/>
          </a:xfrm>
          <a:custGeom>
            <a:avLst/>
            <a:gdLst/>
            <a:ahLst/>
            <a:cxnLst/>
            <a:rect l="l" t="t" r="r" b="b"/>
            <a:pathLst>
              <a:path w="1831591" h="7407168">
                <a:moveTo>
                  <a:pt x="0" y="0"/>
                </a:moveTo>
                <a:lnTo>
                  <a:pt x="1831590" y="0"/>
                </a:lnTo>
                <a:lnTo>
                  <a:pt x="1831590" y="7407168"/>
                </a:lnTo>
                <a:lnTo>
                  <a:pt x="0" y="74071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5" name="Freeform 15"/>
          <p:cNvSpPr/>
          <p:nvPr/>
        </p:nvSpPr>
        <p:spPr>
          <a:xfrm>
            <a:off x="467927" y="6172200"/>
            <a:ext cx="2640953" cy="4114800"/>
          </a:xfrm>
          <a:custGeom>
            <a:avLst/>
            <a:gdLst/>
            <a:ahLst/>
            <a:cxnLst/>
            <a:rect l="l" t="t" r="r" b="b"/>
            <a:pathLst>
              <a:path w="2640953" h="4114800">
                <a:moveTo>
                  <a:pt x="0" y="0"/>
                </a:moveTo>
                <a:lnTo>
                  <a:pt x="2640954" y="0"/>
                </a:lnTo>
                <a:lnTo>
                  <a:pt x="26409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6" name="TextBox 16"/>
          <p:cNvSpPr txBox="1"/>
          <p:nvPr/>
        </p:nvSpPr>
        <p:spPr>
          <a:xfrm>
            <a:off x="-314325" y="476250"/>
            <a:ext cx="6846411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Space Mono Bold"/>
              </a:rPr>
              <a:t>BEISPIEL 2: RATESPIEL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665866" y="3487246"/>
            <a:ext cx="7796456" cy="412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  <a:spcBef>
                <a:spcPct val="0"/>
              </a:spcBef>
            </a:pPr>
            <a:r>
              <a:rPr lang="en-US" sz="2795" spc="419" dirty="0">
                <a:solidFill>
                  <a:srgbClr val="5271FF"/>
                </a:solidFill>
                <a:latin typeface="Bebas Neue"/>
              </a:rPr>
              <a:t>OKAY, BIN BEREIT.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68582" y="3924300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26.12.2022, 10:11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416887" y="4272398"/>
            <a:ext cx="7591576" cy="1363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z="2395" spc="359" dirty="0">
                <a:solidFill>
                  <a:srgbClr val="33438D"/>
                </a:solidFill>
                <a:latin typeface="Bebas Neue"/>
              </a:rPr>
              <a:t>OKAY. IST ES EIN LUFT-POKÉMON?</a:t>
            </a:r>
          </a:p>
          <a:p>
            <a:pPr algn="ctr">
              <a:lnSpc>
                <a:spcPts val="2635"/>
              </a:lnSpc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  <a:spcBef>
                <a:spcPct val="0"/>
              </a:spcBef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  <a:spcBef>
                <a:spcPct val="0"/>
              </a:spcBef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724465" y="4686300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26.12.2022, 10:12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708552" y="1999060"/>
            <a:ext cx="8153100" cy="2711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z="2395" spc="359" dirty="0">
                <a:solidFill>
                  <a:srgbClr val="33438D"/>
                </a:solidFill>
                <a:latin typeface="Bebas Neue"/>
              </a:rPr>
              <a:t>HI, ICH BIN CHATBOT! ICH KANN JEDES BELIEBIGE POKÉMON ERRATEN! SUCH DIR EIN BELIEBIGES POKÉMON AUS UND SAG BESCHEID, WENN DU BEREIT BIST.</a:t>
            </a:r>
          </a:p>
          <a:p>
            <a:pPr algn="ctr">
              <a:lnSpc>
                <a:spcPts val="2635"/>
              </a:lnSpc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3075"/>
              </a:lnSpc>
              <a:spcBef>
                <a:spcPct val="0"/>
              </a:spcBef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305"/>
              </a:lnSpc>
              <a:spcBef>
                <a:spcPct val="0"/>
              </a:spcBef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067738" y="3009900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26.12.2022, 10:10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3108880" y="7374269"/>
            <a:ext cx="7301341" cy="1253462"/>
            <a:chOff x="0" y="0"/>
            <a:chExt cx="7626865" cy="1346526"/>
          </a:xfrm>
        </p:grpSpPr>
        <p:sp>
          <p:nvSpPr>
            <p:cNvPr id="24" name="Freeform 24"/>
            <p:cNvSpPr/>
            <p:nvPr/>
          </p:nvSpPr>
          <p:spPr>
            <a:xfrm>
              <a:off x="92710" y="106680"/>
              <a:ext cx="7522725" cy="1227146"/>
            </a:xfrm>
            <a:custGeom>
              <a:avLst/>
              <a:gdLst/>
              <a:ahLst/>
              <a:cxnLst/>
              <a:rect l="l" t="t" r="r" b="b"/>
              <a:pathLst>
                <a:path w="7522725" h="1227146">
                  <a:moveTo>
                    <a:pt x="7496055" y="1037916"/>
                  </a:moveTo>
                  <a:cubicBezTo>
                    <a:pt x="7496055" y="1125546"/>
                    <a:pt x="7419855" y="1196666"/>
                    <a:pt x="7338575" y="1196666"/>
                  </a:cubicBezTo>
                  <a:lnTo>
                    <a:pt x="66040" y="1196666"/>
                  </a:lnTo>
                  <a:cubicBezTo>
                    <a:pt x="43180" y="1196666"/>
                    <a:pt x="20320" y="1191586"/>
                    <a:pt x="0" y="1182696"/>
                  </a:cubicBezTo>
                  <a:cubicBezTo>
                    <a:pt x="26670" y="1210636"/>
                    <a:pt x="63500" y="1227146"/>
                    <a:pt x="142074" y="1227146"/>
                  </a:cubicBezTo>
                  <a:lnTo>
                    <a:pt x="7376675" y="1227146"/>
                  </a:lnTo>
                  <a:cubicBezTo>
                    <a:pt x="7456685" y="1227146"/>
                    <a:pt x="7522725" y="1161106"/>
                    <a:pt x="7522725" y="1081096"/>
                  </a:cubicBezTo>
                  <a:lnTo>
                    <a:pt x="7522725" y="95250"/>
                  </a:lnTo>
                  <a:cubicBezTo>
                    <a:pt x="7522725" y="58420"/>
                    <a:pt x="7508755" y="25400"/>
                    <a:pt x="7487165" y="0"/>
                  </a:cubicBezTo>
                  <a:cubicBezTo>
                    <a:pt x="7493515" y="16510"/>
                    <a:pt x="7496055" y="34290"/>
                    <a:pt x="7496055" y="52070"/>
                  </a:cubicBezTo>
                  <a:lnTo>
                    <a:pt x="7496055" y="1037916"/>
                  </a:lnTo>
                  <a:lnTo>
                    <a:pt x="7496055" y="1037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2700" y="12700"/>
              <a:ext cx="7562095" cy="1277946"/>
            </a:xfrm>
            <a:custGeom>
              <a:avLst/>
              <a:gdLst/>
              <a:ahLst/>
              <a:cxnLst/>
              <a:rect l="l" t="t" r="r" b="b"/>
              <a:pathLst>
                <a:path w="7562095" h="1277946">
                  <a:moveTo>
                    <a:pt x="146050" y="1277946"/>
                  </a:moveTo>
                  <a:lnTo>
                    <a:pt x="7416045" y="1277946"/>
                  </a:lnTo>
                  <a:cubicBezTo>
                    <a:pt x="7496056" y="1277946"/>
                    <a:pt x="7562095" y="1211906"/>
                    <a:pt x="7562095" y="1131896"/>
                  </a:cubicBezTo>
                  <a:lnTo>
                    <a:pt x="7562095" y="146050"/>
                  </a:lnTo>
                  <a:cubicBezTo>
                    <a:pt x="7562095" y="66040"/>
                    <a:pt x="7496056" y="0"/>
                    <a:pt x="7416045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131896"/>
                  </a:lnTo>
                  <a:cubicBezTo>
                    <a:pt x="0" y="1213176"/>
                    <a:pt x="66040" y="1277946"/>
                    <a:pt x="146050" y="1277946"/>
                  </a:cubicBezTo>
                  <a:close/>
                </a:path>
              </a:pathLst>
            </a:custGeom>
            <a:solidFill>
              <a:srgbClr val="FFCE8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0"/>
              <a:ext cx="7626865" cy="1346526"/>
            </a:xfrm>
            <a:custGeom>
              <a:avLst/>
              <a:gdLst/>
              <a:ahLst/>
              <a:cxnLst/>
              <a:rect l="l" t="t" r="r" b="b"/>
              <a:pathLst>
                <a:path w="7626865" h="1346526">
                  <a:moveTo>
                    <a:pt x="7563365" y="74930"/>
                  </a:moveTo>
                  <a:cubicBezTo>
                    <a:pt x="7535425" y="30480"/>
                    <a:pt x="7485895" y="0"/>
                    <a:pt x="7428745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144596"/>
                  </a:lnTo>
                  <a:cubicBezTo>
                    <a:pt x="0" y="1196666"/>
                    <a:pt x="25400" y="1242386"/>
                    <a:pt x="63500" y="1271596"/>
                  </a:cubicBezTo>
                  <a:cubicBezTo>
                    <a:pt x="91440" y="1316046"/>
                    <a:pt x="140970" y="1346526"/>
                    <a:pt x="241973" y="1346526"/>
                  </a:cubicBezTo>
                  <a:lnTo>
                    <a:pt x="7468115" y="1346526"/>
                  </a:lnTo>
                  <a:cubicBezTo>
                    <a:pt x="7555745" y="1346526"/>
                    <a:pt x="7626865" y="1275406"/>
                    <a:pt x="7626865" y="1187776"/>
                  </a:cubicBezTo>
                  <a:lnTo>
                    <a:pt x="7626865" y="201930"/>
                  </a:lnTo>
                  <a:cubicBezTo>
                    <a:pt x="7626865" y="149860"/>
                    <a:pt x="7601465" y="104140"/>
                    <a:pt x="7563365" y="74930"/>
                  </a:cubicBezTo>
                  <a:close/>
                  <a:moveTo>
                    <a:pt x="12700" y="1144596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7428745" y="12700"/>
                  </a:lnTo>
                  <a:cubicBezTo>
                    <a:pt x="7508756" y="12700"/>
                    <a:pt x="7574795" y="78740"/>
                    <a:pt x="7574795" y="158750"/>
                  </a:cubicBezTo>
                  <a:lnTo>
                    <a:pt x="7574795" y="1144596"/>
                  </a:lnTo>
                  <a:cubicBezTo>
                    <a:pt x="7574795" y="1224606"/>
                    <a:pt x="7508756" y="1290646"/>
                    <a:pt x="7428745" y="1290646"/>
                  </a:cubicBezTo>
                  <a:lnTo>
                    <a:pt x="158750" y="1290646"/>
                  </a:lnTo>
                  <a:cubicBezTo>
                    <a:pt x="78740" y="1290646"/>
                    <a:pt x="12700" y="1225876"/>
                    <a:pt x="12700" y="1144596"/>
                  </a:cubicBezTo>
                  <a:close/>
                  <a:moveTo>
                    <a:pt x="7615435" y="1187776"/>
                  </a:moveTo>
                  <a:cubicBezTo>
                    <a:pt x="7615435" y="1267786"/>
                    <a:pt x="7548125" y="1333826"/>
                    <a:pt x="7468115" y="1333826"/>
                  </a:cubicBezTo>
                  <a:lnTo>
                    <a:pt x="241973" y="1333826"/>
                  </a:lnTo>
                  <a:cubicBezTo>
                    <a:pt x="157480" y="1333826"/>
                    <a:pt x="120650" y="1317316"/>
                    <a:pt x="93980" y="1289376"/>
                  </a:cubicBezTo>
                  <a:cubicBezTo>
                    <a:pt x="114300" y="1298266"/>
                    <a:pt x="135890" y="1303346"/>
                    <a:pt x="160020" y="1303346"/>
                  </a:cubicBezTo>
                  <a:lnTo>
                    <a:pt x="7430015" y="1303346"/>
                  </a:lnTo>
                  <a:cubicBezTo>
                    <a:pt x="7517645" y="1303346"/>
                    <a:pt x="7588765" y="1232226"/>
                    <a:pt x="7588765" y="1144596"/>
                  </a:cubicBezTo>
                  <a:lnTo>
                    <a:pt x="7588765" y="158750"/>
                  </a:lnTo>
                  <a:cubicBezTo>
                    <a:pt x="7588765" y="140970"/>
                    <a:pt x="7584956" y="123190"/>
                    <a:pt x="7579875" y="106680"/>
                  </a:cubicBezTo>
                  <a:cubicBezTo>
                    <a:pt x="7601465" y="132080"/>
                    <a:pt x="7615435" y="165100"/>
                    <a:pt x="7615435" y="201930"/>
                  </a:cubicBezTo>
                  <a:lnTo>
                    <a:pt x="7615435" y="1187776"/>
                  </a:lnTo>
                  <a:cubicBezTo>
                    <a:pt x="7615435" y="1187776"/>
                    <a:pt x="7615435" y="1187776"/>
                    <a:pt x="7615435" y="1187776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3001027" y="7695160"/>
            <a:ext cx="7591576" cy="1697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z="2395" spc="359" dirty="0">
                <a:solidFill>
                  <a:srgbClr val="33438D"/>
                </a:solidFill>
                <a:latin typeface="Bebas Neue"/>
              </a:rPr>
              <a:t>AHA! IST ES EIN POKÉMON DER ERSTEN GENERATION?</a:t>
            </a:r>
          </a:p>
          <a:p>
            <a:pPr algn="ctr">
              <a:lnSpc>
                <a:spcPts val="2635"/>
              </a:lnSpc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  <a:spcBef>
                <a:spcPct val="0"/>
              </a:spcBef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  <a:spcBef>
                <a:spcPct val="0"/>
              </a:spcBef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7449014" y="8070478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26.12.2022, 10:13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4817335" y="5636321"/>
            <a:ext cx="5022836" cy="1253462"/>
            <a:chOff x="0" y="0"/>
            <a:chExt cx="5395761" cy="1346526"/>
          </a:xfrm>
        </p:grpSpPr>
        <p:sp>
          <p:nvSpPr>
            <p:cNvPr id="30" name="Freeform 30"/>
            <p:cNvSpPr/>
            <p:nvPr/>
          </p:nvSpPr>
          <p:spPr>
            <a:xfrm>
              <a:off x="92710" y="106680"/>
              <a:ext cx="5291621" cy="1227146"/>
            </a:xfrm>
            <a:custGeom>
              <a:avLst/>
              <a:gdLst/>
              <a:ahLst/>
              <a:cxnLst/>
              <a:rect l="l" t="t" r="r" b="b"/>
              <a:pathLst>
                <a:path w="5291621" h="1227146">
                  <a:moveTo>
                    <a:pt x="5264951" y="1037916"/>
                  </a:moveTo>
                  <a:cubicBezTo>
                    <a:pt x="5264951" y="1125546"/>
                    <a:pt x="5188751" y="1196666"/>
                    <a:pt x="5107471" y="1196666"/>
                  </a:cubicBezTo>
                  <a:lnTo>
                    <a:pt x="66040" y="1196666"/>
                  </a:lnTo>
                  <a:cubicBezTo>
                    <a:pt x="43180" y="1196666"/>
                    <a:pt x="20320" y="1191586"/>
                    <a:pt x="0" y="1182696"/>
                  </a:cubicBezTo>
                  <a:cubicBezTo>
                    <a:pt x="26670" y="1210636"/>
                    <a:pt x="63500" y="1227146"/>
                    <a:pt x="127854" y="1227146"/>
                  </a:cubicBezTo>
                  <a:lnTo>
                    <a:pt x="5145571" y="1227146"/>
                  </a:lnTo>
                  <a:cubicBezTo>
                    <a:pt x="5225581" y="1227146"/>
                    <a:pt x="5291621" y="1161106"/>
                    <a:pt x="5291621" y="1081096"/>
                  </a:cubicBezTo>
                  <a:lnTo>
                    <a:pt x="5291621" y="95250"/>
                  </a:lnTo>
                  <a:cubicBezTo>
                    <a:pt x="5291621" y="58420"/>
                    <a:pt x="5277651" y="25400"/>
                    <a:pt x="5256061" y="0"/>
                  </a:cubicBezTo>
                  <a:cubicBezTo>
                    <a:pt x="5262411" y="16510"/>
                    <a:pt x="5264951" y="34290"/>
                    <a:pt x="5264951" y="52070"/>
                  </a:cubicBezTo>
                  <a:lnTo>
                    <a:pt x="5264951" y="1037916"/>
                  </a:lnTo>
                  <a:lnTo>
                    <a:pt x="5264951" y="1037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2700" y="12700"/>
              <a:ext cx="5330992" cy="1277946"/>
            </a:xfrm>
            <a:custGeom>
              <a:avLst/>
              <a:gdLst/>
              <a:ahLst/>
              <a:cxnLst/>
              <a:rect l="l" t="t" r="r" b="b"/>
              <a:pathLst>
                <a:path w="5330992" h="1277946">
                  <a:moveTo>
                    <a:pt x="146050" y="1277946"/>
                  </a:moveTo>
                  <a:lnTo>
                    <a:pt x="5184942" y="1277946"/>
                  </a:lnTo>
                  <a:cubicBezTo>
                    <a:pt x="5264952" y="1277946"/>
                    <a:pt x="5330992" y="1211906"/>
                    <a:pt x="5330992" y="1131896"/>
                  </a:cubicBezTo>
                  <a:lnTo>
                    <a:pt x="5330992" y="146050"/>
                  </a:lnTo>
                  <a:cubicBezTo>
                    <a:pt x="5330992" y="66040"/>
                    <a:pt x="5264952" y="0"/>
                    <a:pt x="518494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131896"/>
                  </a:lnTo>
                  <a:cubicBezTo>
                    <a:pt x="0" y="1213176"/>
                    <a:pt x="66040" y="1277946"/>
                    <a:pt x="146050" y="1277946"/>
                  </a:cubicBezTo>
                  <a:close/>
                </a:path>
              </a:pathLst>
            </a:custGeom>
            <a:solidFill>
              <a:srgbClr val="FFCE8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0" y="0"/>
              <a:ext cx="5395761" cy="1346526"/>
            </a:xfrm>
            <a:custGeom>
              <a:avLst/>
              <a:gdLst/>
              <a:ahLst/>
              <a:cxnLst/>
              <a:rect l="l" t="t" r="r" b="b"/>
              <a:pathLst>
                <a:path w="5395761" h="1346526">
                  <a:moveTo>
                    <a:pt x="5332261" y="74930"/>
                  </a:moveTo>
                  <a:cubicBezTo>
                    <a:pt x="5304322" y="30480"/>
                    <a:pt x="5254791" y="0"/>
                    <a:pt x="519764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144596"/>
                  </a:lnTo>
                  <a:cubicBezTo>
                    <a:pt x="0" y="1196666"/>
                    <a:pt x="25400" y="1242386"/>
                    <a:pt x="63500" y="1271596"/>
                  </a:cubicBezTo>
                  <a:cubicBezTo>
                    <a:pt x="91440" y="1316046"/>
                    <a:pt x="140970" y="1346526"/>
                    <a:pt x="225534" y="1346526"/>
                  </a:cubicBezTo>
                  <a:lnTo>
                    <a:pt x="5237011" y="1346526"/>
                  </a:lnTo>
                  <a:cubicBezTo>
                    <a:pt x="5324642" y="1346526"/>
                    <a:pt x="5395761" y="1275406"/>
                    <a:pt x="5395761" y="1187776"/>
                  </a:cubicBezTo>
                  <a:lnTo>
                    <a:pt x="5395761" y="201930"/>
                  </a:lnTo>
                  <a:cubicBezTo>
                    <a:pt x="5395761" y="149860"/>
                    <a:pt x="5370361" y="104140"/>
                    <a:pt x="5332261" y="74930"/>
                  </a:cubicBezTo>
                  <a:close/>
                  <a:moveTo>
                    <a:pt x="12700" y="1144596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197642" y="12700"/>
                  </a:lnTo>
                  <a:cubicBezTo>
                    <a:pt x="5277652" y="12700"/>
                    <a:pt x="5343692" y="78740"/>
                    <a:pt x="5343692" y="158750"/>
                  </a:cubicBezTo>
                  <a:lnTo>
                    <a:pt x="5343692" y="1144596"/>
                  </a:lnTo>
                  <a:cubicBezTo>
                    <a:pt x="5343692" y="1224606"/>
                    <a:pt x="5277652" y="1290646"/>
                    <a:pt x="5197642" y="1290646"/>
                  </a:cubicBezTo>
                  <a:lnTo>
                    <a:pt x="158750" y="1290646"/>
                  </a:lnTo>
                  <a:cubicBezTo>
                    <a:pt x="78740" y="1290646"/>
                    <a:pt x="12700" y="1225876"/>
                    <a:pt x="12700" y="1144596"/>
                  </a:cubicBezTo>
                  <a:close/>
                  <a:moveTo>
                    <a:pt x="5384331" y="1187776"/>
                  </a:moveTo>
                  <a:cubicBezTo>
                    <a:pt x="5384331" y="1267786"/>
                    <a:pt x="5317022" y="1333826"/>
                    <a:pt x="5237011" y="1333826"/>
                  </a:cubicBezTo>
                  <a:lnTo>
                    <a:pt x="225534" y="1333826"/>
                  </a:lnTo>
                  <a:cubicBezTo>
                    <a:pt x="157480" y="1333826"/>
                    <a:pt x="120650" y="1317316"/>
                    <a:pt x="93980" y="1289376"/>
                  </a:cubicBezTo>
                  <a:cubicBezTo>
                    <a:pt x="114300" y="1298266"/>
                    <a:pt x="135890" y="1303346"/>
                    <a:pt x="160020" y="1303346"/>
                  </a:cubicBezTo>
                  <a:lnTo>
                    <a:pt x="5198911" y="1303346"/>
                  </a:lnTo>
                  <a:cubicBezTo>
                    <a:pt x="5286542" y="1303346"/>
                    <a:pt x="5357661" y="1232226"/>
                    <a:pt x="5357661" y="1144596"/>
                  </a:cubicBezTo>
                  <a:lnTo>
                    <a:pt x="5357661" y="158750"/>
                  </a:lnTo>
                  <a:cubicBezTo>
                    <a:pt x="5357661" y="140970"/>
                    <a:pt x="5353852" y="123190"/>
                    <a:pt x="5348772" y="106680"/>
                  </a:cubicBezTo>
                  <a:cubicBezTo>
                    <a:pt x="5370361" y="132080"/>
                    <a:pt x="5384331" y="165100"/>
                    <a:pt x="5384331" y="201930"/>
                  </a:cubicBezTo>
                  <a:lnTo>
                    <a:pt x="5384331" y="1187776"/>
                  </a:lnTo>
                  <a:cubicBezTo>
                    <a:pt x="5384331" y="1187776"/>
                    <a:pt x="5384331" y="1187776"/>
                    <a:pt x="5384331" y="1187776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3474926" y="5983060"/>
            <a:ext cx="7591576" cy="103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z="2395" spc="359">
                <a:solidFill>
                  <a:srgbClr val="33438D"/>
                </a:solidFill>
                <a:latin typeface="Bebas Neue"/>
              </a:rPr>
              <a:t>SCHADE. IST ES WASSER-POKÉMON?</a:t>
            </a:r>
          </a:p>
          <a:p>
            <a:pPr algn="ctr">
              <a:lnSpc>
                <a:spcPts val="2635"/>
              </a:lnSpc>
              <a:spcBef>
                <a:spcPct val="0"/>
              </a:spcBef>
            </a:pPr>
            <a:endParaRPr lang="en-US" sz="2395" spc="359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  <a:spcBef>
                <a:spcPct val="0"/>
              </a:spcBef>
            </a:pPr>
            <a:endParaRPr lang="en-US" sz="2395" spc="359">
              <a:solidFill>
                <a:srgbClr val="33438D"/>
              </a:solidFill>
              <a:latin typeface="Bebas Neue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6782504" y="6353810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26.12.2022, 10:12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11068269" y="4702174"/>
            <a:ext cx="3742459" cy="1245965"/>
            <a:chOff x="0" y="0"/>
            <a:chExt cx="2379631" cy="792243"/>
          </a:xfrm>
        </p:grpSpPr>
        <p:sp>
          <p:nvSpPr>
            <p:cNvPr id="36" name="Freeform 36"/>
            <p:cNvSpPr/>
            <p:nvPr/>
          </p:nvSpPr>
          <p:spPr>
            <a:xfrm>
              <a:off x="92710" y="106680"/>
              <a:ext cx="2275491" cy="672863"/>
            </a:xfrm>
            <a:custGeom>
              <a:avLst/>
              <a:gdLst/>
              <a:ahLst/>
              <a:cxnLst/>
              <a:rect l="l" t="t" r="r" b="b"/>
              <a:pathLst>
                <a:path w="2275491" h="672863">
                  <a:moveTo>
                    <a:pt x="2248821" y="483633"/>
                  </a:moveTo>
                  <a:cubicBezTo>
                    <a:pt x="2248821" y="571263"/>
                    <a:pt x="2172621" y="642383"/>
                    <a:pt x="2091341" y="642383"/>
                  </a:cubicBezTo>
                  <a:lnTo>
                    <a:pt x="66040" y="642383"/>
                  </a:lnTo>
                  <a:cubicBezTo>
                    <a:pt x="43180" y="642383"/>
                    <a:pt x="20320" y="637303"/>
                    <a:pt x="0" y="628413"/>
                  </a:cubicBezTo>
                  <a:cubicBezTo>
                    <a:pt x="26670" y="656353"/>
                    <a:pt x="63500" y="672863"/>
                    <a:pt x="108630" y="672863"/>
                  </a:cubicBezTo>
                  <a:lnTo>
                    <a:pt x="2129441" y="672863"/>
                  </a:lnTo>
                  <a:cubicBezTo>
                    <a:pt x="2209451" y="672863"/>
                    <a:pt x="2275491" y="606823"/>
                    <a:pt x="2275491" y="526813"/>
                  </a:cubicBezTo>
                  <a:lnTo>
                    <a:pt x="2275491" y="95250"/>
                  </a:lnTo>
                  <a:cubicBezTo>
                    <a:pt x="2275491" y="58420"/>
                    <a:pt x="2261521" y="25400"/>
                    <a:pt x="2239931" y="0"/>
                  </a:cubicBezTo>
                  <a:cubicBezTo>
                    <a:pt x="2246281" y="16510"/>
                    <a:pt x="2248821" y="34290"/>
                    <a:pt x="2248821" y="52070"/>
                  </a:cubicBezTo>
                  <a:lnTo>
                    <a:pt x="2248821" y="483633"/>
                  </a:lnTo>
                  <a:lnTo>
                    <a:pt x="2248821" y="4836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12700" y="12700"/>
              <a:ext cx="2314861" cy="723663"/>
            </a:xfrm>
            <a:custGeom>
              <a:avLst/>
              <a:gdLst/>
              <a:ahLst/>
              <a:cxnLst/>
              <a:rect l="l" t="t" r="r" b="b"/>
              <a:pathLst>
                <a:path w="2314861" h="723663">
                  <a:moveTo>
                    <a:pt x="146050" y="723663"/>
                  </a:moveTo>
                  <a:lnTo>
                    <a:pt x="2168811" y="723663"/>
                  </a:lnTo>
                  <a:cubicBezTo>
                    <a:pt x="2248821" y="723663"/>
                    <a:pt x="2314861" y="657623"/>
                    <a:pt x="2314861" y="577613"/>
                  </a:cubicBezTo>
                  <a:lnTo>
                    <a:pt x="2314861" y="146050"/>
                  </a:lnTo>
                  <a:cubicBezTo>
                    <a:pt x="2314861" y="66040"/>
                    <a:pt x="2248821" y="0"/>
                    <a:pt x="216881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77613"/>
                  </a:lnTo>
                  <a:cubicBezTo>
                    <a:pt x="0" y="658893"/>
                    <a:pt x="66040" y="723663"/>
                    <a:pt x="146050" y="723663"/>
                  </a:cubicBezTo>
                  <a:close/>
                </a:path>
              </a:pathLst>
            </a:custGeom>
            <a:solidFill>
              <a:srgbClr val="A4BDC4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0" y="0"/>
              <a:ext cx="2379631" cy="792243"/>
            </a:xfrm>
            <a:custGeom>
              <a:avLst/>
              <a:gdLst/>
              <a:ahLst/>
              <a:cxnLst/>
              <a:rect l="l" t="t" r="r" b="b"/>
              <a:pathLst>
                <a:path w="2379631" h="792243">
                  <a:moveTo>
                    <a:pt x="2316131" y="74930"/>
                  </a:moveTo>
                  <a:cubicBezTo>
                    <a:pt x="2288191" y="30480"/>
                    <a:pt x="2238661" y="0"/>
                    <a:pt x="218151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90313"/>
                  </a:lnTo>
                  <a:cubicBezTo>
                    <a:pt x="0" y="642383"/>
                    <a:pt x="25400" y="688103"/>
                    <a:pt x="63500" y="717313"/>
                  </a:cubicBezTo>
                  <a:cubicBezTo>
                    <a:pt x="91440" y="761763"/>
                    <a:pt x="140970" y="792243"/>
                    <a:pt x="203311" y="792243"/>
                  </a:cubicBezTo>
                  <a:lnTo>
                    <a:pt x="2220881" y="792243"/>
                  </a:lnTo>
                  <a:cubicBezTo>
                    <a:pt x="2308511" y="792243"/>
                    <a:pt x="2379631" y="721123"/>
                    <a:pt x="2379631" y="633493"/>
                  </a:cubicBezTo>
                  <a:lnTo>
                    <a:pt x="2379631" y="201930"/>
                  </a:lnTo>
                  <a:cubicBezTo>
                    <a:pt x="2379631" y="149860"/>
                    <a:pt x="2354231" y="104140"/>
                    <a:pt x="2316131" y="74930"/>
                  </a:cubicBezTo>
                  <a:close/>
                  <a:moveTo>
                    <a:pt x="12700" y="590313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81511" y="12700"/>
                  </a:lnTo>
                  <a:cubicBezTo>
                    <a:pt x="2261521" y="12700"/>
                    <a:pt x="2327561" y="78740"/>
                    <a:pt x="2327561" y="158750"/>
                  </a:cubicBezTo>
                  <a:lnTo>
                    <a:pt x="2327561" y="590313"/>
                  </a:lnTo>
                  <a:cubicBezTo>
                    <a:pt x="2327561" y="670323"/>
                    <a:pt x="2261521" y="736363"/>
                    <a:pt x="2181511" y="736363"/>
                  </a:cubicBezTo>
                  <a:lnTo>
                    <a:pt x="158750" y="736363"/>
                  </a:lnTo>
                  <a:cubicBezTo>
                    <a:pt x="78740" y="736363"/>
                    <a:pt x="12700" y="671593"/>
                    <a:pt x="12700" y="590313"/>
                  </a:cubicBezTo>
                  <a:close/>
                  <a:moveTo>
                    <a:pt x="2368201" y="633493"/>
                  </a:moveTo>
                  <a:cubicBezTo>
                    <a:pt x="2368201" y="713503"/>
                    <a:pt x="2300891" y="779543"/>
                    <a:pt x="2220881" y="779543"/>
                  </a:cubicBezTo>
                  <a:lnTo>
                    <a:pt x="203311" y="779543"/>
                  </a:lnTo>
                  <a:cubicBezTo>
                    <a:pt x="157480" y="779543"/>
                    <a:pt x="120650" y="763033"/>
                    <a:pt x="93980" y="735093"/>
                  </a:cubicBezTo>
                  <a:cubicBezTo>
                    <a:pt x="114300" y="743983"/>
                    <a:pt x="135890" y="749063"/>
                    <a:pt x="160020" y="749063"/>
                  </a:cubicBezTo>
                  <a:lnTo>
                    <a:pt x="2182781" y="749063"/>
                  </a:lnTo>
                  <a:cubicBezTo>
                    <a:pt x="2270411" y="749063"/>
                    <a:pt x="2341531" y="677943"/>
                    <a:pt x="2341531" y="590313"/>
                  </a:cubicBezTo>
                  <a:lnTo>
                    <a:pt x="2341531" y="158750"/>
                  </a:lnTo>
                  <a:cubicBezTo>
                    <a:pt x="2341531" y="140970"/>
                    <a:pt x="2337721" y="123190"/>
                    <a:pt x="2332642" y="106680"/>
                  </a:cubicBezTo>
                  <a:cubicBezTo>
                    <a:pt x="2354231" y="132080"/>
                    <a:pt x="2368201" y="165100"/>
                    <a:pt x="2368201" y="201930"/>
                  </a:cubicBezTo>
                  <a:lnTo>
                    <a:pt x="2368201" y="633493"/>
                  </a:lnTo>
                  <a:cubicBezTo>
                    <a:pt x="2368201" y="633493"/>
                    <a:pt x="2368201" y="633493"/>
                    <a:pt x="2368201" y="633493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10208618" y="4977562"/>
            <a:ext cx="7796456" cy="412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  <a:spcBef>
                <a:spcPct val="0"/>
              </a:spcBef>
            </a:pPr>
            <a:r>
              <a:rPr lang="en-US" sz="2795" spc="419">
                <a:solidFill>
                  <a:srgbClr val="5271FF"/>
                </a:solidFill>
                <a:latin typeface="Bebas Neue"/>
              </a:rPr>
              <a:t>NEIN.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901902" y="5372100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26.12.2022, 10:12</a:t>
            </a:r>
          </a:p>
        </p:txBody>
      </p: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4E0B4983-C94E-562A-E91C-74F7941CAB28}"/>
              </a:ext>
            </a:extLst>
          </p:cNvPr>
          <p:cNvGrpSpPr/>
          <p:nvPr/>
        </p:nvGrpSpPr>
        <p:grpSpPr>
          <a:xfrm>
            <a:off x="10491544" y="6266800"/>
            <a:ext cx="7796456" cy="1245965"/>
            <a:chOff x="10491544" y="6266800"/>
            <a:chExt cx="7796456" cy="1245965"/>
          </a:xfrm>
        </p:grpSpPr>
        <p:grpSp>
          <p:nvGrpSpPr>
            <p:cNvPr id="41" name="Group 41"/>
            <p:cNvGrpSpPr/>
            <p:nvPr/>
          </p:nvGrpSpPr>
          <p:grpSpPr>
            <a:xfrm>
              <a:off x="11123162" y="6266800"/>
              <a:ext cx="3742459" cy="1245965"/>
              <a:chOff x="0" y="0"/>
              <a:chExt cx="2379631" cy="792243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92710" y="106680"/>
                <a:ext cx="2275491" cy="672863"/>
              </a:xfrm>
              <a:custGeom>
                <a:avLst/>
                <a:gdLst/>
                <a:ahLst/>
                <a:cxnLst/>
                <a:rect l="l" t="t" r="r" b="b"/>
                <a:pathLst>
                  <a:path w="2275491" h="672863">
                    <a:moveTo>
                      <a:pt x="2248821" y="483633"/>
                    </a:moveTo>
                    <a:cubicBezTo>
                      <a:pt x="2248821" y="571263"/>
                      <a:pt x="2172621" y="642383"/>
                      <a:pt x="2091341" y="642383"/>
                    </a:cubicBezTo>
                    <a:lnTo>
                      <a:pt x="66040" y="642383"/>
                    </a:lnTo>
                    <a:cubicBezTo>
                      <a:pt x="43180" y="642383"/>
                      <a:pt x="20320" y="637303"/>
                      <a:pt x="0" y="628413"/>
                    </a:cubicBezTo>
                    <a:cubicBezTo>
                      <a:pt x="26670" y="656353"/>
                      <a:pt x="63500" y="672863"/>
                      <a:pt x="108630" y="672863"/>
                    </a:cubicBezTo>
                    <a:lnTo>
                      <a:pt x="2129441" y="672863"/>
                    </a:lnTo>
                    <a:cubicBezTo>
                      <a:pt x="2209451" y="672863"/>
                      <a:pt x="2275491" y="606823"/>
                      <a:pt x="2275491" y="526813"/>
                    </a:cubicBezTo>
                    <a:lnTo>
                      <a:pt x="2275491" y="95250"/>
                    </a:lnTo>
                    <a:cubicBezTo>
                      <a:pt x="2275491" y="58420"/>
                      <a:pt x="2261521" y="25400"/>
                      <a:pt x="2239931" y="0"/>
                    </a:cubicBezTo>
                    <a:cubicBezTo>
                      <a:pt x="2246281" y="16510"/>
                      <a:pt x="2248821" y="34290"/>
                      <a:pt x="2248821" y="52070"/>
                    </a:cubicBezTo>
                    <a:lnTo>
                      <a:pt x="2248821" y="483633"/>
                    </a:lnTo>
                    <a:lnTo>
                      <a:pt x="2248821" y="48363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" name="Freeform 43"/>
              <p:cNvSpPr/>
              <p:nvPr/>
            </p:nvSpPr>
            <p:spPr>
              <a:xfrm>
                <a:off x="12700" y="12700"/>
                <a:ext cx="2314861" cy="723663"/>
              </a:xfrm>
              <a:custGeom>
                <a:avLst/>
                <a:gdLst/>
                <a:ahLst/>
                <a:cxnLst/>
                <a:rect l="l" t="t" r="r" b="b"/>
                <a:pathLst>
                  <a:path w="2314861" h="723663">
                    <a:moveTo>
                      <a:pt x="146050" y="723663"/>
                    </a:moveTo>
                    <a:lnTo>
                      <a:pt x="2168811" y="723663"/>
                    </a:lnTo>
                    <a:cubicBezTo>
                      <a:pt x="2248821" y="723663"/>
                      <a:pt x="2314861" y="657623"/>
                      <a:pt x="2314861" y="577613"/>
                    </a:cubicBezTo>
                    <a:lnTo>
                      <a:pt x="2314861" y="146050"/>
                    </a:lnTo>
                    <a:cubicBezTo>
                      <a:pt x="2314861" y="66040"/>
                      <a:pt x="2248821" y="0"/>
                      <a:pt x="2168811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77613"/>
                    </a:lnTo>
                    <a:cubicBezTo>
                      <a:pt x="0" y="658893"/>
                      <a:pt x="66040" y="723663"/>
                      <a:pt x="146050" y="723663"/>
                    </a:cubicBezTo>
                    <a:close/>
                  </a:path>
                </a:pathLst>
              </a:custGeom>
              <a:solidFill>
                <a:srgbClr val="A4BDC4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" name="Freeform 44"/>
              <p:cNvSpPr/>
              <p:nvPr/>
            </p:nvSpPr>
            <p:spPr>
              <a:xfrm>
                <a:off x="0" y="0"/>
                <a:ext cx="2379631" cy="792243"/>
              </a:xfrm>
              <a:custGeom>
                <a:avLst/>
                <a:gdLst/>
                <a:ahLst/>
                <a:cxnLst/>
                <a:rect l="l" t="t" r="r" b="b"/>
                <a:pathLst>
                  <a:path w="2379631" h="792243">
                    <a:moveTo>
                      <a:pt x="2316131" y="74930"/>
                    </a:moveTo>
                    <a:cubicBezTo>
                      <a:pt x="2288191" y="30480"/>
                      <a:pt x="2238661" y="0"/>
                      <a:pt x="2181511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90313"/>
                    </a:lnTo>
                    <a:cubicBezTo>
                      <a:pt x="0" y="642383"/>
                      <a:pt x="25400" y="688103"/>
                      <a:pt x="63500" y="717313"/>
                    </a:cubicBezTo>
                    <a:cubicBezTo>
                      <a:pt x="91440" y="761763"/>
                      <a:pt x="140970" y="792243"/>
                      <a:pt x="203311" y="792243"/>
                    </a:cubicBezTo>
                    <a:lnTo>
                      <a:pt x="2220881" y="792243"/>
                    </a:lnTo>
                    <a:cubicBezTo>
                      <a:pt x="2308511" y="792243"/>
                      <a:pt x="2379631" y="721123"/>
                      <a:pt x="2379631" y="633493"/>
                    </a:cubicBezTo>
                    <a:lnTo>
                      <a:pt x="2379631" y="201930"/>
                    </a:lnTo>
                    <a:cubicBezTo>
                      <a:pt x="2379631" y="149860"/>
                      <a:pt x="2354231" y="104140"/>
                      <a:pt x="2316131" y="74930"/>
                    </a:cubicBezTo>
                    <a:close/>
                    <a:moveTo>
                      <a:pt x="12700" y="59031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2181511" y="12700"/>
                    </a:lnTo>
                    <a:cubicBezTo>
                      <a:pt x="2261521" y="12700"/>
                      <a:pt x="2327561" y="78740"/>
                      <a:pt x="2327561" y="158750"/>
                    </a:cubicBezTo>
                    <a:lnTo>
                      <a:pt x="2327561" y="590313"/>
                    </a:lnTo>
                    <a:cubicBezTo>
                      <a:pt x="2327561" y="670323"/>
                      <a:pt x="2261521" y="736363"/>
                      <a:pt x="2181511" y="736363"/>
                    </a:cubicBezTo>
                    <a:lnTo>
                      <a:pt x="158750" y="736363"/>
                    </a:lnTo>
                    <a:cubicBezTo>
                      <a:pt x="78740" y="736363"/>
                      <a:pt x="12700" y="671593"/>
                      <a:pt x="12700" y="590313"/>
                    </a:cubicBezTo>
                    <a:close/>
                    <a:moveTo>
                      <a:pt x="2368201" y="633493"/>
                    </a:moveTo>
                    <a:cubicBezTo>
                      <a:pt x="2368201" y="713503"/>
                      <a:pt x="2300891" y="779543"/>
                      <a:pt x="2220881" y="779543"/>
                    </a:cubicBezTo>
                    <a:lnTo>
                      <a:pt x="203311" y="779543"/>
                    </a:lnTo>
                    <a:cubicBezTo>
                      <a:pt x="157480" y="779543"/>
                      <a:pt x="120650" y="763033"/>
                      <a:pt x="93980" y="735093"/>
                    </a:cubicBezTo>
                    <a:cubicBezTo>
                      <a:pt x="114300" y="743983"/>
                      <a:pt x="135890" y="749063"/>
                      <a:pt x="160020" y="749063"/>
                    </a:cubicBezTo>
                    <a:lnTo>
                      <a:pt x="2182781" y="749063"/>
                    </a:lnTo>
                    <a:cubicBezTo>
                      <a:pt x="2270411" y="749063"/>
                      <a:pt x="2341531" y="677943"/>
                      <a:pt x="2341531" y="590313"/>
                    </a:cubicBezTo>
                    <a:lnTo>
                      <a:pt x="2341531" y="158750"/>
                    </a:lnTo>
                    <a:cubicBezTo>
                      <a:pt x="2341531" y="140970"/>
                      <a:pt x="2337721" y="123190"/>
                      <a:pt x="2332642" y="106680"/>
                    </a:cubicBezTo>
                    <a:cubicBezTo>
                      <a:pt x="2354231" y="132080"/>
                      <a:pt x="2368201" y="165100"/>
                      <a:pt x="2368201" y="201930"/>
                    </a:cubicBezTo>
                    <a:lnTo>
                      <a:pt x="2368201" y="633493"/>
                    </a:lnTo>
                    <a:cubicBezTo>
                      <a:pt x="2368201" y="633493"/>
                      <a:pt x="2368201" y="633493"/>
                      <a:pt x="2368201" y="633493"/>
                    </a:cubicBezTo>
                    <a:close/>
                  </a:path>
                </a:pathLst>
              </a:custGeom>
              <a:solidFill>
                <a:srgbClr val="0C1957"/>
              </a:solidFill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45" name="TextBox 45"/>
            <p:cNvSpPr txBox="1"/>
            <p:nvPr/>
          </p:nvSpPr>
          <p:spPr>
            <a:xfrm>
              <a:off x="10491544" y="6589932"/>
              <a:ext cx="7796456" cy="4126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5"/>
                </a:lnSpc>
                <a:spcBef>
                  <a:spcPct val="0"/>
                </a:spcBef>
              </a:pPr>
              <a:r>
                <a:rPr lang="en-US" sz="2795" spc="419" dirty="0">
                  <a:solidFill>
                    <a:srgbClr val="5271FF"/>
                  </a:solidFill>
                  <a:latin typeface="Bebas Neue"/>
                </a:rPr>
                <a:t>JA.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11966320" y="6896100"/>
              <a:ext cx="2706894" cy="466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22"/>
                </a:lnSpc>
                <a:spcBef>
                  <a:spcPct val="0"/>
                </a:spcBef>
              </a:pPr>
              <a:r>
                <a:rPr lang="en-US" sz="1657" spc="248" dirty="0">
                  <a:solidFill>
                    <a:srgbClr val="000000"/>
                  </a:solidFill>
                  <a:latin typeface="Space Mono"/>
                </a:rPr>
                <a:t>26.12.2022, 10:13</a:t>
              </a:r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10774985" y="7990325"/>
            <a:ext cx="7796456" cy="412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  <a:spcBef>
                <a:spcPct val="0"/>
              </a:spcBef>
            </a:pPr>
            <a:r>
              <a:rPr lang="en-US" sz="2795" spc="419" dirty="0">
                <a:solidFill>
                  <a:srgbClr val="5271FF"/>
                </a:solidFill>
                <a:latin typeface="Bebas Neue"/>
              </a:rPr>
              <a:t>JA.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2333000" y="8420100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26.12.2022, 10:13</a:t>
            </a:r>
          </a:p>
        </p:txBody>
      </p: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EBFA8CD0-041B-E349-FF5D-10B1D1FC2430}"/>
              </a:ext>
            </a:extLst>
          </p:cNvPr>
          <p:cNvGrpSpPr/>
          <p:nvPr/>
        </p:nvGrpSpPr>
        <p:grpSpPr>
          <a:xfrm>
            <a:off x="10945756" y="7831426"/>
            <a:ext cx="7796456" cy="1245965"/>
            <a:chOff x="10491544" y="6266800"/>
            <a:chExt cx="7796456" cy="1245965"/>
          </a:xfrm>
        </p:grpSpPr>
        <p:grpSp>
          <p:nvGrpSpPr>
            <p:cNvPr id="59" name="Group 41">
              <a:extLst>
                <a:ext uri="{FF2B5EF4-FFF2-40B4-BE49-F238E27FC236}">
                  <a16:creationId xmlns:a16="http://schemas.microsoft.com/office/drawing/2014/main" id="{9533799F-6508-8A30-EAD2-421160B25BF5}"/>
                </a:ext>
              </a:extLst>
            </p:cNvPr>
            <p:cNvGrpSpPr/>
            <p:nvPr/>
          </p:nvGrpSpPr>
          <p:grpSpPr>
            <a:xfrm>
              <a:off x="11123162" y="6266800"/>
              <a:ext cx="3742459" cy="1245965"/>
              <a:chOff x="0" y="0"/>
              <a:chExt cx="2379631" cy="792243"/>
            </a:xfrm>
          </p:grpSpPr>
          <p:sp>
            <p:nvSpPr>
              <p:cNvPr id="62" name="Freeform 42">
                <a:extLst>
                  <a:ext uri="{FF2B5EF4-FFF2-40B4-BE49-F238E27FC236}">
                    <a16:creationId xmlns:a16="http://schemas.microsoft.com/office/drawing/2014/main" id="{401240F6-D306-98EC-441F-DA1C21BF7153}"/>
                  </a:ext>
                </a:extLst>
              </p:cNvPr>
              <p:cNvSpPr/>
              <p:nvPr/>
            </p:nvSpPr>
            <p:spPr>
              <a:xfrm>
                <a:off x="92710" y="106680"/>
                <a:ext cx="2275491" cy="672863"/>
              </a:xfrm>
              <a:custGeom>
                <a:avLst/>
                <a:gdLst/>
                <a:ahLst/>
                <a:cxnLst/>
                <a:rect l="l" t="t" r="r" b="b"/>
                <a:pathLst>
                  <a:path w="2275491" h="672863">
                    <a:moveTo>
                      <a:pt x="2248821" y="483633"/>
                    </a:moveTo>
                    <a:cubicBezTo>
                      <a:pt x="2248821" y="571263"/>
                      <a:pt x="2172621" y="642383"/>
                      <a:pt x="2091341" y="642383"/>
                    </a:cubicBezTo>
                    <a:lnTo>
                      <a:pt x="66040" y="642383"/>
                    </a:lnTo>
                    <a:cubicBezTo>
                      <a:pt x="43180" y="642383"/>
                      <a:pt x="20320" y="637303"/>
                      <a:pt x="0" y="628413"/>
                    </a:cubicBezTo>
                    <a:cubicBezTo>
                      <a:pt x="26670" y="656353"/>
                      <a:pt x="63500" y="672863"/>
                      <a:pt x="108630" y="672863"/>
                    </a:cubicBezTo>
                    <a:lnTo>
                      <a:pt x="2129441" y="672863"/>
                    </a:lnTo>
                    <a:cubicBezTo>
                      <a:pt x="2209451" y="672863"/>
                      <a:pt x="2275491" y="606823"/>
                      <a:pt x="2275491" y="526813"/>
                    </a:cubicBezTo>
                    <a:lnTo>
                      <a:pt x="2275491" y="95250"/>
                    </a:lnTo>
                    <a:cubicBezTo>
                      <a:pt x="2275491" y="58420"/>
                      <a:pt x="2261521" y="25400"/>
                      <a:pt x="2239931" y="0"/>
                    </a:cubicBezTo>
                    <a:cubicBezTo>
                      <a:pt x="2246281" y="16510"/>
                      <a:pt x="2248821" y="34290"/>
                      <a:pt x="2248821" y="52070"/>
                    </a:cubicBezTo>
                    <a:lnTo>
                      <a:pt x="2248821" y="483633"/>
                    </a:lnTo>
                    <a:lnTo>
                      <a:pt x="2248821" y="48363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3" name="Freeform 43">
                <a:extLst>
                  <a:ext uri="{FF2B5EF4-FFF2-40B4-BE49-F238E27FC236}">
                    <a16:creationId xmlns:a16="http://schemas.microsoft.com/office/drawing/2014/main" id="{E4BE9F5F-0AD2-5ED3-003A-DEDA9D786FE9}"/>
                  </a:ext>
                </a:extLst>
              </p:cNvPr>
              <p:cNvSpPr/>
              <p:nvPr/>
            </p:nvSpPr>
            <p:spPr>
              <a:xfrm>
                <a:off x="12700" y="12700"/>
                <a:ext cx="2314861" cy="723663"/>
              </a:xfrm>
              <a:custGeom>
                <a:avLst/>
                <a:gdLst/>
                <a:ahLst/>
                <a:cxnLst/>
                <a:rect l="l" t="t" r="r" b="b"/>
                <a:pathLst>
                  <a:path w="2314861" h="723663">
                    <a:moveTo>
                      <a:pt x="146050" y="723663"/>
                    </a:moveTo>
                    <a:lnTo>
                      <a:pt x="2168811" y="723663"/>
                    </a:lnTo>
                    <a:cubicBezTo>
                      <a:pt x="2248821" y="723663"/>
                      <a:pt x="2314861" y="657623"/>
                      <a:pt x="2314861" y="577613"/>
                    </a:cubicBezTo>
                    <a:lnTo>
                      <a:pt x="2314861" y="146050"/>
                    </a:lnTo>
                    <a:cubicBezTo>
                      <a:pt x="2314861" y="66040"/>
                      <a:pt x="2248821" y="0"/>
                      <a:pt x="2168811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577613"/>
                    </a:lnTo>
                    <a:cubicBezTo>
                      <a:pt x="0" y="658893"/>
                      <a:pt x="66040" y="723663"/>
                      <a:pt x="146050" y="723663"/>
                    </a:cubicBezTo>
                    <a:close/>
                  </a:path>
                </a:pathLst>
              </a:custGeom>
              <a:solidFill>
                <a:srgbClr val="A4BDC4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4" name="Freeform 44">
                <a:extLst>
                  <a:ext uri="{FF2B5EF4-FFF2-40B4-BE49-F238E27FC236}">
                    <a16:creationId xmlns:a16="http://schemas.microsoft.com/office/drawing/2014/main" id="{096A147A-774F-A063-98CC-12D78BBD5E38}"/>
                  </a:ext>
                </a:extLst>
              </p:cNvPr>
              <p:cNvSpPr/>
              <p:nvPr/>
            </p:nvSpPr>
            <p:spPr>
              <a:xfrm>
                <a:off x="0" y="0"/>
                <a:ext cx="2379631" cy="792243"/>
              </a:xfrm>
              <a:custGeom>
                <a:avLst/>
                <a:gdLst/>
                <a:ahLst/>
                <a:cxnLst/>
                <a:rect l="l" t="t" r="r" b="b"/>
                <a:pathLst>
                  <a:path w="2379631" h="792243">
                    <a:moveTo>
                      <a:pt x="2316131" y="74930"/>
                    </a:moveTo>
                    <a:cubicBezTo>
                      <a:pt x="2288191" y="30480"/>
                      <a:pt x="2238661" y="0"/>
                      <a:pt x="2181511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590313"/>
                    </a:lnTo>
                    <a:cubicBezTo>
                      <a:pt x="0" y="642383"/>
                      <a:pt x="25400" y="688103"/>
                      <a:pt x="63500" y="717313"/>
                    </a:cubicBezTo>
                    <a:cubicBezTo>
                      <a:pt x="91440" y="761763"/>
                      <a:pt x="140970" y="792243"/>
                      <a:pt x="203311" y="792243"/>
                    </a:cubicBezTo>
                    <a:lnTo>
                      <a:pt x="2220881" y="792243"/>
                    </a:lnTo>
                    <a:cubicBezTo>
                      <a:pt x="2308511" y="792243"/>
                      <a:pt x="2379631" y="721123"/>
                      <a:pt x="2379631" y="633493"/>
                    </a:cubicBezTo>
                    <a:lnTo>
                      <a:pt x="2379631" y="201930"/>
                    </a:lnTo>
                    <a:cubicBezTo>
                      <a:pt x="2379631" y="149860"/>
                      <a:pt x="2354231" y="104140"/>
                      <a:pt x="2316131" y="74930"/>
                    </a:cubicBezTo>
                    <a:close/>
                    <a:moveTo>
                      <a:pt x="12700" y="59031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2181511" y="12700"/>
                    </a:lnTo>
                    <a:cubicBezTo>
                      <a:pt x="2261521" y="12700"/>
                      <a:pt x="2327561" y="78740"/>
                      <a:pt x="2327561" y="158750"/>
                    </a:cubicBezTo>
                    <a:lnTo>
                      <a:pt x="2327561" y="590313"/>
                    </a:lnTo>
                    <a:cubicBezTo>
                      <a:pt x="2327561" y="670323"/>
                      <a:pt x="2261521" y="736363"/>
                      <a:pt x="2181511" y="736363"/>
                    </a:cubicBezTo>
                    <a:lnTo>
                      <a:pt x="158750" y="736363"/>
                    </a:lnTo>
                    <a:cubicBezTo>
                      <a:pt x="78740" y="736363"/>
                      <a:pt x="12700" y="671593"/>
                      <a:pt x="12700" y="590313"/>
                    </a:cubicBezTo>
                    <a:close/>
                    <a:moveTo>
                      <a:pt x="2368201" y="633493"/>
                    </a:moveTo>
                    <a:cubicBezTo>
                      <a:pt x="2368201" y="713503"/>
                      <a:pt x="2300891" y="779543"/>
                      <a:pt x="2220881" y="779543"/>
                    </a:cubicBezTo>
                    <a:lnTo>
                      <a:pt x="203311" y="779543"/>
                    </a:lnTo>
                    <a:cubicBezTo>
                      <a:pt x="157480" y="779543"/>
                      <a:pt x="120650" y="763033"/>
                      <a:pt x="93980" y="735093"/>
                    </a:cubicBezTo>
                    <a:cubicBezTo>
                      <a:pt x="114300" y="743983"/>
                      <a:pt x="135890" y="749063"/>
                      <a:pt x="160020" y="749063"/>
                    </a:cubicBezTo>
                    <a:lnTo>
                      <a:pt x="2182781" y="749063"/>
                    </a:lnTo>
                    <a:cubicBezTo>
                      <a:pt x="2270411" y="749063"/>
                      <a:pt x="2341531" y="677943"/>
                      <a:pt x="2341531" y="590313"/>
                    </a:cubicBezTo>
                    <a:lnTo>
                      <a:pt x="2341531" y="158750"/>
                    </a:lnTo>
                    <a:cubicBezTo>
                      <a:pt x="2341531" y="140970"/>
                      <a:pt x="2337721" y="123190"/>
                      <a:pt x="2332642" y="106680"/>
                    </a:cubicBezTo>
                    <a:cubicBezTo>
                      <a:pt x="2354231" y="132080"/>
                      <a:pt x="2368201" y="165100"/>
                      <a:pt x="2368201" y="201930"/>
                    </a:cubicBezTo>
                    <a:lnTo>
                      <a:pt x="2368201" y="633493"/>
                    </a:lnTo>
                    <a:cubicBezTo>
                      <a:pt x="2368201" y="633493"/>
                      <a:pt x="2368201" y="633493"/>
                      <a:pt x="2368201" y="633493"/>
                    </a:cubicBezTo>
                    <a:close/>
                  </a:path>
                </a:pathLst>
              </a:custGeom>
              <a:solidFill>
                <a:srgbClr val="0C1957"/>
              </a:solidFill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60" name="TextBox 45">
              <a:extLst>
                <a:ext uri="{FF2B5EF4-FFF2-40B4-BE49-F238E27FC236}">
                  <a16:creationId xmlns:a16="http://schemas.microsoft.com/office/drawing/2014/main" id="{426446EB-94D9-D8C0-74A0-E723926A382D}"/>
                </a:ext>
              </a:extLst>
            </p:cNvPr>
            <p:cNvSpPr txBox="1"/>
            <p:nvPr/>
          </p:nvSpPr>
          <p:spPr>
            <a:xfrm>
              <a:off x="10491544" y="6589932"/>
              <a:ext cx="7796456" cy="4126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5"/>
                </a:lnSpc>
                <a:spcBef>
                  <a:spcPct val="0"/>
                </a:spcBef>
              </a:pPr>
              <a:r>
                <a:rPr lang="en-US" sz="2795" spc="419" dirty="0">
                  <a:solidFill>
                    <a:srgbClr val="5271FF"/>
                  </a:solidFill>
                  <a:latin typeface="Bebas Neue"/>
                </a:rPr>
                <a:t>JA.</a:t>
              </a:r>
            </a:p>
          </p:txBody>
        </p:sp>
        <p:sp>
          <p:nvSpPr>
            <p:cNvPr id="61" name="TextBox 46">
              <a:extLst>
                <a:ext uri="{FF2B5EF4-FFF2-40B4-BE49-F238E27FC236}">
                  <a16:creationId xmlns:a16="http://schemas.microsoft.com/office/drawing/2014/main" id="{A9EA05F6-647E-240A-CC1C-D8DA9F347D92}"/>
                </a:ext>
              </a:extLst>
            </p:cNvPr>
            <p:cNvSpPr txBox="1"/>
            <p:nvPr/>
          </p:nvSpPr>
          <p:spPr>
            <a:xfrm>
              <a:off x="11966320" y="6896100"/>
              <a:ext cx="2706894" cy="466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22"/>
                </a:lnSpc>
                <a:spcBef>
                  <a:spcPct val="0"/>
                </a:spcBef>
              </a:pPr>
              <a:r>
                <a:rPr lang="en-US" sz="1657" spc="248" dirty="0">
                  <a:solidFill>
                    <a:srgbClr val="000000"/>
                  </a:solidFill>
                  <a:latin typeface="Space Mono"/>
                </a:rPr>
                <a:t>26.12.2022, 10:13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13953" y="2377922"/>
            <a:ext cx="8051767" cy="1363923"/>
            <a:chOff x="0" y="0"/>
            <a:chExt cx="8649579" cy="1346526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8545439" cy="1227146"/>
            </a:xfrm>
            <a:custGeom>
              <a:avLst/>
              <a:gdLst/>
              <a:ahLst/>
              <a:cxnLst/>
              <a:rect l="l" t="t" r="r" b="b"/>
              <a:pathLst>
                <a:path w="8545439" h="1227146">
                  <a:moveTo>
                    <a:pt x="8518769" y="1037916"/>
                  </a:moveTo>
                  <a:cubicBezTo>
                    <a:pt x="8518769" y="1125546"/>
                    <a:pt x="8442569" y="1196666"/>
                    <a:pt x="8361289" y="1196666"/>
                  </a:cubicBezTo>
                  <a:lnTo>
                    <a:pt x="66040" y="1196666"/>
                  </a:lnTo>
                  <a:cubicBezTo>
                    <a:pt x="43180" y="1196666"/>
                    <a:pt x="20320" y="1191586"/>
                    <a:pt x="0" y="1182696"/>
                  </a:cubicBezTo>
                  <a:cubicBezTo>
                    <a:pt x="26670" y="1210636"/>
                    <a:pt x="63500" y="1227146"/>
                    <a:pt x="148592" y="1227146"/>
                  </a:cubicBezTo>
                  <a:lnTo>
                    <a:pt x="8399389" y="1227146"/>
                  </a:lnTo>
                  <a:cubicBezTo>
                    <a:pt x="8479399" y="1227146"/>
                    <a:pt x="8545439" y="1161106"/>
                    <a:pt x="8545439" y="1081096"/>
                  </a:cubicBezTo>
                  <a:lnTo>
                    <a:pt x="8545439" y="95250"/>
                  </a:lnTo>
                  <a:cubicBezTo>
                    <a:pt x="8545439" y="58420"/>
                    <a:pt x="8531469" y="25400"/>
                    <a:pt x="8509879" y="0"/>
                  </a:cubicBezTo>
                  <a:cubicBezTo>
                    <a:pt x="8516229" y="16510"/>
                    <a:pt x="8518769" y="34290"/>
                    <a:pt x="8518769" y="52070"/>
                  </a:cubicBezTo>
                  <a:lnTo>
                    <a:pt x="8518769" y="1037916"/>
                  </a:lnTo>
                  <a:lnTo>
                    <a:pt x="8518769" y="1037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Freeform 4"/>
            <p:cNvSpPr/>
            <p:nvPr/>
          </p:nvSpPr>
          <p:spPr>
            <a:xfrm>
              <a:off x="12700" y="12700"/>
              <a:ext cx="8584809" cy="1277946"/>
            </a:xfrm>
            <a:custGeom>
              <a:avLst/>
              <a:gdLst/>
              <a:ahLst/>
              <a:cxnLst/>
              <a:rect l="l" t="t" r="r" b="b"/>
              <a:pathLst>
                <a:path w="8584809" h="1277946">
                  <a:moveTo>
                    <a:pt x="146050" y="1277946"/>
                  </a:moveTo>
                  <a:lnTo>
                    <a:pt x="8438759" y="1277946"/>
                  </a:lnTo>
                  <a:cubicBezTo>
                    <a:pt x="8518769" y="1277946"/>
                    <a:pt x="8584809" y="1211906"/>
                    <a:pt x="8584809" y="1131896"/>
                  </a:cubicBezTo>
                  <a:lnTo>
                    <a:pt x="8584809" y="146050"/>
                  </a:lnTo>
                  <a:cubicBezTo>
                    <a:pt x="8584809" y="66040"/>
                    <a:pt x="8518769" y="0"/>
                    <a:pt x="8438759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131896"/>
                  </a:lnTo>
                  <a:cubicBezTo>
                    <a:pt x="0" y="1213176"/>
                    <a:pt x="66040" y="1277946"/>
                    <a:pt x="146050" y="1277946"/>
                  </a:cubicBezTo>
                  <a:close/>
                </a:path>
              </a:pathLst>
            </a:custGeom>
            <a:solidFill>
              <a:srgbClr val="FFCE8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8649579" cy="1346526"/>
            </a:xfrm>
            <a:custGeom>
              <a:avLst/>
              <a:gdLst/>
              <a:ahLst/>
              <a:cxnLst/>
              <a:rect l="l" t="t" r="r" b="b"/>
              <a:pathLst>
                <a:path w="8649579" h="1346526">
                  <a:moveTo>
                    <a:pt x="8586079" y="74930"/>
                  </a:moveTo>
                  <a:cubicBezTo>
                    <a:pt x="8558139" y="30480"/>
                    <a:pt x="8508609" y="0"/>
                    <a:pt x="8451459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144596"/>
                  </a:lnTo>
                  <a:cubicBezTo>
                    <a:pt x="0" y="1196666"/>
                    <a:pt x="25400" y="1242386"/>
                    <a:pt x="63500" y="1271596"/>
                  </a:cubicBezTo>
                  <a:cubicBezTo>
                    <a:pt x="91440" y="1316046"/>
                    <a:pt x="140970" y="1346526"/>
                    <a:pt x="249509" y="1346526"/>
                  </a:cubicBezTo>
                  <a:lnTo>
                    <a:pt x="8490829" y="1346526"/>
                  </a:lnTo>
                  <a:cubicBezTo>
                    <a:pt x="8578459" y="1346526"/>
                    <a:pt x="8649579" y="1275406"/>
                    <a:pt x="8649579" y="1187776"/>
                  </a:cubicBezTo>
                  <a:lnTo>
                    <a:pt x="8649579" y="201930"/>
                  </a:lnTo>
                  <a:cubicBezTo>
                    <a:pt x="8649579" y="149860"/>
                    <a:pt x="8624179" y="104140"/>
                    <a:pt x="8586079" y="74930"/>
                  </a:cubicBezTo>
                  <a:close/>
                  <a:moveTo>
                    <a:pt x="12700" y="1144596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8451459" y="12700"/>
                  </a:lnTo>
                  <a:cubicBezTo>
                    <a:pt x="8531469" y="12700"/>
                    <a:pt x="8597509" y="78740"/>
                    <a:pt x="8597509" y="158750"/>
                  </a:cubicBezTo>
                  <a:lnTo>
                    <a:pt x="8597509" y="1144596"/>
                  </a:lnTo>
                  <a:cubicBezTo>
                    <a:pt x="8597509" y="1224606"/>
                    <a:pt x="8531469" y="1290646"/>
                    <a:pt x="8451459" y="1290646"/>
                  </a:cubicBezTo>
                  <a:lnTo>
                    <a:pt x="158750" y="1290646"/>
                  </a:lnTo>
                  <a:cubicBezTo>
                    <a:pt x="78740" y="1290646"/>
                    <a:pt x="12700" y="1225876"/>
                    <a:pt x="12700" y="1144596"/>
                  </a:cubicBezTo>
                  <a:close/>
                  <a:moveTo>
                    <a:pt x="8638149" y="1187776"/>
                  </a:moveTo>
                  <a:cubicBezTo>
                    <a:pt x="8638149" y="1267786"/>
                    <a:pt x="8570839" y="1333826"/>
                    <a:pt x="8490829" y="1333826"/>
                  </a:cubicBezTo>
                  <a:lnTo>
                    <a:pt x="249509" y="1333826"/>
                  </a:lnTo>
                  <a:cubicBezTo>
                    <a:pt x="157480" y="1333826"/>
                    <a:pt x="120650" y="1317316"/>
                    <a:pt x="93980" y="1289376"/>
                  </a:cubicBezTo>
                  <a:cubicBezTo>
                    <a:pt x="114300" y="1298266"/>
                    <a:pt x="135890" y="1303346"/>
                    <a:pt x="160020" y="1303346"/>
                  </a:cubicBezTo>
                  <a:lnTo>
                    <a:pt x="8452729" y="1303346"/>
                  </a:lnTo>
                  <a:cubicBezTo>
                    <a:pt x="8540359" y="1303346"/>
                    <a:pt x="8611479" y="1232226"/>
                    <a:pt x="8611479" y="1144596"/>
                  </a:cubicBezTo>
                  <a:lnTo>
                    <a:pt x="8611479" y="158750"/>
                  </a:lnTo>
                  <a:cubicBezTo>
                    <a:pt x="8611479" y="140970"/>
                    <a:pt x="8607669" y="123190"/>
                    <a:pt x="8602589" y="106680"/>
                  </a:cubicBezTo>
                  <a:cubicBezTo>
                    <a:pt x="8624179" y="132080"/>
                    <a:pt x="8638149" y="165100"/>
                    <a:pt x="8638149" y="201930"/>
                  </a:cubicBezTo>
                  <a:lnTo>
                    <a:pt x="8638149" y="1187776"/>
                  </a:lnTo>
                  <a:cubicBezTo>
                    <a:pt x="8638149" y="1187776"/>
                    <a:pt x="8638149" y="1187776"/>
                    <a:pt x="8638149" y="1187776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6" name="Freeform 6"/>
          <p:cNvSpPr/>
          <p:nvPr/>
        </p:nvSpPr>
        <p:spPr>
          <a:xfrm>
            <a:off x="15630731" y="2879832"/>
            <a:ext cx="1831591" cy="7407168"/>
          </a:xfrm>
          <a:custGeom>
            <a:avLst/>
            <a:gdLst/>
            <a:ahLst/>
            <a:cxnLst/>
            <a:rect l="l" t="t" r="r" b="b"/>
            <a:pathLst>
              <a:path w="1831591" h="7407168">
                <a:moveTo>
                  <a:pt x="0" y="0"/>
                </a:moveTo>
                <a:lnTo>
                  <a:pt x="1831590" y="0"/>
                </a:lnTo>
                <a:lnTo>
                  <a:pt x="1831590" y="7407168"/>
                </a:lnTo>
                <a:lnTo>
                  <a:pt x="0" y="74071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467927" y="6172200"/>
            <a:ext cx="2640953" cy="4114800"/>
          </a:xfrm>
          <a:custGeom>
            <a:avLst/>
            <a:gdLst/>
            <a:ahLst/>
            <a:cxnLst/>
            <a:rect l="l" t="t" r="r" b="b"/>
            <a:pathLst>
              <a:path w="2640953" h="4114800">
                <a:moveTo>
                  <a:pt x="0" y="0"/>
                </a:moveTo>
                <a:lnTo>
                  <a:pt x="2640954" y="0"/>
                </a:lnTo>
                <a:lnTo>
                  <a:pt x="264095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8" name="TextBox 8"/>
          <p:cNvSpPr txBox="1"/>
          <p:nvPr/>
        </p:nvSpPr>
        <p:spPr>
          <a:xfrm>
            <a:off x="-314325" y="476250"/>
            <a:ext cx="6846411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Space Mono Bold"/>
              </a:rPr>
              <a:t>BEISPIEL 2: RATESPIEL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751211"/>
            <a:ext cx="10363351" cy="1697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z="2395" spc="359" dirty="0">
                <a:solidFill>
                  <a:srgbClr val="33438D"/>
                </a:solidFill>
                <a:latin typeface="Bebas Neue"/>
              </a:rPr>
              <a:t>AHA! KANN SICH DAS POKÉMON NOCH WEITER ENTWICKELN?</a:t>
            </a:r>
          </a:p>
          <a:p>
            <a:pPr algn="ctr">
              <a:lnSpc>
                <a:spcPts val="2635"/>
              </a:lnSpc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  <a:spcBef>
                <a:spcPct val="0"/>
              </a:spcBef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  <a:spcBef>
                <a:spcPct val="0"/>
              </a:spcBef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108053" y="3187622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26.12.2022, 10:14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190311" y="5809787"/>
            <a:ext cx="7343857" cy="1253462"/>
            <a:chOff x="0" y="0"/>
            <a:chExt cx="7626865" cy="1346526"/>
          </a:xfrm>
        </p:grpSpPr>
        <p:sp>
          <p:nvSpPr>
            <p:cNvPr id="12" name="Freeform 12"/>
            <p:cNvSpPr/>
            <p:nvPr/>
          </p:nvSpPr>
          <p:spPr>
            <a:xfrm>
              <a:off x="92710" y="106680"/>
              <a:ext cx="7522725" cy="1227146"/>
            </a:xfrm>
            <a:custGeom>
              <a:avLst/>
              <a:gdLst/>
              <a:ahLst/>
              <a:cxnLst/>
              <a:rect l="l" t="t" r="r" b="b"/>
              <a:pathLst>
                <a:path w="7522725" h="1227146">
                  <a:moveTo>
                    <a:pt x="7496055" y="1037916"/>
                  </a:moveTo>
                  <a:cubicBezTo>
                    <a:pt x="7496055" y="1125546"/>
                    <a:pt x="7419855" y="1196666"/>
                    <a:pt x="7338575" y="1196666"/>
                  </a:cubicBezTo>
                  <a:lnTo>
                    <a:pt x="66040" y="1196666"/>
                  </a:lnTo>
                  <a:cubicBezTo>
                    <a:pt x="43180" y="1196666"/>
                    <a:pt x="20320" y="1191586"/>
                    <a:pt x="0" y="1182696"/>
                  </a:cubicBezTo>
                  <a:cubicBezTo>
                    <a:pt x="26670" y="1210636"/>
                    <a:pt x="63500" y="1227146"/>
                    <a:pt x="142074" y="1227146"/>
                  </a:cubicBezTo>
                  <a:lnTo>
                    <a:pt x="7376675" y="1227146"/>
                  </a:lnTo>
                  <a:cubicBezTo>
                    <a:pt x="7456685" y="1227146"/>
                    <a:pt x="7522725" y="1161106"/>
                    <a:pt x="7522725" y="1081096"/>
                  </a:cubicBezTo>
                  <a:lnTo>
                    <a:pt x="7522725" y="95250"/>
                  </a:lnTo>
                  <a:cubicBezTo>
                    <a:pt x="7522725" y="58420"/>
                    <a:pt x="7508755" y="25400"/>
                    <a:pt x="7487165" y="0"/>
                  </a:cubicBezTo>
                  <a:cubicBezTo>
                    <a:pt x="7493515" y="16510"/>
                    <a:pt x="7496055" y="34290"/>
                    <a:pt x="7496055" y="52070"/>
                  </a:cubicBezTo>
                  <a:lnTo>
                    <a:pt x="7496055" y="1037916"/>
                  </a:lnTo>
                  <a:lnTo>
                    <a:pt x="7496055" y="1037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700" y="12700"/>
              <a:ext cx="7562095" cy="1277946"/>
            </a:xfrm>
            <a:custGeom>
              <a:avLst/>
              <a:gdLst/>
              <a:ahLst/>
              <a:cxnLst/>
              <a:rect l="l" t="t" r="r" b="b"/>
              <a:pathLst>
                <a:path w="7562095" h="1277946">
                  <a:moveTo>
                    <a:pt x="146050" y="1277946"/>
                  </a:moveTo>
                  <a:lnTo>
                    <a:pt x="7416045" y="1277946"/>
                  </a:lnTo>
                  <a:cubicBezTo>
                    <a:pt x="7496056" y="1277946"/>
                    <a:pt x="7562095" y="1211906"/>
                    <a:pt x="7562095" y="1131896"/>
                  </a:cubicBezTo>
                  <a:lnTo>
                    <a:pt x="7562095" y="146050"/>
                  </a:lnTo>
                  <a:cubicBezTo>
                    <a:pt x="7562095" y="66040"/>
                    <a:pt x="7496056" y="0"/>
                    <a:pt x="7416045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131896"/>
                  </a:lnTo>
                  <a:cubicBezTo>
                    <a:pt x="0" y="1213176"/>
                    <a:pt x="66040" y="1277946"/>
                    <a:pt x="146050" y="1277946"/>
                  </a:cubicBezTo>
                  <a:close/>
                </a:path>
              </a:pathLst>
            </a:custGeom>
            <a:solidFill>
              <a:srgbClr val="FFCE8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7626865" cy="1346526"/>
            </a:xfrm>
            <a:custGeom>
              <a:avLst/>
              <a:gdLst/>
              <a:ahLst/>
              <a:cxnLst/>
              <a:rect l="l" t="t" r="r" b="b"/>
              <a:pathLst>
                <a:path w="7626865" h="1346526">
                  <a:moveTo>
                    <a:pt x="7563365" y="74930"/>
                  </a:moveTo>
                  <a:cubicBezTo>
                    <a:pt x="7535425" y="30480"/>
                    <a:pt x="7485895" y="0"/>
                    <a:pt x="7428745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144596"/>
                  </a:lnTo>
                  <a:cubicBezTo>
                    <a:pt x="0" y="1196666"/>
                    <a:pt x="25400" y="1242386"/>
                    <a:pt x="63500" y="1271596"/>
                  </a:cubicBezTo>
                  <a:cubicBezTo>
                    <a:pt x="91440" y="1316046"/>
                    <a:pt x="140970" y="1346526"/>
                    <a:pt x="241973" y="1346526"/>
                  </a:cubicBezTo>
                  <a:lnTo>
                    <a:pt x="7468115" y="1346526"/>
                  </a:lnTo>
                  <a:cubicBezTo>
                    <a:pt x="7555745" y="1346526"/>
                    <a:pt x="7626865" y="1275406"/>
                    <a:pt x="7626865" y="1187776"/>
                  </a:cubicBezTo>
                  <a:lnTo>
                    <a:pt x="7626865" y="201930"/>
                  </a:lnTo>
                  <a:cubicBezTo>
                    <a:pt x="7626865" y="149860"/>
                    <a:pt x="7601465" y="104140"/>
                    <a:pt x="7563365" y="74930"/>
                  </a:cubicBezTo>
                  <a:close/>
                  <a:moveTo>
                    <a:pt x="12700" y="1144596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7428745" y="12700"/>
                  </a:lnTo>
                  <a:cubicBezTo>
                    <a:pt x="7508756" y="12700"/>
                    <a:pt x="7574795" y="78740"/>
                    <a:pt x="7574795" y="158750"/>
                  </a:cubicBezTo>
                  <a:lnTo>
                    <a:pt x="7574795" y="1144596"/>
                  </a:lnTo>
                  <a:cubicBezTo>
                    <a:pt x="7574795" y="1224606"/>
                    <a:pt x="7508756" y="1290646"/>
                    <a:pt x="7428745" y="1290646"/>
                  </a:cubicBezTo>
                  <a:lnTo>
                    <a:pt x="158750" y="1290646"/>
                  </a:lnTo>
                  <a:cubicBezTo>
                    <a:pt x="78740" y="1290646"/>
                    <a:pt x="12700" y="1225876"/>
                    <a:pt x="12700" y="1144596"/>
                  </a:cubicBezTo>
                  <a:close/>
                  <a:moveTo>
                    <a:pt x="7615435" y="1187776"/>
                  </a:moveTo>
                  <a:cubicBezTo>
                    <a:pt x="7615435" y="1267786"/>
                    <a:pt x="7548125" y="1333826"/>
                    <a:pt x="7468115" y="1333826"/>
                  </a:cubicBezTo>
                  <a:lnTo>
                    <a:pt x="241973" y="1333826"/>
                  </a:lnTo>
                  <a:cubicBezTo>
                    <a:pt x="157480" y="1333826"/>
                    <a:pt x="120650" y="1317316"/>
                    <a:pt x="93980" y="1289376"/>
                  </a:cubicBezTo>
                  <a:cubicBezTo>
                    <a:pt x="114300" y="1298266"/>
                    <a:pt x="135890" y="1303346"/>
                    <a:pt x="160020" y="1303346"/>
                  </a:cubicBezTo>
                  <a:lnTo>
                    <a:pt x="7430015" y="1303346"/>
                  </a:lnTo>
                  <a:cubicBezTo>
                    <a:pt x="7517645" y="1303346"/>
                    <a:pt x="7588765" y="1232226"/>
                    <a:pt x="7588765" y="1144596"/>
                  </a:cubicBezTo>
                  <a:lnTo>
                    <a:pt x="7588765" y="158750"/>
                  </a:lnTo>
                  <a:cubicBezTo>
                    <a:pt x="7588765" y="140970"/>
                    <a:pt x="7584956" y="123190"/>
                    <a:pt x="7579875" y="106680"/>
                  </a:cubicBezTo>
                  <a:cubicBezTo>
                    <a:pt x="7601465" y="132080"/>
                    <a:pt x="7615435" y="165100"/>
                    <a:pt x="7615435" y="201930"/>
                  </a:cubicBezTo>
                  <a:lnTo>
                    <a:pt x="7615435" y="1187776"/>
                  </a:lnTo>
                  <a:cubicBezTo>
                    <a:pt x="7615435" y="1187776"/>
                    <a:pt x="7615435" y="1187776"/>
                    <a:pt x="7615435" y="1187776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084930" y="6160827"/>
            <a:ext cx="7591576" cy="2030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z="2395" spc="359" dirty="0">
                <a:solidFill>
                  <a:srgbClr val="33438D"/>
                </a:solidFill>
                <a:latin typeface="Bebas Neue"/>
              </a:rPr>
              <a:t>JUHU! GEWONNEN! WILLST DU NOCH EINMAL SPIELEN?</a:t>
            </a:r>
          </a:p>
          <a:p>
            <a:pPr algn="ctr">
              <a:lnSpc>
                <a:spcPts val="2635"/>
              </a:lnSpc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  <a:spcBef>
                <a:spcPct val="0"/>
              </a:spcBef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  <a:spcBef>
                <a:spcPct val="0"/>
              </a:spcBef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7476501" y="6506210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26.12.2022, 10:16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3108880" y="4071839"/>
            <a:ext cx="7056840" cy="1253462"/>
            <a:chOff x="0" y="0"/>
            <a:chExt cx="7424645" cy="1346526"/>
          </a:xfrm>
        </p:grpSpPr>
        <p:sp>
          <p:nvSpPr>
            <p:cNvPr id="18" name="Freeform 18"/>
            <p:cNvSpPr/>
            <p:nvPr/>
          </p:nvSpPr>
          <p:spPr>
            <a:xfrm>
              <a:off x="92710" y="106680"/>
              <a:ext cx="7320505" cy="1227146"/>
            </a:xfrm>
            <a:custGeom>
              <a:avLst/>
              <a:gdLst/>
              <a:ahLst/>
              <a:cxnLst/>
              <a:rect l="l" t="t" r="r" b="b"/>
              <a:pathLst>
                <a:path w="7320505" h="1227146">
                  <a:moveTo>
                    <a:pt x="7293835" y="1037916"/>
                  </a:moveTo>
                  <a:cubicBezTo>
                    <a:pt x="7293835" y="1125546"/>
                    <a:pt x="7217635" y="1196666"/>
                    <a:pt x="7136355" y="1196666"/>
                  </a:cubicBezTo>
                  <a:lnTo>
                    <a:pt x="66040" y="1196666"/>
                  </a:lnTo>
                  <a:cubicBezTo>
                    <a:pt x="43180" y="1196666"/>
                    <a:pt x="20320" y="1191586"/>
                    <a:pt x="0" y="1182696"/>
                  </a:cubicBezTo>
                  <a:cubicBezTo>
                    <a:pt x="26670" y="1210636"/>
                    <a:pt x="63500" y="1227146"/>
                    <a:pt x="140785" y="1227146"/>
                  </a:cubicBezTo>
                  <a:lnTo>
                    <a:pt x="7174455" y="1227146"/>
                  </a:lnTo>
                  <a:cubicBezTo>
                    <a:pt x="7254466" y="1227146"/>
                    <a:pt x="7320505" y="1161106"/>
                    <a:pt x="7320505" y="1081096"/>
                  </a:cubicBezTo>
                  <a:lnTo>
                    <a:pt x="7320505" y="95250"/>
                  </a:lnTo>
                  <a:cubicBezTo>
                    <a:pt x="7320505" y="58420"/>
                    <a:pt x="7306535" y="25400"/>
                    <a:pt x="7284945" y="0"/>
                  </a:cubicBezTo>
                  <a:cubicBezTo>
                    <a:pt x="7291295" y="16510"/>
                    <a:pt x="7293835" y="34290"/>
                    <a:pt x="7293835" y="52070"/>
                  </a:cubicBezTo>
                  <a:lnTo>
                    <a:pt x="7293835" y="1037916"/>
                  </a:lnTo>
                  <a:lnTo>
                    <a:pt x="7293835" y="1037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700" y="12700"/>
              <a:ext cx="7359876" cy="1277946"/>
            </a:xfrm>
            <a:custGeom>
              <a:avLst/>
              <a:gdLst/>
              <a:ahLst/>
              <a:cxnLst/>
              <a:rect l="l" t="t" r="r" b="b"/>
              <a:pathLst>
                <a:path w="7359876" h="1277946">
                  <a:moveTo>
                    <a:pt x="146050" y="1277946"/>
                  </a:moveTo>
                  <a:lnTo>
                    <a:pt x="7213826" y="1277946"/>
                  </a:lnTo>
                  <a:cubicBezTo>
                    <a:pt x="7293835" y="1277946"/>
                    <a:pt x="7359876" y="1211906"/>
                    <a:pt x="7359876" y="1131896"/>
                  </a:cubicBezTo>
                  <a:lnTo>
                    <a:pt x="7359876" y="146050"/>
                  </a:lnTo>
                  <a:cubicBezTo>
                    <a:pt x="7359876" y="66040"/>
                    <a:pt x="7293835" y="0"/>
                    <a:pt x="7213826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131896"/>
                  </a:lnTo>
                  <a:cubicBezTo>
                    <a:pt x="0" y="1213176"/>
                    <a:pt x="66040" y="1277946"/>
                    <a:pt x="146050" y="1277946"/>
                  </a:cubicBezTo>
                  <a:close/>
                </a:path>
              </a:pathLst>
            </a:custGeom>
            <a:solidFill>
              <a:srgbClr val="FFCE83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0"/>
              <a:ext cx="7424645" cy="1346526"/>
            </a:xfrm>
            <a:custGeom>
              <a:avLst/>
              <a:gdLst/>
              <a:ahLst/>
              <a:cxnLst/>
              <a:rect l="l" t="t" r="r" b="b"/>
              <a:pathLst>
                <a:path w="7424645" h="1346526">
                  <a:moveTo>
                    <a:pt x="7361145" y="74930"/>
                  </a:moveTo>
                  <a:cubicBezTo>
                    <a:pt x="7333205" y="30480"/>
                    <a:pt x="7283676" y="0"/>
                    <a:pt x="7226526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144596"/>
                  </a:lnTo>
                  <a:cubicBezTo>
                    <a:pt x="0" y="1196666"/>
                    <a:pt x="25400" y="1242386"/>
                    <a:pt x="63500" y="1271596"/>
                  </a:cubicBezTo>
                  <a:cubicBezTo>
                    <a:pt x="91440" y="1316046"/>
                    <a:pt x="140970" y="1346526"/>
                    <a:pt x="240483" y="1346526"/>
                  </a:cubicBezTo>
                  <a:lnTo>
                    <a:pt x="7265895" y="1346526"/>
                  </a:lnTo>
                  <a:cubicBezTo>
                    <a:pt x="7353526" y="1346526"/>
                    <a:pt x="7424645" y="1275406"/>
                    <a:pt x="7424645" y="1187776"/>
                  </a:cubicBezTo>
                  <a:lnTo>
                    <a:pt x="7424645" y="201930"/>
                  </a:lnTo>
                  <a:cubicBezTo>
                    <a:pt x="7424645" y="149860"/>
                    <a:pt x="7399245" y="104140"/>
                    <a:pt x="7361145" y="74930"/>
                  </a:cubicBezTo>
                  <a:close/>
                  <a:moveTo>
                    <a:pt x="12700" y="1144596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7226526" y="12700"/>
                  </a:lnTo>
                  <a:cubicBezTo>
                    <a:pt x="7306535" y="12700"/>
                    <a:pt x="7372576" y="78740"/>
                    <a:pt x="7372576" y="158750"/>
                  </a:cubicBezTo>
                  <a:lnTo>
                    <a:pt x="7372576" y="1144596"/>
                  </a:lnTo>
                  <a:cubicBezTo>
                    <a:pt x="7372576" y="1224606"/>
                    <a:pt x="7306535" y="1290646"/>
                    <a:pt x="7226526" y="1290646"/>
                  </a:cubicBezTo>
                  <a:lnTo>
                    <a:pt x="158750" y="1290646"/>
                  </a:lnTo>
                  <a:cubicBezTo>
                    <a:pt x="78740" y="1290646"/>
                    <a:pt x="12700" y="1225876"/>
                    <a:pt x="12700" y="1144596"/>
                  </a:cubicBezTo>
                  <a:close/>
                  <a:moveTo>
                    <a:pt x="7413215" y="1187776"/>
                  </a:moveTo>
                  <a:cubicBezTo>
                    <a:pt x="7413215" y="1267786"/>
                    <a:pt x="7345905" y="1333826"/>
                    <a:pt x="7265895" y="1333826"/>
                  </a:cubicBezTo>
                  <a:lnTo>
                    <a:pt x="240483" y="1333826"/>
                  </a:lnTo>
                  <a:cubicBezTo>
                    <a:pt x="157480" y="1333826"/>
                    <a:pt x="120650" y="1317316"/>
                    <a:pt x="93980" y="1289376"/>
                  </a:cubicBezTo>
                  <a:cubicBezTo>
                    <a:pt x="114300" y="1298266"/>
                    <a:pt x="135890" y="1303346"/>
                    <a:pt x="160020" y="1303346"/>
                  </a:cubicBezTo>
                  <a:lnTo>
                    <a:pt x="7227795" y="1303346"/>
                  </a:lnTo>
                  <a:cubicBezTo>
                    <a:pt x="7315426" y="1303346"/>
                    <a:pt x="7386545" y="1232226"/>
                    <a:pt x="7386545" y="1144596"/>
                  </a:cubicBezTo>
                  <a:lnTo>
                    <a:pt x="7386545" y="158750"/>
                  </a:lnTo>
                  <a:cubicBezTo>
                    <a:pt x="7386545" y="140970"/>
                    <a:pt x="7382735" y="123190"/>
                    <a:pt x="7377655" y="106680"/>
                  </a:cubicBezTo>
                  <a:cubicBezTo>
                    <a:pt x="7399245" y="132080"/>
                    <a:pt x="7413216" y="165100"/>
                    <a:pt x="7413216" y="201930"/>
                  </a:cubicBezTo>
                  <a:lnTo>
                    <a:pt x="7413216" y="1187776"/>
                  </a:lnTo>
                  <a:cubicBezTo>
                    <a:pt x="7413215" y="1187776"/>
                    <a:pt x="7413215" y="1187776"/>
                    <a:pt x="7413215" y="1187776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095414" y="4335605"/>
            <a:ext cx="9077476" cy="1363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z="2395" spc="359" dirty="0">
                <a:solidFill>
                  <a:srgbClr val="33438D"/>
                </a:solidFill>
                <a:latin typeface="Bebas Neue"/>
              </a:rPr>
              <a:t>DANN WEISS ICH ES, GLAUBE ICH. IST ES SCHIGGY?</a:t>
            </a:r>
          </a:p>
          <a:p>
            <a:pPr algn="ctr">
              <a:lnSpc>
                <a:spcPts val="2635"/>
              </a:lnSpc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  <a:spcBef>
                <a:spcPct val="0"/>
              </a:spcBef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  <a:spcBef>
                <a:spcPct val="0"/>
              </a:spcBef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108053" y="4748440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26.12.2022, 10:14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10849246" y="3687743"/>
            <a:ext cx="3742459" cy="1245965"/>
            <a:chOff x="0" y="0"/>
            <a:chExt cx="2379631" cy="792243"/>
          </a:xfrm>
        </p:grpSpPr>
        <p:sp>
          <p:nvSpPr>
            <p:cNvPr id="24" name="Freeform 24"/>
            <p:cNvSpPr/>
            <p:nvPr/>
          </p:nvSpPr>
          <p:spPr>
            <a:xfrm>
              <a:off x="92710" y="106680"/>
              <a:ext cx="2275491" cy="672863"/>
            </a:xfrm>
            <a:custGeom>
              <a:avLst/>
              <a:gdLst/>
              <a:ahLst/>
              <a:cxnLst/>
              <a:rect l="l" t="t" r="r" b="b"/>
              <a:pathLst>
                <a:path w="2275491" h="672863">
                  <a:moveTo>
                    <a:pt x="2248821" y="483633"/>
                  </a:moveTo>
                  <a:cubicBezTo>
                    <a:pt x="2248821" y="571263"/>
                    <a:pt x="2172621" y="642383"/>
                    <a:pt x="2091341" y="642383"/>
                  </a:cubicBezTo>
                  <a:lnTo>
                    <a:pt x="66040" y="642383"/>
                  </a:lnTo>
                  <a:cubicBezTo>
                    <a:pt x="43180" y="642383"/>
                    <a:pt x="20320" y="637303"/>
                    <a:pt x="0" y="628413"/>
                  </a:cubicBezTo>
                  <a:cubicBezTo>
                    <a:pt x="26670" y="656353"/>
                    <a:pt x="63500" y="672863"/>
                    <a:pt x="108630" y="672863"/>
                  </a:cubicBezTo>
                  <a:lnTo>
                    <a:pt x="2129441" y="672863"/>
                  </a:lnTo>
                  <a:cubicBezTo>
                    <a:pt x="2209451" y="672863"/>
                    <a:pt x="2275491" y="606823"/>
                    <a:pt x="2275491" y="526813"/>
                  </a:cubicBezTo>
                  <a:lnTo>
                    <a:pt x="2275491" y="95250"/>
                  </a:lnTo>
                  <a:cubicBezTo>
                    <a:pt x="2275491" y="58420"/>
                    <a:pt x="2261521" y="25400"/>
                    <a:pt x="2239931" y="0"/>
                  </a:cubicBezTo>
                  <a:cubicBezTo>
                    <a:pt x="2246281" y="16510"/>
                    <a:pt x="2248821" y="34290"/>
                    <a:pt x="2248821" y="52070"/>
                  </a:cubicBezTo>
                  <a:lnTo>
                    <a:pt x="2248821" y="483633"/>
                  </a:lnTo>
                  <a:lnTo>
                    <a:pt x="2248821" y="4836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25"/>
            <p:cNvSpPr/>
            <p:nvPr/>
          </p:nvSpPr>
          <p:spPr>
            <a:xfrm>
              <a:off x="12700" y="12700"/>
              <a:ext cx="2314861" cy="723663"/>
            </a:xfrm>
            <a:custGeom>
              <a:avLst/>
              <a:gdLst/>
              <a:ahLst/>
              <a:cxnLst/>
              <a:rect l="l" t="t" r="r" b="b"/>
              <a:pathLst>
                <a:path w="2314861" h="723663">
                  <a:moveTo>
                    <a:pt x="146050" y="723663"/>
                  </a:moveTo>
                  <a:lnTo>
                    <a:pt x="2168811" y="723663"/>
                  </a:lnTo>
                  <a:cubicBezTo>
                    <a:pt x="2248821" y="723663"/>
                    <a:pt x="2314861" y="657623"/>
                    <a:pt x="2314861" y="577613"/>
                  </a:cubicBezTo>
                  <a:lnTo>
                    <a:pt x="2314861" y="146050"/>
                  </a:lnTo>
                  <a:cubicBezTo>
                    <a:pt x="2314861" y="66040"/>
                    <a:pt x="2248821" y="0"/>
                    <a:pt x="216881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77613"/>
                  </a:lnTo>
                  <a:cubicBezTo>
                    <a:pt x="0" y="658893"/>
                    <a:pt x="66040" y="723663"/>
                    <a:pt x="146050" y="723663"/>
                  </a:cubicBezTo>
                  <a:close/>
                </a:path>
              </a:pathLst>
            </a:custGeom>
            <a:solidFill>
              <a:srgbClr val="A4BDC4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0"/>
              <a:ext cx="2379631" cy="792243"/>
            </a:xfrm>
            <a:custGeom>
              <a:avLst/>
              <a:gdLst/>
              <a:ahLst/>
              <a:cxnLst/>
              <a:rect l="l" t="t" r="r" b="b"/>
              <a:pathLst>
                <a:path w="2379631" h="792243">
                  <a:moveTo>
                    <a:pt x="2316131" y="74930"/>
                  </a:moveTo>
                  <a:cubicBezTo>
                    <a:pt x="2288191" y="30480"/>
                    <a:pt x="2238661" y="0"/>
                    <a:pt x="218151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90313"/>
                  </a:lnTo>
                  <a:cubicBezTo>
                    <a:pt x="0" y="642383"/>
                    <a:pt x="25400" y="688103"/>
                    <a:pt x="63500" y="717313"/>
                  </a:cubicBezTo>
                  <a:cubicBezTo>
                    <a:pt x="91440" y="761763"/>
                    <a:pt x="140970" y="792243"/>
                    <a:pt x="203311" y="792243"/>
                  </a:cubicBezTo>
                  <a:lnTo>
                    <a:pt x="2220881" y="792243"/>
                  </a:lnTo>
                  <a:cubicBezTo>
                    <a:pt x="2308511" y="792243"/>
                    <a:pt x="2379631" y="721123"/>
                    <a:pt x="2379631" y="633493"/>
                  </a:cubicBezTo>
                  <a:lnTo>
                    <a:pt x="2379631" y="201930"/>
                  </a:lnTo>
                  <a:cubicBezTo>
                    <a:pt x="2379631" y="149860"/>
                    <a:pt x="2354231" y="104140"/>
                    <a:pt x="2316131" y="74930"/>
                  </a:cubicBezTo>
                  <a:close/>
                  <a:moveTo>
                    <a:pt x="12700" y="590313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81511" y="12700"/>
                  </a:lnTo>
                  <a:cubicBezTo>
                    <a:pt x="2261521" y="12700"/>
                    <a:pt x="2327561" y="78740"/>
                    <a:pt x="2327561" y="158750"/>
                  </a:cubicBezTo>
                  <a:lnTo>
                    <a:pt x="2327561" y="590313"/>
                  </a:lnTo>
                  <a:cubicBezTo>
                    <a:pt x="2327561" y="670323"/>
                    <a:pt x="2261521" y="736363"/>
                    <a:pt x="2181511" y="736363"/>
                  </a:cubicBezTo>
                  <a:lnTo>
                    <a:pt x="158750" y="736363"/>
                  </a:lnTo>
                  <a:cubicBezTo>
                    <a:pt x="78740" y="736363"/>
                    <a:pt x="12700" y="671593"/>
                    <a:pt x="12700" y="590313"/>
                  </a:cubicBezTo>
                  <a:close/>
                  <a:moveTo>
                    <a:pt x="2368201" y="633493"/>
                  </a:moveTo>
                  <a:cubicBezTo>
                    <a:pt x="2368201" y="713503"/>
                    <a:pt x="2300891" y="779543"/>
                    <a:pt x="2220881" y="779543"/>
                  </a:cubicBezTo>
                  <a:lnTo>
                    <a:pt x="203311" y="779543"/>
                  </a:lnTo>
                  <a:cubicBezTo>
                    <a:pt x="157480" y="779543"/>
                    <a:pt x="120650" y="763033"/>
                    <a:pt x="93980" y="735093"/>
                  </a:cubicBezTo>
                  <a:cubicBezTo>
                    <a:pt x="114300" y="743983"/>
                    <a:pt x="135890" y="749063"/>
                    <a:pt x="160020" y="749063"/>
                  </a:cubicBezTo>
                  <a:lnTo>
                    <a:pt x="2182781" y="749063"/>
                  </a:lnTo>
                  <a:cubicBezTo>
                    <a:pt x="2270411" y="749063"/>
                    <a:pt x="2341531" y="677943"/>
                    <a:pt x="2341531" y="590313"/>
                  </a:cubicBezTo>
                  <a:lnTo>
                    <a:pt x="2341531" y="158750"/>
                  </a:lnTo>
                  <a:cubicBezTo>
                    <a:pt x="2341531" y="140970"/>
                    <a:pt x="2337721" y="123190"/>
                    <a:pt x="2332642" y="106680"/>
                  </a:cubicBezTo>
                  <a:cubicBezTo>
                    <a:pt x="2354231" y="132080"/>
                    <a:pt x="2368201" y="165100"/>
                    <a:pt x="2368201" y="201930"/>
                  </a:cubicBezTo>
                  <a:lnTo>
                    <a:pt x="2368201" y="633493"/>
                  </a:lnTo>
                  <a:cubicBezTo>
                    <a:pt x="2368201" y="633493"/>
                    <a:pt x="2368201" y="633493"/>
                    <a:pt x="2368201" y="633493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9989595" y="3963130"/>
            <a:ext cx="7796456" cy="412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  <a:spcBef>
                <a:spcPct val="0"/>
              </a:spcBef>
            </a:pPr>
            <a:r>
              <a:rPr lang="en-US" sz="2795" spc="419" dirty="0">
                <a:solidFill>
                  <a:srgbClr val="5271FF"/>
                </a:solidFill>
                <a:latin typeface="Bebas Neue"/>
              </a:rPr>
              <a:t>NEIN.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692403" y="4381500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26.12.2022, 10:14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10904139" y="5252369"/>
            <a:ext cx="3742459" cy="1245965"/>
            <a:chOff x="0" y="0"/>
            <a:chExt cx="2379631" cy="792243"/>
          </a:xfrm>
        </p:grpSpPr>
        <p:sp>
          <p:nvSpPr>
            <p:cNvPr id="30" name="Freeform 30"/>
            <p:cNvSpPr/>
            <p:nvPr/>
          </p:nvSpPr>
          <p:spPr>
            <a:xfrm>
              <a:off x="92710" y="106680"/>
              <a:ext cx="2275491" cy="672863"/>
            </a:xfrm>
            <a:custGeom>
              <a:avLst/>
              <a:gdLst/>
              <a:ahLst/>
              <a:cxnLst/>
              <a:rect l="l" t="t" r="r" b="b"/>
              <a:pathLst>
                <a:path w="2275491" h="672863">
                  <a:moveTo>
                    <a:pt x="2248821" y="483633"/>
                  </a:moveTo>
                  <a:cubicBezTo>
                    <a:pt x="2248821" y="571263"/>
                    <a:pt x="2172621" y="642383"/>
                    <a:pt x="2091341" y="642383"/>
                  </a:cubicBezTo>
                  <a:lnTo>
                    <a:pt x="66040" y="642383"/>
                  </a:lnTo>
                  <a:cubicBezTo>
                    <a:pt x="43180" y="642383"/>
                    <a:pt x="20320" y="637303"/>
                    <a:pt x="0" y="628413"/>
                  </a:cubicBezTo>
                  <a:cubicBezTo>
                    <a:pt x="26670" y="656353"/>
                    <a:pt x="63500" y="672863"/>
                    <a:pt x="108630" y="672863"/>
                  </a:cubicBezTo>
                  <a:lnTo>
                    <a:pt x="2129441" y="672863"/>
                  </a:lnTo>
                  <a:cubicBezTo>
                    <a:pt x="2209451" y="672863"/>
                    <a:pt x="2275491" y="606823"/>
                    <a:pt x="2275491" y="526813"/>
                  </a:cubicBezTo>
                  <a:lnTo>
                    <a:pt x="2275491" y="95250"/>
                  </a:lnTo>
                  <a:cubicBezTo>
                    <a:pt x="2275491" y="58420"/>
                    <a:pt x="2261521" y="25400"/>
                    <a:pt x="2239931" y="0"/>
                  </a:cubicBezTo>
                  <a:cubicBezTo>
                    <a:pt x="2246281" y="16510"/>
                    <a:pt x="2248821" y="34290"/>
                    <a:pt x="2248821" y="52070"/>
                  </a:cubicBezTo>
                  <a:lnTo>
                    <a:pt x="2248821" y="483633"/>
                  </a:lnTo>
                  <a:lnTo>
                    <a:pt x="2248821" y="4836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2700" y="12700"/>
              <a:ext cx="2314861" cy="723663"/>
            </a:xfrm>
            <a:custGeom>
              <a:avLst/>
              <a:gdLst/>
              <a:ahLst/>
              <a:cxnLst/>
              <a:rect l="l" t="t" r="r" b="b"/>
              <a:pathLst>
                <a:path w="2314861" h="723663">
                  <a:moveTo>
                    <a:pt x="146050" y="723663"/>
                  </a:moveTo>
                  <a:lnTo>
                    <a:pt x="2168811" y="723663"/>
                  </a:lnTo>
                  <a:cubicBezTo>
                    <a:pt x="2248821" y="723663"/>
                    <a:pt x="2314861" y="657623"/>
                    <a:pt x="2314861" y="577613"/>
                  </a:cubicBezTo>
                  <a:lnTo>
                    <a:pt x="2314861" y="146050"/>
                  </a:lnTo>
                  <a:cubicBezTo>
                    <a:pt x="2314861" y="66040"/>
                    <a:pt x="2248821" y="0"/>
                    <a:pt x="216881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577613"/>
                  </a:lnTo>
                  <a:cubicBezTo>
                    <a:pt x="0" y="658893"/>
                    <a:pt x="66040" y="723663"/>
                    <a:pt x="146050" y="723663"/>
                  </a:cubicBezTo>
                  <a:close/>
                </a:path>
              </a:pathLst>
            </a:custGeom>
            <a:solidFill>
              <a:srgbClr val="A4BDC4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0" y="0"/>
              <a:ext cx="2379631" cy="792243"/>
            </a:xfrm>
            <a:custGeom>
              <a:avLst/>
              <a:gdLst/>
              <a:ahLst/>
              <a:cxnLst/>
              <a:rect l="l" t="t" r="r" b="b"/>
              <a:pathLst>
                <a:path w="2379631" h="792243">
                  <a:moveTo>
                    <a:pt x="2316131" y="74930"/>
                  </a:moveTo>
                  <a:cubicBezTo>
                    <a:pt x="2288191" y="30480"/>
                    <a:pt x="2238661" y="0"/>
                    <a:pt x="218151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590313"/>
                  </a:lnTo>
                  <a:cubicBezTo>
                    <a:pt x="0" y="642383"/>
                    <a:pt x="25400" y="688103"/>
                    <a:pt x="63500" y="717313"/>
                  </a:cubicBezTo>
                  <a:cubicBezTo>
                    <a:pt x="91440" y="761763"/>
                    <a:pt x="140970" y="792243"/>
                    <a:pt x="203311" y="792243"/>
                  </a:cubicBezTo>
                  <a:lnTo>
                    <a:pt x="2220881" y="792243"/>
                  </a:lnTo>
                  <a:cubicBezTo>
                    <a:pt x="2308511" y="792243"/>
                    <a:pt x="2379631" y="721123"/>
                    <a:pt x="2379631" y="633493"/>
                  </a:cubicBezTo>
                  <a:lnTo>
                    <a:pt x="2379631" y="201930"/>
                  </a:lnTo>
                  <a:cubicBezTo>
                    <a:pt x="2379631" y="149860"/>
                    <a:pt x="2354231" y="104140"/>
                    <a:pt x="2316131" y="74930"/>
                  </a:cubicBezTo>
                  <a:close/>
                  <a:moveTo>
                    <a:pt x="12700" y="590313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81511" y="12700"/>
                  </a:lnTo>
                  <a:cubicBezTo>
                    <a:pt x="2261521" y="12700"/>
                    <a:pt x="2327561" y="78740"/>
                    <a:pt x="2327561" y="158750"/>
                  </a:cubicBezTo>
                  <a:lnTo>
                    <a:pt x="2327561" y="590313"/>
                  </a:lnTo>
                  <a:cubicBezTo>
                    <a:pt x="2327561" y="670323"/>
                    <a:pt x="2261521" y="736363"/>
                    <a:pt x="2181511" y="736363"/>
                  </a:cubicBezTo>
                  <a:lnTo>
                    <a:pt x="158750" y="736363"/>
                  </a:lnTo>
                  <a:cubicBezTo>
                    <a:pt x="78740" y="736363"/>
                    <a:pt x="12700" y="671593"/>
                    <a:pt x="12700" y="590313"/>
                  </a:cubicBezTo>
                  <a:close/>
                  <a:moveTo>
                    <a:pt x="2368201" y="633493"/>
                  </a:moveTo>
                  <a:cubicBezTo>
                    <a:pt x="2368201" y="713503"/>
                    <a:pt x="2300891" y="779543"/>
                    <a:pt x="2220881" y="779543"/>
                  </a:cubicBezTo>
                  <a:lnTo>
                    <a:pt x="203311" y="779543"/>
                  </a:lnTo>
                  <a:cubicBezTo>
                    <a:pt x="157480" y="779543"/>
                    <a:pt x="120650" y="763033"/>
                    <a:pt x="93980" y="735093"/>
                  </a:cubicBezTo>
                  <a:cubicBezTo>
                    <a:pt x="114300" y="743983"/>
                    <a:pt x="135890" y="749063"/>
                    <a:pt x="160020" y="749063"/>
                  </a:cubicBezTo>
                  <a:lnTo>
                    <a:pt x="2182781" y="749063"/>
                  </a:lnTo>
                  <a:cubicBezTo>
                    <a:pt x="2270411" y="749063"/>
                    <a:pt x="2341531" y="677943"/>
                    <a:pt x="2341531" y="590313"/>
                  </a:cubicBezTo>
                  <a:lnTo>
                    <a:pt x="2341531" y="158750"/>
                  </a:lnTo>
                  <a:cubicBezTo>
                    <a:pt x="2341531" y="140970"/>
                    <a:pt x="2337721" y="123190"/>
                    <a:pt x="2332642" y="106680"/>
                  </a:cubicBezTo>
                  <a:cubicBezTo>
                    <a:pt x="2354231" y="132080"/>
                    <a:pt x="2368201" y="165100"/>
                    <a:pt x="2368201" y="201930"/>
                  </a:cubicBezTo>
                  <a:lnTo>
                    <a:pt x="2368201" y="633493"/>
                  </a:lnTo>
                  <a:cubicBezTo>
                    <a:pt x="2368201" y="633493"/>
                    <a:pt x="2368201" y="633493"/>
                    <a:pt x="2368201" y="633493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0272521" y="5575501"/>
            <a:ext cx="7796456" cy="412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  <a:spcBef>
                <a:spcPct val="0"/>
              </a:spcBef>
            </a:pPr>
            <a:r>
              <a:rPr lang="en-US" sz="2795" spc="419">
                <a:solidFill>
                  <a:srgbClr val="5271FF"/>
                </a:solidFill>
                <a:latin typeface="Bebas Neue"/>
              </a:rPr>
              <a:t>JA.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1747296" y="5905500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26.12.2022, 10:15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098804" y="2901040"/>
            <a:ext cx="3742459" cy="1412653"/>
            <a:chOff x="0" y="0"/>
            <a:chExt cx="2379631" cy="898231"/>
          </a:xfrm>
        </p:grpSpPr>
        <p:sp>
          <p:nvSpPr>
            <p:cNvPr id="3" name="Freeform 3"/>
            <p:cNvSpPr/>
            <p:nvPr/>
          </p:nvSpPr>
          <p:spPr>
            <a:xfrm>
              <a:off x="92710" y="106680"/>
              <a:ext cx="2275491" cy="778851"/>
            </a:xfrm>
            <a:custGeom>
              <a:avLst/>
              <a:gdLst/>
              <a:ahLst/>
              <a:cxnLst/>
              <a:rect l="l" t="t" r="r" b="b"/>
              <a:pathLst>
                <a:path w="2275491" h="778851">
                  <a:moveTo>
                    <a:pt x="2248821" y="589621"/>
                  </a:moveTo>
                  <a:cubicBezTo>
                    <a:pt x="2248821" y="677251"/>
                    <a:pt x="2172621" y="748371"/>
                    <a:pt x="2091341" y="748371"/>
                  </a:cubicBezTo>
                  <a:lnTo>
                    <a:pt x="66040" y="748371"/>
                  </a:lnTo>
                  <a:cubicBezTo>
                    <a:pt x="43180" y="748371"/>
                    <a:pt x="20320" y="743291"/>
                    <a:pt x="0" y="734401"/>
                  </a:cubicBezTo>
                  <a:cubicBezTo>
                    <a:pt x="26670" y="762341"/>
                    <a:pt x="63500" y="778851"/>
                    <a:pt x="108630" y="778851"/>
                  </a:cubicBezTo>
                  <a:lnTo>
                    <a:pt x="2129441" y="778851"/>
                  </a:lnTo>
                  <a:cubicBezTo>
                    <a:pt x="2209451" y="778851"/>
                    <a:pt x="2275491" y="712811"/>
                    <a:pt x="2275491" y="632801"/>
                  </a:cubicBezTo>
                  <a:lnTo>
                    <a:pt x="2275491" y="95250"/>
                  </a:lnTo>
                  <a:cubicBezTo>
                    <a:pt x="2275491" y="58420"/>
                    <a:pt x="2261521" y="25400"/>
                    <a:pt x="2239931" y="0"/>
                  </a:cubicBezTo>
                  <a:cubicBezTo>
                    <a:pt x="2246281" y="16510"/>
                    <a:pt x="2248821" y="34290"/>
                    <a:pt x="2248821" y="52070"/>
                  </a:cubicBezTo>
                  <a:lnTo>
                    <a:pt x="2248821" y="589621"/>
                  </a:lnTo>
                  <a:lnTo>
                    <a:pt x="2248821" y="5896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Freeform 4"/>
            <p:cNvSpPr/>
            <p:nvPr/>
          </p:nvSpPr>
          <p:spPr>
            <a:xfrm>
              <a:off x="12700" y="12700"/>
              <a:ext cx="2314861" cy="829651"/>
            </a:xfrm>
            <a:custGeom>
              <a:avLst/>
              <a:gdLst/>
              <a:ahLst/>
              <a:cxnLst/>
              <a:rect l="l" t="t" r="r" b="b"/>
              <a:pathLst>
                <a:path w="2314861" h="829651">
                  <a:moveTo>
                    <a:pt x="146050" y="829651"/>
                  </a:moveTo>
                  <a:lnTo>
                    <a:pt x="2168811" y="829651"/>
                  </a:lnTo>
                  <a:cubicBezTo>
                    <a:pt x="2248821" y="829651"/>
                    <a:pt x="2314861" y="763611"/>
                    <a:pt x="2314861" y="683601"/>
                  </a:cubicBezTo>
                  <a:lnTo>
                    <a:pt x="2314861" y="146050"/>
                  </a:lnTo>
                  <a:cubicBezTo>
                    <a:pt x="2314861" y="66040"/>
                    <a:pt x="2248821" y="0"/>
                    <a:pt x="216881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683601"/>
                  </a:lnTo>
                  <a:cubicBezTo>
                    <a:pt x="0" y="764881"/>
                    <a:pt x="66040" y="829651"/>
                    <a:pt x="146050" y="829651"/>
                  </a:cubicBezTo>
                  <a:close/>
                </a:path>
              </a:pathLst>
            </a:custGeom>
            <a:solidFill>
              <a:srgbClr val="C9E265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2379631" cy="898231"/>
            </a:xfrm>
            <a:custGeom>
              <a:avLst/>
              <a:gdLst/>
              <a:ahLst/>
              <a:cxnLst/>
              <a:rect l="l" t="t" r="r" b="b"/>
              <a:pathLst>
                <a:path w="2379631" h="898231">
                  <a:moveTo>
                    <a:pt x="2316131" y="74930"/>
                  </a:moveTo>
                  <a:cubicBezTo>
                    <a:pt x="2288191" y="30480"/>
                    <a:pt x="2238661" y="0"/>
                    <a:pt x="218151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696301"/>
                  </a:lnTo>
                  <a:cubicBezTo>
                    <a:pt x="0" y="748371"/>
                    <a:pt x="25400" y="794091"/>
                    <a:pt x="63500" y="823301"/>
                  </a:cubicBezTo>
                  <a:cubicBezTo>
                    <a:pt x="91440" y="867751"/>
                    <a:pt x="140970" y="898231"/>
                    <a:pt x="203311" y="898231"/>
                  </a:cubicBezTo>
                  <a:lnTo>
                    <a:pt x="2220881" y="898231"/>
                  </a:lnTo>
                  <a:cubicBezTo>
                    <a:pt x="2308511" y="898231"/>
                    <a:pt x="2379631" y="827111"/>
                    <a:pt x="2379631" y="739481"/>
                  </a:cubicBezTo>
                  <a:lnTo>
                    <a:pt x="2379631" y="201930"/>
                  </a:lnTo>
                  <a:cubicBezTo>
                    <a:pt x="2379631" y="149860"/>
                    <a:pt x="2354231" y="104140"/>
                    <a:pt x="2316131" y="74930"/>
                  </a:cubicBezTo>
                  <a:close/>
                  <a:moveTo>
                    <a:pt x="12700" y="696301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81511" y="12700"/>
                  </a:lnTo>
                  <a:cubicBezTo>
                    <a:pt x="2261521" y="12700"/>
                    <a:pt x="2327561" y="78740"/>
                    <a:pt x="2327561" y="158750"/>
                  </a:cubicBezTo>
                  <a:lnTo>
                    <a:pt x="2327561" y="696301"/>
                  </a:lnTo>
                  <a:cubicBezTo>
                    <a:pt x="2327561" y="776311"/>
                    <a:pt x="2261521" y="842351"/>
                    <a:pt x="2181511" y="842351"/>
                  </a:cubicBezTo>
                  <a:lnTo>
                    <a:pt x="158750" y="842351"/>
                  </a:lnTo>
                  <a:cubicBezTo>
                    <a:pt x="78740" y="842351"/>
                    <a:pt x="12700" y="777581"/>
                    <a:pt x="12700" y="696301"/>
                  </a:cubicBezTo>
                  <a:close/>
                  <a:moveTo>
                    <a:pt x="2368201" y="739481"/>
                  </a:moveTo>
                  <a:cubicBezTo>
                    <a:pt x="2368201" y="819491"/>
                    <a:pt x="2300891" y="885531"/>
                    <a:pt x="2220881" y="885531"/>
                  </a:cubicBezTo>
                  <a:lnTo>
                    <a:pt x="203311" y="885531"/>
                  </a:lnTo>
                  <a:cubicBezTo>
                    <a:pt x="157480" y="885531"/>
                    <a:pt x="120650" y="869021"/>
                    <a:pt x="93980" y="841081"/>
                  </a:cubicBezTo>
                  <a:cubicBezTo>
                    <a:pt x="114300" y="849971"/>
                    <a:pt x="135890" y="855051"/>
                    <a:pt x="160020" y="855051"/>
                  </a:cubicBezTo>
                  <a:lnTo>
                    <a:pt x="2182781" y="855051"/>
                  </a:lnTo>
                  <a:cubicBezTo>
                    <a:pt x="2270411" y="855051"/>
                    <a:pt x="2341531" y="783931"/>
                    <a:pt x="2341531" y="696301"/>
                  </a:cubicBezTo>
                  <a:lnTo>
                    <a:pt x="2341531" y="158750"/>
                  </a:lnTo>
                  <a:cubicBezTo>
                    <a:pt x="2341531" y="140970"/>
                    <a:pt x="2337721" y="123190"/>
                    <a:pt x="2332642" y="106680"/>
                  </a:cubicBezTo>
                  <a:cubicBezTo>
                    <a:pt x="2354231" y="132080"/>
                    <a:pt x="2368201" y="165100"/>
                    <a:pt x="2368201" y="201930"/>
                  </a:cubicBezTo>
                  <a:lnTo>
                    <a:pt x="2368201" y="739481"/>
                  </a:lnTo>
                  <a:cubicBezTo>
                    <a:pt x="2368201" y="739481"/>
                    <a:pt x="2368201" y="739481"/>
                    <a:pt x="2368201" y="739481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013489" y="1787456"/>
            <a:ext cx="8567996" cy="1571757"/>
            <a:chOff x="0" y="0"/>
            <a:chExt cx="5447935" cy="999397"/>
          </a:xfrm>
        </p:grpSpPr>
        <p:sp>
          <p:nvSpPr>
            <p:cNvPr id="11" name="Freeform 11"/>
            <p:cNvSpPr/>
            <p:nvPr/>
          </p:nvSpPr>
          <p:spPr>
            <a:xfrm>
              <a:off x="92710" y="106680"/>
              <a:ext cx="5343795" cy="880017"/>
            </a:xfrm>
            <a:custGeom>
              <a:avLst/>
              <a:gdLst/>
              <a:ahLst/>
              <a:cxnLst/>
              <a:rect l="l" t="t" r="r" b="b"/>
              <a:pathLst>
                <a:path w="5343795" h="880017">
                  <a:moveTo>
                    <a:pt x="5317125" y="690787"/>
                  </a:moveTo>
                  <a:cubicBezTo>
                    <a:pt x="5317125" y="778417"/>
                    <a:pt x="5240925" y="849537"/>
                    <a:pt x="5159645" y="849537"/>
                  </a:cubicBezTo>
                  <a:lnTo>
                    <a:pt x="66040" y="849537"/>
                  </a:lnTo>
                  <a:cubicBezTo>
                    <a:pt x="43180" y="849537"/>
                    <a:pt x="20320" y="844457"/>
                    <a:pt x="0" y="835567"/>
                  </a:cubicBezTo>
                  <a:cubicBezTo>
                    <a:pt x="26670" y="863507"/>
                    <a:pt x="63500" y="880017"/>
                    <a:pt x="128186" y="880017"/>
                  </a:cubicBezTo>
                  <a:lnTo>
                    <a:pt x="5197745" y="880017"/>
                  </a:lnTo>
                  <a:cubicBezTo>
                    <a:pt x="5277755" y="880017"/>
                    <a:pt x="5343795" y="813977"/>
                    <a:pt x="5343795" y="733967"/>
                  </a:cubicBezTo>
                  <a:lnTo>
                    <a:pt x="5343795" y="95250"/>
                  </a:lnTo>
                  <a:cubicBezTo>
                    <a:pt x="5343795" y="58420"/>
                    <a:pt x="5329825" y="25400"/>
                    <a:pt x="5308235" y="0"/>
                  </a:cubicBezTo>
                  <a:cubicBezTo>
                    <a:pt x="5314585" y="16510"/>
                    <a:pt x="5317125" y="34290"/>
                    <a:pt x="5317125" y="52070"/>
                  </a:cubicBezTo>
                  <a:lnTo>
                    <a:pt x="5317125" y="690787"/>
                  </a:lnTo>
                  <a:lnTo>
                    <a:pt x="5317125" y="6907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12700" y="12700"/>
              <a:ext cx="5383165" cy="930817"/>
            </a:xfrm>
            <a:custGeom>
              <a:avLst/>
              <a:gdLst/>
              <a:ahLst/>
              <a:cxnLst/>
              <a:rect l="l" t="t" r="r" b="b"/>
              <a:pathLst>
                <a:path w="5383165" h="930817">
                  <a:moveTo>
                    <a:pt x="146050" y="930817"/>
                  </a:moveTo>
                  <a:lnTo>
                    <a:pt x="5237115" y="930817"/>
                  </a:lnTo>
                  <a:cubicBezTo>
                    <a:pt x="5317125" y="930817"/>
                    <a:pt x="5383165" y="864777"/>
                    <a:pt x="5383165" y="784767"/>
                  </a:cubicBezTo>
                  <a:lnTo>
                    <a:pt x="5383165" y="146050"/>
                  </a:lnTo>
                  <a:cubicBezTo>
                    <a:pt x="5383165" y="66040"/>
                    <a:pt x="5317125" y="0"/>
                    <a:pt x="5237115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784767"/>
                  </a:lnTo>
                  <a:cubicBezTo>
                    <a:pt x="0" y="866047"/>
                    <a:pt x="66040" y="930817"/>
                    <a:pt x="146050" y="930817"/>
                  </a:cubicBez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0" y="0"/>
              <a:ext cx="5447935" cy="999397"/>
            </a:xfrm>
            <a:custGeom>
              <a:avLst/>
              <a:gdLst/>
              <a:ahLst/>
              <a:cxnLst/>
              <a:rect l="l" t="t" r="r" b="b"/>
              <a:pathLst>
                <a:path w="5447935" h="999397">
                  <a:moveTo>
                    <a:pt x="5384435" y="74930"/>
                  </a:moveTo>
                  <a:cubicBezTo>
                    <a:pt x="5356495" y="30480"/>
                    <a:pt x="5306965" y="0"/>
                    <a:pt x="5249815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797467"/>
                  </a:lnTo>
                  <a:cubicBezTo>
                    <a:pt x="0" y="849537"/>
                    <a:pt x="25400" y="895257"/>
                    <a:pt x="63500" y="924467"/>
                  </a:cubicBezTo>
                  <a:cubicBezTo>
                    <a:pt x="91440" y="968917"/>
                    <a:pt x="140970" y="999397"/>
                    <a:pt x="225919" y="999397"/>
                  </a:cubicBezTo>
                  <a:lnTo>
                    <a:pt x="5289185" y="999397"/>
                  </a:lnTo>
                  <a:cubicBezTo>
                    <a:pt x="5376815" y="999397"/>
                    <a:pt x="5447935" y="928277"/>
                    <a:pt x="5447935" y="840647"/>
                  </a:cubicBezTo>
                  <a:lnTo>
                    <a:pt x="5447935" y="201930"/>
                  </a:lnTo>
                  <a:cubicBezTo>
                    <a:pt x="5447935" y="149860"/>
                    <a:pt x="5422535" y="104140"/>
                    <a:pt x="5384435" y="74930"/>
                  </a:cubicBezTo>
                  <a:close/>
                  <a:moveTo>
                    <a:pt x="12700" y="797467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249815" y="12700"/>
                  </a:lnTo>
                  <a:cubicBezTo>
                    <a:pt x="5329825" y="12700"/>
                    <a:pt x="5395865" y="78740"/>
                    <a:pt x="5395865" y="158750"/>
                  </a:cubicBezTo>
                  <a:lnTo>
                    <a:pt x="5395865" y="797467"/>
                  </a:lnTo>
                  <a:cubicBezTo>
                    <a:pt x="5395865" y="877477"/>
                    <a:pt x="5329825" y="943517"/>
                    <a:pt x="5249815" y="943517"/>
                  </a:cubicBezTo>
                  <a:lnTo>
                    <a:pt x="158750" y="943517"/>
                  </a:lnTo>
                  <a:cubicBezTo>
                    <a:pt x="78740" y="943517"/>
                    <a:pt x="12700" y="878747"/>
                    <a:pt x="12700" y="797467"/>
                  </a:cubicBezTo>
                  <a:close/>
                  <a:moveTo>
                    <a:pt x="5436505" y="840647"/>
                  </a:moveTo>
                  <a:cubicBezTo>
                    <a:pt x="5436505" y="920657"/>
                    <a:pt x="5369195" y="986697"/>
                    <a:pt x="5289185" y="986697"/>
                  </a:cubicBezTo>
                  <a:lnTo>
                    <a:pt x="225919" y="986697"/>
                  </a:lnTo>
                  <a:cubicBezTo>
                    <a:pt x="157480" y="986697"/>
                    <a:pt x="120650" y="970187"/>
                    <a:pt x="93980" y="942247"/>
                  </a:cubicBezTo>
                  <a:cubicBezTo>
                    <a:pt x="114300" y="951137"/>
                    <a:pt x="135890" y="956217"/>
                    <a:pt x="160020" y="956217"/>
                  </a:cubicBezTo>
                  <a:lnTo>
                    <a:pt x="5251085" y="956217"/>
                  </a:lnTo>
                  <a:cubicBezTo>
                    <a:pt x="5338715" y="956217"/>
                    <a:pt x="5409835" y="885097"/>
                    <a:pt x="5409835" y="797467"/>
                  </a:cubicBezTo>
                  <a:lnTo>
                    <a:pt x="5409835" y="158750"/>
                  </a:lnTo>
                  <a:cubicBezTo>
                    <a:pt x="5409835" y="140970"/>
                    <a:pt x="5406025" y="123190"/>
                    <a:pt x="5400945" y="106680"/>
                  </a:cubicBezTo>
                  <a:cubicBezTo>
                    <a:pt x="5422535" y="132080"/>
                    <a:pt x="5436505" y="165100"/>
                    <a:pt x="5436505" y="201930"/>
                  </a:cubicBezTo>
                  <a:lnTo>
                    <a:pt x="5436505" y="840647"/>
                  </a:lnTo>
                  <a:cubicBezTo>
                    <a:pt x="5436505" y="840647"/>
                    <a:pt x="5436505" y="840647"/>
                    <a:pt x="5436505" y="840647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4" name="Freeform 14"/>
          <p:cNvSpPr/>
          <p:nvPr/>
        </p:nvSpPr>
        <p:spPr>
          <a:xfrm>
            <a:off x="432820" y="6172200"/>
            <a:ext cx="3531247" cy="4114800"/>
          </a:xfrm>
          <a:custGeom>
            <a:avLst/>
            <a:gdLst/>
            <a:ahLst/>
            <a:cxnLst/>
            <a:rect l="l" t="t" r="r" b="b"/>
            <a:pathLst>
              <a:path w="3531247" h="4114800">
                <a:moveTo>
                  <a:pt x="0" y="0"/>
                </a:moveTo>
                <a:lnTo>
                  <a:pt x="3531246" y="0"/>
                </a:lnTo>
                <a:lnTo>
                  <a:pt x="35312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5" name="Freeform 15"/>
          <p:cNvSpPr/>
          <p:nvPr/>
        </p:nvSpPr>
        <p:spPr>
          <a:xfrm>
            <a:off x="15415985" y="4000950"/>
            <a:ext cx="2125828" cy="6286050"/>
          </a:xfrm>
          <a:custGeom>
            <a:avLst/>
            <a:gdLst/>
            <a:ahLst/>
            <a:cxnLst/>
            <a:rect l="l" t="t" r="r" b="b"/>
            <a:pathLst>
              <a:path w="2125828" h="6286050">
                <a:moveTo>
                  <a:pt x="0" y="0"/>
                </a:moveTo>
                <a:lnTo>
                  <a:pt x="2125828" y="0"/>
                </a:lnTo>
                <a:lnTo>
                  <a:pt x="2125828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6" name="TextBox 16"/>
          <p:cNvSpPr txBox="1"/>
          <p:nvPr/>
        </p:nvSpPr>
        <p:spPr>
          <a:xfrm>
            <a:off x="340836" y="476250"/>
            <a:ext cx="6846411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Space Mono Bold"/>
              </a:rPr>
              <a:t>BEISPIEL 3: REISEBUCHUNG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932436" y="3695700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25.12.2022, 10:11</a:t>
            </a:r>
          </a:p>
        </p:txBody>
      </p: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584CC5BC-D08C-4BD3-3B21-1F72F893C464}"/>
              </a:ext>
            </a:extLst>
          </p:cNvPr>
          <p:cNvGrpSpPr/>
          <p:nvPr/>
        </p:nvGrpSpPr>
        <p:grpSpPr>
          <a:xfrm>
            <a:off x="2159295" y="3153813"/>
            <a:ext cx="15283784" cy="3431363"/>
            <a:chOff x="2742136" y="3301284"/>
            <a:chExt cx="15283784" cy="3431363"/>
          </a:xfrm>
        </p:grpSpPr>
        <p:grpSp>
          <p:nvGrpSpPr>
            <p:cNvPr id="6" name="Group 6"/>
            <p:cNvGrpSpPr/>
            <p:nvPr/>
          </p:nvGrpSpPr>
          <p:grpSpPr>
            <a:xfrm>
              <a:off x="2742136" y="4555102"/>
              <a:ext cx="8485943" cy="1632816"/>
              <a:chOff x="0" y="0"/>
              <a:chExt cx="5395761" cy="1038221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92710" y="106680"/>
                <a:ext cx="5291621" cy="918841"/>
              </a:xfrm>
              <a:custGeom>
                <a:avLst/>
                <a:gdLst/>
                <a:ahLst/>
                <a:cxnLst/>
                <a:rect l="l" t="t" r="r" b="b"/>
                <a:pathLst>
                  <a:path w="5291621" h="918841">
                    <a:moveTo>
                      <a:pt x="5264951" y="729611"/>
                    </a:moveTo>
                    <a:cubicBezTo>
                      <a:pt x="5264951" y="817241"/>
                      <a:pt x="5188751" y="888361"/>
                      <a:pt x="5107471" y="888361"/>
                    </a:cubicBezTo>
                    <a:lnTo>
                      <a:pt x="66040" y="888361"/>
                    </a:lnTo>
                    <a:cubicBezTo>
                      <a:pt x="43180" y="888361"/>
                      <a:pt x="20320" y="883281"/>
                      <a:pt x="0" y="874391"/>
                    </a:cubicBezTo>
                    <a:cubicBezTo>
                      <a:pt x="26670" y="902331"/>
                      <a:pt x="63500" y="918841"/>
                      <a:pt x="127854" y="918841"/>
                    </a:cubicBezTo>
                    <a:lnTo>
                      <a:pt x="5145571" y="918841"/>
                    </a:lnTo>
                    <a:cubicBezTo>
                      <a:pt x="5225581" y="918841"/>
                      <a:pt x="5291621" y="852801"/>
                      <a:pt x="5291621" y="772791"/>
                    </a:cubicBezTo>
                    <a:lnTo>
                      <a:pt x="5291621" y="95250"/>
                    </a:lnTo>
                    <a:cubicBezTo>
                      <a:pt x="5291621" y="58420"/>
                      <a:pt x="5277651" y="25400"/>
                      <a:pt x="5256061" y="0"/>
                    </a:cubicBezTo>
                    <a:cubicBezTo>
                      <a:pt x="5262411" y="16510"/>
                      <a:pt x="5264951" y="34290"/>
                      <a:pt x="5264951" y="52070"/>
                    </a:cubicBezTo>
                    <a:lnTo>
                      <a:pt x="5264951" y="729611"/>
                    </a:lnTo>
                    <a:lnTo>
                      <a:pt x="5264951" y="72961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" name="Freeform 8"/>
              <p:cNvSpPr/>
              <p:nvPr/>
            </p:nvSpPr>
            <p:spPr>
              <a:xfrm>
                <a:off x="12700" y="12700"/>
                <a:ext cx="5330992" cy="969641"/>
              </a:xfrm>
              <a:custGeom>
                <a:avLst/>
                <a:gdLst/>
                <a:ahLst/>
                <a:cxnLst/>
                <a:rect l="l" t="t" r="r" b="b"/>
                <a:pathLst>
                  <a:path w="5330992" h="969641">
                    <a:moveTo>
                      <a:pt x="146050" y="969641"/>
                    </a:moveTo>
                    <a:lnTo>
                      <a:pt x="5184942" y="969641"/>
                    </a:lnTo>
                    <a:cubicBezTo>
                      <a:pt x="5264952" y="969641"/>
                      <a:pt x="5330992" y="903601"/>
                      <a:pt x="5330992" y="823591"/>
                    </a:cubicBezTo>
                    <a:lnTo>
                      <a:pt x="5330992" y="146050"/>
                    </a:lnTo>
                    <a:cubicBezTo>
                      <a:pt x="5330992" y="66040"/>
                      <a:pt x="5264952" y="0"/>
                      <a:pt x="5184942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823591"/>
                    </a:lnTo>
                    <a:cubicBezTo>
                      <a:pt x="0" y="904871"/>
                      <a:pt x="66040" y="969641"/>
                      <a:pt x="146050" y="969641"/>
                    </a:cubicBezTo>
                    <a:close/>
                  </a:path>
                </a:pathLst>
              </a:custGeom>
              <a:solidFill>
                <a:srgbClr val="C7D0D8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0" y="0"/>
                <a:ext cx="5395761" cy="1038221"/>
              </a:xfrm>
              <a:custGeom>
                <a:avLst/>
                <a:gdLst/>
                <a:ahLst/>
                <a:cxnLst/>
                <a:rect l="l" t="t" r="r" b="b"/>
                <a:pathLst>
                  <a:path w="5395761" h="1038221">
                    <a:moveTo>
                      <a:pt x="5332261" y="74930"/>
                    </a:moveTo>
                    <a:cubicBezTo>
                      <a:pt x="5304322" y="30480"/>
                      <a:pt x="5254791" y="0"/>
                      <a:pt x="5197641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836291"/>
                    </a:lnTo>
                    <a:cubicBezTo>
                      <a:pt x="0" y="888361"/>
                      <a:pt x="25400" y="934081"/>
                      <a:pt x="63500" y="963291"/>
                    </a:cubicBezTo>
                    <a:cubicBezTo>
                      <a:pt x="91440" y="1007741"/>
                      <a:pt x="140970" y="1038221"/>
                      <a:pt x="225534" y="1038221"/>
                    </a:cubicBezTo>
                    <a:lnTo>
                      <a:pt x="5237011" y="1038221"/>
                    </a:lnTo>
                    <a:cubicBezTo>
                      <a:pt x="5324642" y="1038221"/>
                      <a:pt x="5395761" y="967101"/>
                      <a:pt x="5395761" y="879471"/>
                    </a:cubicBezTo>
                    <a:lnTo>
                      <a:pt x="5395761" y="201930"/>
                    </a:lnTo>
                    <a:cubicBezTo>
                      <a:pt x="5395761" y="149860"/>
                      <a:pt x="5370361" y="104140"/>
                      <a:pt x="5332261" y="74930"/>
                    </a:cubicBezTo>
                    <a:close/>
                    <a:moveTo>
                      <a:pt x="12700" y="836291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5197642" y="12700"/>
                    </a:lnTo>
                    <a:cubicBezTo>
                      <a:pt x="5277652" y="12700"/>
                      <a:pt x="5343692" y="78740"/>
                      <a:pt x="5343692" y="158750"/>
                    </a:cubicBezTo>
                    <a:lnTo>
                      <a:pt x="5343692" y="836291"/>
                    </a:lnTo>
                    <a:cubicBezTo>
                      <a:pt x="5343692" y="916301"/>
                      <a:pt x="5277652" y="982341"/>
                      <a:pt x="5197642" y="982341"/>
                    </a:cubicBezTo>
                    <a:lnTo>
                      <a:pt x="158750" y="982341"/>
                    </a:lnTo>
                    <a:cubicBezTo>
                      <a:pt x="78740" y="982341"/>
                      <a:pt x="12700" y="917571"/>
                      <a:pt x="12700" y="836291"/>
                    </a:cubicBezTo>
                    <a:close/>
                    <a:moveTo>
                      <a:pt x="5384331" y="879471"/>
                    </a:moveTo>
                    <a:cubicBezTo>
                      <a:pt x="5384331" y="959481"/>
                      <a:pt x="5317022" y="1025521"/>
                      <a:pt x="5237011" y="1025521"/>
                    </a:cubicBezTo>
                    <a:lnTo>
                      <a:pt x="225534" y="1025521"/>
                    </a:lnTo>
                    <a:cubicBezTo>
                      <a:pt x="157480" y="1025521"/>
                      <a:pt x="120650" y="1009011"/>
                      <a:pt x="93980" y="981071"/>
                    </a:cubicBezTo>
                    <a:cubicBezTo>
                      <a:pt x="114300" y="989961"/>
                      <a:pt x="135890" y="995041"/>
                      <a:pt x="160020" y="995041"/>
                    </a:cubicBezTo>
                    <a:lnTo>
                      <a:pt x="5198911" y="995041"/>
                    </a:lnTo>
                    <a:cubicBezTo>
                      <a:pt x="5286542" y="995041"/>
                      <a:pt x="5357661" y="923921"/>
                      <a:pt x="5357661" y="836291"/>
                    </a:cubicBezTo>
                    <a:lnTo>
                      <a:pt x="5357661" y="158750"/>
                    </a:lnTo>
                    <a:cubicBezTo>
                      <a:pt x="5357661" y="140970"/>
                      <a:pt x="5353852" y="123190"/>
                      <a:pt x="5348772" y="106680"/>
                    </a:cubicBezTo>
                    <a:cubicBezTo>
                      <a:pt x="5370361" y="132080"/>
                      <a:pt x="5384331" y="165100"/>
                      <a:pt x="5384331" y="201930"/>
                    </a:cubicBezTo>
                    <a:lnTo>
                      <a:pt x="5384331" y="879471"/>
                    </a:lnTo>
                    <a:cubicBezTo>
                      <a:pt x="5384331" y="879471"/>
                      <a:pt x="5384331" y="879471"/>
                      <a:pt x="5384331" y="879471"/>
                    </a:cubicBezTo>
                    <a:close/>
                  </a:path>
                </a:pathLst>
              </a:custGeom>
              <a:solidFill>
                <a:srgbClr val="0C1957"/>
              </a:solidFill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10229464" y="3301284"/>
              <a:ext cx="7796456" cy="4126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75"/>
                </a:lnSpc>
                <a:spcBef>
                  <a:spcPct val="0"/>
                </a:spcBef>
              </a:pPr>
              <a:r>
                <a:rPr lang="en-US" sz="2795" spc="419" dirty="0">
                  <a:solidFill>
                    <a:srgbClr val="5271FF"/>
                  </a:solidFill>
                  <a:latin typeface="Bebas Neue"/>
                </a:rPr>
                <a:t>NACH PARIS.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3189319" y="5035349"/>
              <a:ext cx="7591576" cy="1697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5"/>
                </a:lnSpc>
              </a:pPr>
              <a:r>
                <a:rPr lang="en-US" sz="2395" spc="359" dirty="0">
                  <a:solidFill>
                    <a:srgbClr val="33438D"/>
                  </a:solidFill>
                  <a:latin typeface="Bebas Neue"/>
                </a:rPr>
                <a:t>UND FÄHRST DU LIEBER MIT DEM AUTO, DEM ZUG ODER MÖCHTEST DU FLIEGEN?</a:t>
              </a:r>
            </a:p>
            <a:p>
              <a:pPr algn="ctr">
                <a:lnSpc>
                  <a:spcPts val="2635"/>
                </a:lnSpc>
              </a:pPr>
              <a:endParaRPr lang="en-US" sz="2395" spc="359" dirty="0">
                <a:solidFill>
                  <a:srgbClr val="33438D"/>
                </a:solidFill>
                <a:latin typeface="Bebas Neue"/>
              </a:endParaRPr>
            </a:p>
            <a:p>
              <a:pPr algn="ctr">
                <a:lnSpc>
                  <a:spcPts val="2635"/>
                </a:lnSpc>
                <a:spcBef>
                  <a:spcPct val="0"/>
                </a:spcBef>
              </a:pPr>
              <a:endParaRPr lang="en-US" sz="2395" spc="359" dirty="0">
                <a:solidFill>
                  <a:srgbClr val="33438D"/>
                </a:solidFill>
                <a:latin typeface="Bebas Neue"/>
              </a:endParaRPr>
            </a:p>
            <a:p>
              <a:pPr algn="ctr">
                <a:lnSpc>
                  <a:spcPts val="2635"/>
                </a:lnSpc>
                <a:spcBef>
                  <a:spcPct val="0"/>
                </a:spcBef>
              </a:pPr>
              <a:endParaRPr lang="en-US" sz="2395" spc="359" dirty="0">
                <a:solidFill>
                  <a:srgbClr val="33438D"/>
                </a:solidFill>
                <a:latin typeface="Bebas Neue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8391910" y="5600700"/>
              <a:ext cx="2706894" cy="466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22"/>
                </a:lnSpc>
                <a:spcBef>
                  <a:spcPct val="0"/>
                </a:spcBef>
              </a:pPr>
              <a:r>
                <a:rPr lang="en-US" sz="1657" spc="248" dirty="0">
                  <a:solidFill>
                    <a:srgbClr val="000000"/>
                  </a:solidFill>
                  <a:latin typeface="Space Mono"/>
                </a:rPr>
                <a:t>25.12.2022, 10:12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2189809" y="2006691"/>
            <a:ext cx="8153100" cy="2705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z="2395" spc="359" dirty="0">
                <a:solidFill>
                  <a:srgbClr val="33438D"/>
                </a:solidFill>
                <a:latin typeface="Bebas Neue"/>
              </a:rPr>
              <a:t>HI, ICH BIN CHATBOT! ICH UNTERSTÜTZE DICH DABEI, EINE PASSENDE REISE ZU FINDEN. WOHIN MÖCHTEST DU DENN?</a:t>
            </a:r>
          </a:p>
          <a:p>
            <a:pPr algn="ctr">
              <a:lnSpc>
                <a:spcPts val="2635"/>
              </a:lnSpc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3075"/>
              </a:lnSpc>
              <a:spcBef>
                <a:spcPct val="0"/>
              </a:spcBef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305"/>
              </a:lnSpc>
              <a:spcBef>
                <a:spcPct val="0"/>
              </a:spcBef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636016" y="2743232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25.12.2022, 10:10</a:t>
            </a:r>
          </a:p>
        </p:txBody>
      </p: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C3E0AE07-7B3C-E1CD-3088-8F1C7DC7889A}"/>
              </a:ext>
            </a:extLst>
          </p:cNvPr>
          <p:cNvGrpSpPr/>
          <p:nvPr/>
        </p:nvGrpSpPr>
        <p:grpSpPr>
          <a:xfrm>
            <a:off x="4340013" y="6941808"/>
            <a:ext cx="7591576" cy="2053180"/>
            <a:chOff x="5075050" y="6732647"/>
            <a:chExt cx="7591576" cy="2053180"/>
          </a:xfrm>
        </p:grpSpPr>
        <p:grpSp>
          <p:nvGrpSpPr>
            <p:cNvPr id="23" name="Group 23"/>
            <p:cNvGrpSpPr/>
            <p:nvPr/>
          </p:nvGrpSpPr>
          <p:grpSpPr>
            <a:xfrm>
              <a:off x="6266359" y="6732647"/>
              <a:ext cx="5161744" cy="1328896"/>
              <a:chOff x="0" y="0"/>
              <a:chExt cx="3826375" cy="985104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92710" y="106680"/>
                <a:ext cx="3722235" cy="865724"/>
              </a:xfrm>
              <a:custGeom>
                <a:avLst/>
                <a:gdLst/>
                <a:ahLst/>
                <a:cxnLst/>
                <a:rect l="l" t="t" r="r" b="b"/>
                <a:pathLst>
                  <a:path w="3722235" h="865724">
                    <a:moveTo>
                      <a:pt x="3695565" y="676494"/>
                    </a:moveTo>
                    <a:cubicBezTo>
                      <a:pt x="3695565" y="764124"/>
                      <a:pt x="3619365" y="835244"/>
                      <a:pt x="3538085" y="835244"/>
                    </a:cubicBezTo>
                    <a:lnTo>
                      <a:pt x="66040" y="835244"/>
                    </a:lnTo>
                    <a:cubicBezTo>
                      <a:pt x="43180" y="835244"/>
                      <a:pt x="20320" y="830164"/>
                      <a:pt x="0" y="821274"/>
                    </a:cubicBezTo>
                    <a:cubicBezTo>
                      <a:pt x="26670" y="849214"/>
                      <a:pt x="63500" y="865724"/>
                      <a:pt x="117851" y="865724"/>
                    </a:cubicBezTo>
                    <a:lnTo>
                      <a:pt x="3576185" y="865724"/>
                    </a:lnTo>
                    <a:cubicBezTo>
                      <a:pt x="3656195" y="865724"/>
                      <a:pt x="3722235" y="799684"/>
                      <a:pt x="3722235" y="719674"/>
                    </a:cubicBezTo>
                    <a:lnTo>
                      <a:pt x="3722235" y="95250"/>
                    </a:lnTo>
                    <a:cubicBezTo>
                      <a:pt x="3722235" y="58420"/>
                      <a:pt x="3708265" y="25400"/>
                      <a:pt x="3686675" y="0"/>
                    </a:cubicBezTo>
                    <a:cubicBezTo>
                      <a:pt x="3693025" y="16510"/>
                      <a:pt x="3695565" y="34290"/>
                      <a:pt x="3695565" y="52070"/>
                    </a:cubicBezTo>
                    <a:lnTo>
                      <a:pt x="3695565" y="676494"/>
                    </a:lnTo>
                    <a:lnTo>
                      <a:pt x="3695565" y="67649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" name="Freeform 25"/>
              <p:cNvSpPr/>
              <p:nvPr/>
            </p:nvSpPr>
            <p:spPr>
              <a:xfrm>
                <a:off x="12700" y="12700"/>
                <a:ext cx="3761605" cy="916524"/>
              </a:xfrm>
              <a:custGeom>
                <a:avLst/>
                <a:gdLst/>
                <a:ahLst/>
                <a:cxnLst/>
                <a:rect l="l" t="t" r="r" b="b"/>
                <a:pathLst>
                  <a:path w="3761605" h="916524">
                    <a:moveTo>
                      <a:pt x="146050" y="916524"/>
                    </a:moveTo>
                    <a:lnTo>
                      <a:pt x="3615555" y="916524"/>
                    </a:lnTo>
                    <a:cubicBezTo>
                      <a:pt x="3695565" y="916524"/>
                      <a:pt x="3761605" y="850484"/>
                      <a:pt x="3761605" y="770474"/>
                    </a:cubicBezTo>
                    <a:lnTo>
                      <a:pt x="3761605" y="146050"/>
                    </a:lnTo>
                    <a:cubicBezTo>
                      <a:pt x="3761605" y="66040"/>
                      <a:pt x="3695565" y="0"/>
                      <a:pt x="3615555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770474"/>
                    </a:lnTo>
                    <a:cubicBezTo>
                      <a:pt x="0" y="851754"/>
                      <a:pt x="66040" y="916524"/>
                      <a:pt x="146050" y="916524"/>
                    </a:cubicBezTo>
                    <a:close/>
                  </a:path>
                </a:pathLst>
              </a:custGeom>
              <a:solidFill>
                <a:srgbClr val="C7D0D8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" name="Freeform 26"/>
              <p:cNvSpPr/>
              <p:nvPr/>
            </p:nvSpPr>
            <p:spPr>
              <a:xfrm>
                <a:off x="0" y="0"/>
                <a:ext cx="3826375" cy="985104"/>
              </a:xfrm>
              <a:custGeom>
                <a:avLst/>
                <a:gdLst/>
                <a:ahLst/>
                <a:cxnLst/>
                <a:rect l="l" t="t" r="r" b="b"/>
                <a:pathLst>
                  <a:path w="3826375" h="985104">
                    <a:moveTo>
                      <a:pt x="3762875" y="74930"/>
                    </a:moveTo>
                    <a:cubicBezTo>
                      <a:pt x="3734935" y="30480"/>
                      <a:pt x="3685405" y="0"/>
                      <a:pt x="3628255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783174"/>
                    </a:lnTo>
                    <a:cubicBezTo>
                      <a:pt x="0" y="835244"/>
                      <a:pt x="25400" y="880964"/>
                      <a:pt x="63500" y="910174"/>
                    </a:cubicBezTo>
                    <a:cubicBezTo>
                      <a:pt x="91440" y="954624"/>
                      <a:pt x="140970" y="985104"/>
                      <a:pt x="213971" y="985104"/>
                    </a:cubicBezTo>
                    <a:lnTo>
                      <a:pt x="3667625" y="985104"/>
                    </a:lnTo>
                    <a:cubicBezTo>
                      <a:pt x="3755255" y="985104"/>
                      <a:pt x="3826375" y="913984"/>
                      <a:pt x="3826375" y="826354"/>
                    </a:cubicBezTo>
                    <a:lnTo>
                      <a:pt x="3826375" y="201930"/>
                    </a:lnTo>
                    <a:cubicBezTo>
                      <a:pt x="3826375" y="149860"/>
                      <a:pt x="3800975" y="104140"/>
                      <a:pt x="3762875" y="74930"/>
                    </a:cubicBezTo>
                    <a:close/>
                    <a:moveTo>
                      <a:pt x="12700" y="783174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628255" y="12700"/>
                    </a:lnTo>
                    <a:cubicBezTo>
                      <a:pt x="3708265" y="12700"/>
                      <a:pt x="3774305" y="78740"/>
                      <a:pt x="3774305" y="158750"/>
                    </a:cubicBezTo>
                    <a:lnTo>
                      <a:pt x="3774305" y="783174"/>
                    </a:lnTo>
                    <a:cubicBezTo>
                      <a:pt x="3774305" y="863184"/>
                      <a:pt x="3708265" y="929224"/>
                      <a:pt x="3628255" y="929224"/>
                    </a:cubicBezTo>
                    <a:lnTo>
                      <a:pt x="158750" y="929224"/>
                    </a:lnTo>
                    <a:cubicBezTo>
                      <a:pt x="78740" y="929224"/>
                      <a:pt x="12700" y="864454"/>
                      <a:pt x="12700" y="783174"/>
                    </a:cubicBezTo>
                    <a:close/>
                    <a:moveTo>
                      <a:pt x="3814945" y="826354"/>
                    </a:moveTo>
                    <a:cubicBezTo>
                      <a:pt x="3814945" y="906364"/>
                      <a:pt x="3747635" y="972404"/>
                      <a:pt x="3667625" y="972404"/>
                    </a:cubicBezTo>
                    <a:lnTo>
                      <a:pt x="213971" y="972404"/>
                    </a:lnTo>
                    <a:cubicBezTo>
                      <a:pt x="157480" y="972404"/>
                      <a:pt x="120650" y="955894"/>
                      <a:pt x="93980" y="927954"/>
                    </a:cubicBezTo>
                    <a:cubicBezTo>
                      <a:pt x="114300" y="936844"/>
                      <a:pt x="135890" y="941924"/>
                      <a:pt x="160020" y="941924"/>
                    </a:cubicBezTo>
                    <a:lnTo>
                      <a:pt x="3629525" y="941924"/>
                    </a:lnTo>
                    <a:cubicBezTo>
                      <a:pt x="3717155" y="941924"/>
                      <a:pt x="3788275" y="870804"/>
                      <a:pt x="3788275" y="783174"/>
                    </a:cubicBezTo>
                    <a:lnTo>
                      <a:pt x="3788275" y="158750"/>
                    </a:lnTo>
                    <a:cubicBezTo>
                      <a:pt x="3788275" y="140970"/>
                      <a:pt x="3784465" y="123190"/>
                      <a:pt x="3779385" y="106680"/>
                    </a:cubicBezTo>
                    <a:cubicBezTo>
                      <a:pt x="3800975" y="132080"/>
                      <a:pt x="3814945" y="165100"/>
                      <a:pt x="3814945" y="201930"/>
                    </a:cubicBezTo>
                    <a:lnTo>
                      <a:pt x="3814945" y="826354"/>
                    </a:lnTo>
                    <a:cubicBezTo>
                      <a:pt x="3814945" y="826354"/>
                      <a:pt x="3814945" y="826354"/>
                      <a:pt x="3814945" y="826354"/>
                    </a:cubicBezTo>
                    <a:close/>
                  </a:path>
                </a:pathLst>
              </a:custGeom>
              <a:solidFill>
                <a:srgbClr val="0C1957"/>
              </a:solidFill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5075050" y="7088529"/>
              <a:ext cx="7591576" cy="16972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35"/>
                </a:lnSpc>
              </a:pPr>
              <a:r>
                <a:rPr lang="en-US" sz="2395" spc="359" dirty="0">
                  <a:solidFill>
                    <a:srgbClr val="33438D"/>
                  </a:solidFill>
                  <a:latin typeface="Bebas Neue"/>
                </a:rPr>
                <a:t>WANN MÖCHTEST DU DENN FAHREN?</a:t>
              </a:r>
            </a:p>
            <a:p>
              <a:pPr algn="ctr">
                <a:lnSpc>
                  <a:spcPts val="2635"/>
                </a:lnSpc>
              </a:pPr>
              <a:endParaRPr lang="en-US" sz="2395" spc="359" dirty="0">
                <a:solidFill>
                  <a:srgbClr val="33438D"/>
                </a:solidFill>
                <a:latin typeface="Bebas Neue"/>
              </a:endParaRPr>
            </a:p>
            <a:p>
              <a:pPr algn="ctr">
                <a:lnSpc>
                  <a:spcPts val="2635"/>
                </a:lnSpc>
              </a:pPr>
              <a:endParaRPr lang="en-US" sz="2395" spc="359" dirty="0">
                <a:solidFill>
                  <a:srgbClr val="33438D"/>
                </a:solidFill>
                <a:latin typeface="Bebas Neue"/>
              </a:endParaRPr>
            </a:p>
            <a:p>
              <a:pPr algn="ctr">
                <a:lnSpc>
                  <a:spcPts val="2635"/>
                </a:lnSpc>
                <a:spcBef>
                  <a:spcPct val="0"/>
                </a:spcBef>
              </a:pPr>
              <a:endParaRPr lang="en-US" sz="2395" spc="359" dirty="0">
                <a:solidFill>
                  <a:srgbClr val="33438D"/>
                </a:solidFill>
                <a:latin typeface="Bebas Neue"/>
              </a:endParaRPr>
            </a:p>
            <a:p>
              <a:pPr algn="ctr">
                <a:lnSpc>
                  <a:spcPts val="2635"/>
                </a:lnSpc>
                <a:spcBef>
                  <a:spcPct val="0"/>
                </a:spcBef>
              </a:pPr>
              <a:endParaRPr lang="en-US" sz="2395" spc="359" dirty="0">
                <a:solidFill>
                  <a:srgbClr val="33438D"/>
                </a:solidFill>
                <a:latin typeface="Bebas Neue"/>
              </a:endParaRP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8521184" y="7505700"/>
              <a:ext cx="2706894" cy="4660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822"/>
                </a:lnSpc>
                <a:spcBef>
                  <a:spcPct val="0"/>
                </a:spcBef>
              </a:pPr>
              <a:r>
                <a:rPr lang="en-US" sz="1657" spc="248" dirty="0">
                  <a:solidFill>
                    <a:srgbClr val="000000"/>
                  </a:solidFill>
                  <a:latin typeface="Space Mono"/>
                </a:rPr>
                <a:t>25.12.2022, 10:12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1405675" y="5177672"/>
            <a:ext cx="3742459" cy="1412653"/>
            <a:chOff x="0" y="0"/>
            <a:chExt cx="2379631" cy="898231"/>
          </a:xfrm>
        </p:grpSpPr>
        <p:sp>
          <p:nvSpPr>
            <p:cNvPr id="30" name="Freeform 30"/>
            <p:cNvSpPr/>
            <p:nvPr/>
          </p:nvSpPr>
          <p:spPr>
            <a:xfrm>
              <a:off x="92710" y="106680"/>
              <a:ext cx="2275491" cy="778851"/>
            </a:xfrm>
            <a:custGeom>
              <a:avLst/>
              <a:gdLst/>
              <a:ahLst/>
              <a:cxnLst/>
              <a:rect l="l" t="t" r="r" b="b"/>
              <a:pathLst>
                <a:path w="2275491" h="778851">
                  <a:moveTo>
                    <a:pt x="2248821" y="589621"/>
                  </a:moveTo>
                  <a:cubicBezTo>
                    <a:pt x="2248821" y="677251"/>
                    <a:pt x="2172621" y="748371"/>
                    <a:pt x="2091341" y="748371"/>
                  </a:cubicBezTo>
                  <a:lnTo>
                    <a:pt x="66040" y="748371"/>
                  </a:lnTo>
                  <a:cubicBezTo>
                    <a:pt x="43180" y="748371"/>
                    <a:pt x="20320" y="743291"/>
                    <a:pt x="0" y="734401"/>
                  </a:cubicBezTo>
                  <a:cubicBezTo>
                    <a:pt x="26670" y="762341"/>
                    <a:pt x="63500" y="778851"/>
                    <a:pt x="108630" y="778851"/>
                  </a:cubicBezTo>
                  <a:lnTo>
                    <a:pt x="2129441" y="778851"/>
                  </a:lnTo>
                  <a:cubicBezTo>
                    <a:pt x="2209451" y="778851"/>
                    <a:pt x="2275491" y="712811"/>
                    <a:pt x="2275491" y="632801"/>
                  </a:cubicBezTo>
                  <a:lnTo>
                    <a:pt x="2275491" y="95250"/>
                  </a:lnTo>
                  <a:cubicBezTo>
                    <a:pt x="2275491" y="58420"/>
                    <a:pt x="2261521" y="25400"/>
                    <a:pt x="2239931" y="0"/>
                  </a:cubicBezTo>
                  <a:cubicBezTo>
                    <a:pt x="2246281" y="16510"/>
                    <a:pt x="2248821" y="34290"/>
                    <a:pt x="2248821" y="52070"/>
                  </a:cubicBezTo>
                  <a:lnTo>
                    <a:pt x="2248821" y="589621"/>
                  </a:lnTo>
                  <a:lnTo>
                    <a:pt x="2248821" y="5896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31"/>
            <p:cNvSpPr/>
            <p:nvPr/>
          </p:nvSpPr>
          <p:spPr>
            <a:xfrm>
              <a:off x="12700" y="12700"/>
              <a:ext cx="2314861" cy="829651"/>
            </a:xfrm>
            <a:custGeom>
              <a:avLst/>
              <a:gdLst/>
              <a:ahLst/>
              <a:cxnLst/>
              <a:rect l="l" t="t" r="r" b="b"/>
              <a:pathLst>
                <a:path w="2314861" h="829651">
                  <a:moveTo>
                    <a:pt x="146050" y="829651"/>
                  </a:moveTo>
                  <a:lnTo>
                    <a:pt x="2168811" y="829651"/>
                  </a:lnTo>
                  <a:cubicBezTo>
                    <a:pt x="2248821" y="829651"/>
                    <a:pt x="2314861" y="763611"/>
                    <a:pt x="2314861" y="683601"/>
                  </a:cubicBezTo>
                  <a:lnTo>
                    <a:pt x="2314861" y="146050"/>
                  </a:lnTo>
                  <a:cubicBezTo>
                    <a:pt x="2314861" y="66040"/>
                    <a:pt x="2248821" y="0"/>
                    <a:pt x="216881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683601"/>
                  </a:lnTo>
                  <a:cubicBezTo>
                    <a:pt x="0" y="764881"/>
                    <a:pt x="66040" y="829651"/>
                    <a:pt x="146050" y="829651"/>
                  </a:cubicBezTo>
                  <a:close/>
                </a:path>
              </a:pathLst>
            </a:custGeom>
            <a:solidFill>
              <a:srgbClr val="C9E265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Freeform 32"/>
            <p:cNvSpPr/>
            <p:nvPr/>
          </p:nvSpPr>
          <p:spPr>
            <a:xfrm>
              <a:off x="0" y="0"/>
              <a:ext cx="2379631" cy="898231"/>
            </a:xfrm>
            <a:custGeom>
              <a:avLst/>
              <a:gdLst/>
              <a:ahLst/>
              <a:cxnLst/>
              <a:rect l="l" t="t" r="r" b="b"/>
              <a:pathLst>
                <a:path w="2379631" h="898231">
                  <a:moveTo>
                    <a:pt x="2316131" y="74930"/>
                  </a:moveTo>
                  <a:cubicBezTo>
                    <a:pt x="2288191" y="30480"/>
                    <a:pt x="2238661" y="0"/>
                    <a:pt x="218151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696301"/>
                  </a:lnTo>
                  <a:cubicBezTo>
                    <a:pt x="0" y="748371"/>
                    <a:pt x="25400" y="794091"/>
                    <a:pt x="63500" y="823301"/>
                  </a:cubicBezTo>
                  <a:cubicBezTo>
                    <a:pt x="91440" y="867751"/>
                    <a:pt x="140970" y="898231"/>
                    <a:pt x="203311" y="898231"/>
                  </a:cubicBezTo>
                  <a:lnTo>
                    <a:pt x="2220881" y="898231"/>
                  </a:lnTo>
                  <a:cubicBezTo>
                    <a:pt x="2308511" y="898231"/>
                    <a:pt x="2379631" y="827111"/>
                    <a:pt x="2379631" y="739481"/>
                  </a:cubicBezTo>
                  <a:lnTo>
                    <a:pt x="2379631" y="201930"/>
                  </a:lnTo>
                  <a:cubicBezTo>
                    <a:pt x="2379631" y="149860"/>
                    <a:pt x="2354231" y="104140"/>
                    <a:pt x="2316131" y="74930"/>
                  </a:cubicBezTo>
                  <a:close/>
                  <a:moveTo>
                    <a:pt x="12700" y="696301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81511" y="12700"/>
                  </a:lnTo>
                  <a:cubicBezTo>
                    <a:pt x="2261521" y="12700"/>
                    <a:pt x="2327561" y="78740"/>
                    <a:pt x="2327561" y="158750"/>
                  </a:cubicBezTo>
                  <a:lnTo>
                    <a:pt x="2327561" y="696301"/>
                  </a:lnTo>
                  <a:cubicBezTo>
                    <a:pt x="2327561" y="776311"/>
                    <a:pt x="2261521" y="842351"/>
                    <a:pt x="2181511" y="842351"/>
                  </a:cubicBezTo>
                  <a:lnTo>
                    <a:pt x="158750" y="842351"/>
                  </a:lnTo>
                  <a:cubicBezTo>
                    <a:pt x="78740" y="842351"/>
                    <a:pt x="12700" y="777581"/>
                    <a:pt x="12700" y="696301"/>
                  </a:cubicBezTo>
                  <a:close/>
                  <a:moveTo>
                    <a:pt x="2368201" y="739481"/>
                  </a:moveTo>
                  <a:cubicBezTo>
                    <a:pt x="2368201" y="819491"/>
                    <a:pt x="2300891" y="885531"/>
                    <a:pt x="2220881" y="885531"/>
                  </a:cubicBezTo>
                  <a:lnTo>
                    <a:pt x="203311" y="885531"/>
                  </a:lnTo>
                  <a:cubicBezTo>
                    <a:pt x="157480" y="885531"/>
                    <a:pt x="120650" y="869021"/>
                    <a:pt x="93980" y="841081"/>
                  </a:cubicBezTo>
                  <a:cubicBezTo>
                    <a:pt x="114300" y="849971"/>
                    <a:pt x="135890" y="855051"/>
                    <a:pt x="160020" y="855051"/>
                  </a:cubicBezTo>
                  <a:lnTo>
                    <a:pt x="2182781" y="855051"/>
                  </a:lnTo>
                  <a:cubicBezTo>
                    <a:pt x="2270411" y="855051"/>
                    <a:pt x="2341531" y="783931"/>
                    <a:pt x="2341531" y="696301"/>
                  </a:cubicBezTo>
                  <a:lnTo>
                    <a:pt x="2341531" y="158750"/>
                  </a:lnTo>
                  <a:cubicBezTo>
                    <a:pt x="2341531" y="140970"/>
                    <a:pt x="2337721" y="123190"/>
                    <a:pt x="2332642" y="106680"/>
                  </a:cubicBezTo>
                  <a:cubicBezTo>
                    <a:pt x="2354231" y="132080"/>
                    <a:pt x="2368201" y="165100"/>
                    <a:pt x="2368201" y="201930"/>
                  </a:cubicBezTo>
                  <a:lnTo>
                    <a:pt x="2368201" y="739481"/>
                  </a:lnTo>
                  <a:cubicBezTo>
                    <a:pt x="2368201" y="739481"/>
                    <a:pt x="2368201" y="739481"/>
                    <a:pt x="2368201" y="739481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0491544" y="5492300"/>
            <a:ext cx="7796456" cy="412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  <a:spcBef>
                <a:spcPct val="0"/>
              </a:spcBef>
            </a:pPr>
            <a:r>
              <a:rPr lang="en-US" sz="2795" spc="419" dirty="0">
                <a:solidFill>
                  <a:srgbClr val="5271FF"/>
                </a:solidFill>
                <a:latin typeface="Bebas Neue"/>
              </a:rPr>
              <a:t>ZUG.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239307" y="5981700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25.12.2022, 10:12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11132812" y="7229124"/>
            <a:ext cx="4163958" cy="1412653"/>
            <a:chOff x="0" y="0"/>
            <a:chExt cx="2379631" cy="898231"/>
          </a:xfrm>
        </p:grpSpPr>
        <p:sp>
          <p:nvSpPr>
            <p:cNvPr id="36" name="Freeform 36"/>
            <p:cNvSpPr/>
            <p:nvPr/>
          </p:nvSpPr>
          <p:spPr>
            <a:xfrm>
              <a:off x="92710" y="106680"/>
              <a:ext cx="2275491" cy="778851"/>
            </a:xfrm>
            <a:custGeom>
              <a:avLst/>
              <a:gdLst/>
              <a:ahLst/>
              <a:cxnLst/>
              <a:rect l="l" t="t" r="r" b="b"/>
              <a:pathLst>
                <a:path w="2275491" h="778851">
                  <a:moveTo>
                    <a:pt x="2248821" y="589621"/>
                  </a:moveTo>
                  <a:cubicBezTo>
                    <a:pt x="2248821" y="677251"/>
                    <a:pt x="2172621" y="748371"/>
                    <a:pt x="2091341" y="748371"/>
                  </a:cubicBezTo>
                  <a:lnTo>
                    <a:pt x="66040" y="748371"/>
                  </a:lnTo>
                  <a:cubicBezTo>
                    <a:pt x="43180" y="748371"/>
                    <a:pt x="20320" y="743291"/>
                    <a:pt x="0" y="734401"/>
                  </a:cubicBezTo>
                  <a:cubicBezTo>
                    <a:pt x="26670" y="762341"/>
                    <a:pt x="63500" y="778851"/>
                    <a:pt x="108630" y="778851"/>
                  </a:cubicBezTo>
                  <a:lnTo>
                    <a:pt x="2129441" y="778851"/>
                  </a:lnTo>
                  <a:cubicBezTo>
                    <a:pt x="2209451" y="778851"/>
                    <a:pt x="2275491" y="712811"/>
                    <a:pt x="2275491" y="632801"/>
                  </a:cubicBezTo>
                  <a:lnTo>
                    <a:pt x="2275491" y="95250"/>
                  </a:lnTo>
                  <a:cubicBezTo>
                    <a:pt x="2275491" y="58420"/>
                    <a:pt x="2261521" y="25400"/>
                    <a:pt x="2239931" y="0"/>
                  </a:cubicBezTo>
                  <a:cubicBezTo>
                    <a:pt x="2246281" y="16510"/>
                    <a:pt x="2248821" y="34290"/>
                    <a:pt x="2248821" y="52070"/>
                  </a:cubicBezTo>
                  <a:lnTo>
                    <a:pt x="2248821" y="589621"/>
                  </a:lnTo>
                  <a:lnTo>
                    <a:pt x="2248821" y="5896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12700" y="12700"/>
              <a:ext cx="2314861" cy="829651"/>
            </a:xfrm>
            <a:custGeom>
              <a:avLst/>
              <a:gdLst/>
              <a:ahLst/>
              <a:cxnLst/>
              <a:rect l="l" t="t" r="r" b="b"/>
              <a:pathLst>
                <a:path w="2314861" h="829651">
                  <a:moveTo>
                    <a:pt x="146050" y="829651"/>
                  </a:moveTo>
                  <a:lnTo>
                    <a:pt x="2168811" y="829651"/>
                  </a:lnTo>
                  <a:cubicBezTo>
                    <a:pt x="2248821" y="829651"/>
                    <a:pt x="2314861" y="763611"/>
                    <a:pt x="2314861" y="683601"/>
                  </a:cubicBezTo>
                  <a:lnTo>
                    <a:pt x="2314861" y="146050"/>
                  </a:lnTo>
                  <a:cubicBezTo>
                    <a:pt x="2314861" y="66040"/>
                    <a:pt x="2248821" y="0"/>
                    <a:pt x="216881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683601"/>
                  </a:lnTo>
                  <a:cubicBezTo>
                    <a:pt x="0" y="764881"/>
                    <a:pt x="66040" y="829651"/>
                    <a:pt x="146050" y="829651"/>
                  </a:cubicBezTo>
                  <a:close/>
                </a:path>
              </a:pathLst>
            </a:custGeom>
            <a:solidFill>
              <a:srgbClr val="C9E265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38" name="Freeform 38"/>
            <p:cNvSpPr/>
            <p:nvPr/>
          </p:nvSpPr>
          <p:spPr>
            <a:xfrm>
              <a:off x="0" y="0"/>
              <a:ext cx="2379631" cy="898231"/>
            </a:xfrm>
            <a:custGeom>
              <a:avLst/>
              <a:gdLst/>
              <a:ahLst/>
              <a:cxnLst/>
              <a:rect l="l" t="t" r="r" b="b"/>
              <a:pathLst>
                <a:path w="2379631" h="898231">
                  <a:moveTo>
                    <a:pt x="2316131" y="74930"/>
                  </a:moveTo>
                  <a:cubicBezTo>
                    <a:pt x="2288191" y="30480"/>
                    <a:pt x="2238661" y="0"/>
                    <a:pt x="218151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696301"/>
                  </a:lnTo>
                  <a:cubicBezTo>
                    <a:pt x="0" y="748371"/>
                    <a:pt x="25400" y="794091"/>
                    <a:pt x="63500" y="823301"/>
                  </a:cubicBezTo>
                  <a:cubicBezTo>
                    <a:pt x="91440" y="867751"/>
                    <a:pt x="140970" y="898231"/>
                    <a:pt x="203311" y="898231"/>
                  </a:cubicBezTo>
                  <a:lnTo>
                    <a:pt x="2220881" y="898231"/>
                  </a:lnTo>
                  <a:cubicBezTo>
                    <a:pt x="2308511" y="898231"/>
                    <a:pt x="2379631" y="827111"/>
                    <a:pt x="2379631" y="739481"/>
                  </a:cubicBezTo>
                  <a:lnTo>
                    <a:pt x="2379631" y="201930"/>
                  </a:lnTo>
                  <a:cubicBezTo>
                    <a:pt x="2379631" y="149860"/>
                    <a:pt x="2354231" y="104140"/>
                    <a:pt x="2316131" y="74930"/>
                  </a:cubicBezTo>
                  <a:close/>
                  <a:moveTo>
                    <a:pt x="12700" y="696301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81511" y="12700"/>
                  </a:lnTo>
                  <a:cubicBezTo>
                    <a:pt x="2261521" y="12700"/>
                    <a:pt x="2327561" y="78740"/>
                    <a:pt x="2327561" y="158750"/>
                  </a:cubicBezTo>
                  <a:lnTo>
                    <a:pt x="2327561" y="696301"/>
                  </a:lnTo>
                  <a:cubicBezTo>
                    <a:pt x="2327561" y="776311"/>
                    <a:pt x="2261521" y="842351"/>
                    <a:pt x="2181511" y="842351"/>
                  </a:cubicBezTo>
                  <a:lnTo>
                    <a:pt x="158750" y="842351"/>
                  </a:lnTo>
                  <a:cubicBezTo>
                    <a:pt x="78740" y="842351"/>
                    <a:pt x="12700" y="777581"/>
                    <a:pt x="12700" y="696301"/>
                  </a:cubicBezTo>
                  <a:close/>
                  <a:moveTo>
                    <a:pt x="2368201" y="739481"/>
                  </a:moveTo>
                  <a:cubicBezTo>
                    <a:pt x="2368201" y="819491"/>
                    <a:pt x="2300891" y="885531"/>
                    <a:pt x="2220881" y="885531"/>
                  </a:cubicBezTo>
                  <a:lnTo>
                    <a:pt x="203311" y="885531"/>
                  </a:lnTo>
                  <a:cubicBezTo>
                    <a:pt x="157480" y="885531"/>
                    <a:pt x="120650" y="869021"/>
                    <a:pt x="93980" y="841081"/>
                  </a:cubicBezTo>
                  <a:cubicBezTo>
                    <a:pt x="114300" y="849971"/>
                    <a:pt x="135890" y="855051"/>
                    <a:pt x="160020" y="855051"/>
                  </a:cubicBezTo>
                  <a:lnTo>
                    <a:pt x="2182781" y="855051"/>
                  </a:lnTo>
                  <a:cubicBezTo>
                    <a:pt x="2270411" y="855051"/>
                    <a:pt x="2341531" y="783931"/>
                    <a:pt x="2341531" y="696301"/>
                  </a:cubicBezTo>
                  <a:lnTo>
                    <a:pt x="2341531" y="158750"/>
                  </a:lnTo>
                  <a:cubicBezTo>
                    <a:pt x="2341531" y="140970"/>
                    <a:pt x="2337721" y="123190"/>
                    <a:pt x="2332642" y="106680"/>
                  </a:cubicBezTo>
                  <a:cubicBezTo>
                    <a:pt x="2354231" y="132080"/>
                    <a:pt x="2368201" y="165100"/>
                    <a:pt x="2368201" y="201930"/>
                  </a:cubicBezTo>
                  <a:lnTo>
                    <a:pt x="2368201" y="739481"/>
                  </a:lnTo>
                  <a:cubicBezTo>
                    <a:pt x="2368201" y="739481"/>
                    <a:pt x="2368201" y="739481"/>
                    <a:pt x="2368201" y="739481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39" name="TextBox 39"/>
          <p:cNvSpPr txBox="1"/>
          <p:nvPr/>
        </p:nvSpPr>
        <p:spPr>
          <a:xfrm>
            <a:off x="9442591" y="7457227"/>
            <a:ext cx="7796456" cy="1185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</a:pPr>
            <a:r>
              <a:rPr lang="en-US" sz="2795" spc="419" dirty="0">
                <a:solidFill>
                  <a:srgbClr val="5271FF"/>
                </a:solidFill>
                <a:latin typeface="Bebas Neue"/>
              </a:rPr>
              <a:t>VOM 31.12. BIS 13.01.</a:t>
            </a:r>
          </a:p>
          <a:p>
            <a:pPr algn="ctr">
              <a:lnSpc>
                <a:spcPts val="3075"/>
              </a:lnSpc>
            </a:pPr>
            <a:endParaRPr lang="en-US" sz="2795" spc="419" dirty="0">
              <a:solidFill>
                <a:srgbClr val="5271FF"/>
              </a:solidFill>
              <a:latin typeface="Bebas Neue"/>
            </a:endParaRPr>
          </a:p>
          <a:p>
            <a:pPr algn="ctr">
              <a:lnSpc>
                <a:spcPts val="3075"/>
              </a:lnSpc>
              <a:spcBef>
                <a:spcPct val="0"/>
              </a:spcBef>
            </a:pPr>
            <a:endParaRPr lang="en-US" sz="2795" spc="419" dirty="0">
              <a:solidFill>
                <a:srgbClr val="5271FF"/>
              </a:solidFill>
              <a:latin typeface="Bebas Neue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2387942" y="8039100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25.12.2022, 10:13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2820" y="6172200"/>
            <a:ext cx="3531247" cy="4114800"/>
          </a:xfrm>
          <a:custGeom>
            <a:avLst/>
            <a:gdLst/>
            <a:ahLst/>
            <a:cxnLst/>
            <a:rect l="l" t="t" r="r" b="b"/>
            <a:pathLst>
              <a:path w="3531247" h="4114800">
                <a:moveTo>
                  <a:pt x="0" y="0"/>
                </a:moveTo>
                <a:lnTo>
                  <a:pt x="3531246" y="0"/>
                </a:lnTo>
                <a:lnTo>
                  <a:pt x="35312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15415985" y="4000950"/>
            <a:ext cx="2125828" cy="6286050"/>
          </a:xfrm>
          <a:custGeom>
            <a:avLst/>
            <a:gdLst/>
            <a:ahLst/>
            <a:cxnLst/>
            <a:rect l="l" t="t" r="r" b="b"/>
            <a:pathLst>
              <a:path w="2125828" h="6286050">
                <a:moveTo>
                  <a:pt x="0" y="0"/>
                </a:moveTo>
                <a:lnTo>
                  <a:pt x="2125828" y="0"/>
                </a:lnTo>
                <a:lnTo>
                  <a:pt x="2125828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TextBox 4"/>
          <p:cNvSpPr txBox="1"/>
          <p:nvPr/>
        </p:nvSpPr>
        <p:spPr>
          <a:xfrm>
            <a:off x="340836" y="476250"/>
            <a:ext cx="6846411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Space Mono Bold"/>
              </a:rPr>
              <a:t>BEISPIEL 3: REISEBUCHUNG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1673526" y="3164230"/>
            <a:ext cx="3742459" cy="1706026"/>
            <a:chOff x="0" y="0"/>
            <a:chExt cx="2379631" cy="1084772"/>
          </a:xfrm>
        </p:grpSpPr>
        <p:sp>
          <p:nvSpPr>
            <p:cNvPr id="6" name="Freeform 6"/>
            <p:cNvSpPr/>
            <p:nvPr/>
          </p:nvSpPr>
          <p:spPr>
            <a:xfrm>
              <a:off x="92710" y="106680"/>
              <a:ext cx="2275491" cy="965392"/>
            </a:xfrm>
            <a:custGeom>
              <a:avLst/>
              <a:gdLst/>
              <a:ahLst/>
              <a:cxnLst/>
              <a:rect l="l" t="t" r="r" b="b"/>
              <a:pathLst>
                <a:path w="2275491" h="965392">
                  <a:moveTo>
                    <a:pt x="2248821" y="776162"/>
                  </a:moveTo>
                  <a:cubicBezTo>
                    <a:pt x="2248821" y="863792"/>
                    <a:pt x="2172621" y="934912"/>
                    <a:pt x="2091341" y="934912"/>
                  </a:cubicBezTo>
                  <a:lnTo>
                    <a:pt x="66040" y="934912"/>
                  </a:lnTo>
                  <a:cubicBezTo>
                    <a:pt x="43180" y="934912"/>
                    <a:pt x="20320" y="929832"/>
                    <a:pt x="0" y="920942"/>
                  </a:cubicBezTo>
                  <a:cubicBezTo>
                    <a:pt x="26670" y="948882"/>
                    <a:pt x="63500" y="965392"/>
                    <a:pt x="108630" y="965392"/>
                  </a:cubicBezTo>
                  <a:lnTo>
                    <a:pt x="2129441" y="965392"/>
                  </a:lnTo>
                  <a:cubicBezTo>
                    <a:pt x="2209451" y="965392"/>
                    <a:pt x="2275491" y="899352"/>
                    <a:pt x="2275491" y="819342"/>
                  </a:cubicBezTo>
                  <a:lnTo>
                    <a:pt x="2275491" y="95250"/>
                  </a:lnTo>
                  <a:cubicBezTo>
                    <a:pt x="2275491" y="58420"/>
                    <a:pt x="2261521" y="25400"/>
                    <a:pt x="2239931" y="0"/>
                  </a:cubicBezTo>
                  <a:cubicBezTo>
                    <a:pt x="2246281" y="16510"/>
                    <a:pt x="2248821" y="34290"/>
                    <a:pt x="2248821" y="52070"/>
                  </a:cubicBezTo>
                  <a:lnTo>
                    <a:pt x="2248821" y="776162"/>
                  </a:lnTo>
                  <a:lnTo>
                    <a:pt x="2248821" y="776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Freeform 7"/>
            <p:cNvSpPr/>
            <p:nvPr/>
          </p:nvSpPr>
          <p:spPr>
            <a:xfrm>
              <a:off x="12700" y="12700"/>
              <a:ext cx="2314861" cy="1016192"/>
            </a:xfrm>
            <a:custGeom>
              <a:avLst/>
              <a:gdLst/>
              <a:ahLst/>
              <a:cxnLst/>
              <a:rect l="l" t="t" r="r" b="b"/>
              <a:pathLst>
                <a:path w="2314861" h="1016192">
                  <a:moveTo>
                    <a:pt x="146050" y="1016192"/>
                  </a:moveTo>
                  <a:lnTo>
                    <a:pt x="2168811" y="1016192"/>
                  </a:lnTo>
                  <a:cubicBezTo>
                    <a:pt x="2248821" y="1016192"/>
                    <a:pt x="2314861" y="950152"/>
                    <a:pt x="2314861" y="870142"/>
                  </a:cubicBezTo>
                  <a:lnTo>
                    <a:pt x="2314861" y="146050"/>
                  </a:lnTo>
                  <a:cubicBezTo>
                    <a:pt x="2314861" y="66040"/>
                    <a:pt x="2248821" y="0"/>
                    <a:pt x="216881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70142"/>
                  </a:lnTo>
                  <a:cubicBezTo>
                    <a:pt x="0" y="951421"/>
                    <a:pt x="66040" y="1016192"/>
                    <a:pt x="146050" y="1016192"/>
                  </a:cubicBezTo>
                  <a:close/>
                </a:path>
              </a:pathLst>
            </a:custGeom>
            <a:solidFill>
              <a:srgbClr val="C9E265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2379631" cy="1084772"/>
            </a:xfrm>
            <a:custGeom>
              <a:avLst/>
              <a:gdLst/>
              <a:ahLst/>
              <a:cxnLst/>
              <a:rect l="l" t="t" r="r" b="b"/>
              <a:pathLst>
                <a:path w="2379631" h="1084772">
                  <a:moveTo>
                    <a:pt x="2316131" y="74930"/>
                  </a:moveTo>
                  <a:cubicBezTo>
                    <a:pt x="2288191" y="30480"/>
                    <a:pt x="2238661" y="0"/>
                    <a:pt x="218151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882842"/>
                  </a:lnTo>
                  <a:cubicBezTo>
                    <a:pt x="0" y="934912"/>
                    <a:pt x="25400" y="980632"/>
                    <a:pt x="63500" y="1009842"/>
                  </a:cubicBezTo>
                  <a:cubicBezTo>
                    <a:pt x="91440" y="1054292"/>
                    <a:pt x="140970" y="1084772"/>
                    <a:pt x="203311" y="1084772"/>
                  </a:cubicBezTo>
                  <a:lnTo>
                    <a:pt x="2220881" y="1084772"/>
                  </a:lnTo>
                  <a:cubicBezTo>
                    <a:pt x="2308511" y="1084772"/>
                    <a:pt x="2379631" y="1013652"/>
                    <a:pt x="2379631" y="926022"/>
                  </a:cubicBezTo>
                  <a:lnTo>
                    <a:pt x="2379631" y="201930"/>
                  </a:lnTo>
                  <a:cubicBezTo>
                    <a:pt x="2379631" y="149860"/>
                    <a:pt x="2354231" y="104140"/>
                    <a:pt x="2316131" y="74930"/>
                  </a:cubicBezTo>
                  <a:close/>
                  <a:moveTo>
                    <a:pt x="12700" y="88284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81511" y="12700"/>
                  </a:lnTo>
                  <a:cubicBezTo>
                    <a:pt x="2261521" y="12700"/>
                    <a:pt x="2327561" y="78740"/>
                    <a:pt x="2327561" y="158750"/>
                  </a:cubicBezTo>
                  <a:lnTo>
                    <a:pt x="2327561" y="882842"/>
                  </a:lnTo>
                  <a:cubicBezTo>
                    <a:pt x="2327561" y="962852"/>
                    <a:pt x="2261521" y="1028892"/>
                    <a:pt x="2181511" y="1028892"/>
                  </a:cubicBezTo>
                  <a:lnTo>
                    <a:pt x="158750" y="1028892"/>
                  </a:lnTo>
                  <a:cubicBezTo>
                    <a:pt x="78740" y="1028892"/>
                    <a:pt x="12700" y="964121"/>
                    <a:pt x="12700" y="882842"/>
                  </a:cubicBezTo>
                  <a:close/>
                  <a:moveTo>
                    <a:pt x="2368201" y="926021"/>
                  </a:moveTo>
                  <a:cubicBezTo>
                    <a:pt x="2368201" y="1006032"/>
                    <a:pt x="2300891" y="1072071"/>
                    <a:pt x="2220881" y="1072071"/>
                  </a:cubicBezTo>
                  <a:lnTo>
                    <a:pt x="203311" y="1072071"/>
                  </a:lnTo>
                  <a:cubicBezTo>
                    <a:pt x="157480" y="1072071"/>
                    <a:pt x="120650" y="1055562"/>
                    <a:pt x="93980" y="1027621"/>
                  </a:cubicBezTo>
                  <a:cubicBezTo>
                    <a:pt x="114300" y="1036512"/>
                    <a:pt x="135890" y="1041592"/>
                    <a:pt x="160020" y="1041592"/>
                  </a:cubicBezTo>
                  <a:lnTo>
                    <a:pt x="2182781" y="1041592"/>
                  </a:lnTo>
                  <a:cubicBezTo>
                    <a:pt x="2270411" y="1041592"/>
                    <a:pt x="2341531" y="970471"/>
                    <a:pt x="2341531" y="882842"/>
                  </a:cubicBezTo>
                  <a:lnTo>
                    <a:pt x="2341531" y="158750"/>
                  </a:lnTo>
                  <a:cubicBezTo>
                    <a:pt x="2341531" y="140970"/>
                    <a:pt x="2337721" y="123190"/>
                    <a:pt x="2332642" y="106680"/>
                  </a:cubicBezTo>
                  <a:cubicBezTo>
                    <a:pt x="2354231" y="132080"/>
                    <a:pt x="2368201" y="165100"/>
                    <a:pt x="2368201" y="201930"/>
                  </a:cubicBezTo>
                  <a:lnTo>
                    <a:pt x="2368201" y="926021"/>
                  </a:lnTo>
                  <a:cubicBezTo>
                    <a:pt x="2368201" y="926021"/>
                    <a:pt x="2368201" y="926021"/>
                    <a:pt x="2368201" y="926021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756158" y="3702881"/>
            <a:ext cx="7796456" cy="412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  <a:spcBef>
                <a:spcPct val="0"/>
              </a:spcBef>
            </a:pPr>
            <a:r>
              <a:rPr lang="en-US" sz="2795" spc="419">
                <a:solidFill>
                  <a:srgbClr val="5271FF"/>
                </a:solidFill>
                <a:latin typeface="Bebas Neue"/>
              </a:rPr>
              <a:t>GENAU.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507159" y="4229100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25.12.2022, 10:15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764041" y="5410384"/>
            <a:ext cx="8485943" cy="1861416"/>
            <a:chOff x="0" y="0"/>
            <a:chExt cx="5395761" cy="1183576"/>
          </a:xfrm>
        </p:grpSpPr>
        <p:sp>
          <p:nvSpPr>
            <p:cNvPr id="12" name="Freeform 12"/>
            <p:cNvSpPr/>
            <p:nvPr/>
          </p:nvSpPr>
          <p:spPr>
            <a:xfrm>
              <a:off x="92710" y="106680"/>
              <a:ext cx="5291621" cy="1064196"/>
            </a:xfrm>
            <a:custGeom>
              <a:avLst/>
              <a:gdLst/>
              <a:ahLst/>
              <a:cxnLst/>
              <a:rect l="l" t="t" r="r" b="b"/>
              <a:pathLst>
                <a:path w="5291621" h="1064196">
                  <a:moveTo>
                    <a:pt x="5264951" y="874966"/>
                  </a:moveTo>
                  <a:cubicBezTo>
                    <a:pt x="5264951" y="962596"/>
                    <a:pt x="5188751" y="1033716"/>
                    <a:pt x="5107471" y="1033716"/>
                  </a:cubicBezTo>
                  <a:lnTo>
                    <a:pt x="66040" y="1033716"/>
                  </a:lnTo>
                  <a:cubicBezTo>
                    <a:pt x="43180" y="1033716"/>
                    <a:pt x="20320" y="1028636"/>
                    <a:pt x="0" y="1019746"/>
                  </a:cubicBezTo>
                  <a:cubicBezTo>
                    <a:pt x="26670" y="1047686"/>
                    <a:pt x="63500" y="1064196"/>
                    <a:pt x="127854" y="1064196"/>
                  </a:cubicBezTo>
                  <a:lnTo>
                    <a:pt x="5145571" y="1064196"/>
                  </a:lnTo>
                  <a:cubicBezTo>
                    <a:pt x="5225581" y="1064196"/>
                    <a:pt x="5291621" y="998156"/>
                    <a:pt x="5291621" y="918146"/>
                  </a:cubicBezTo>
                  <a:lnTo>
                    <a:pt x="5291621" y="95250"/>
                  </a:lnTo>
                  <a:cubicBezTo>
                    <a:pt x="5291621" y="58420"/>
                    <a:pt x="5277651" y="25400"/>
                    <a:pt x="5256061" y="0"/>
                  </a:cubicBezTo>
                  <a:cubicBezTo>
                    <a:pt x="5262411" y="16510"/>
                    <a:pt x="5264951" y="34290"/>
                    <a:pt x="5264951" y="52070"/>
                  </a:cubicBezTo>
                  <a:lnTo>
                    <a:pt x="5264951" y="874966"/>
                  </a:lnTo>
                  <a:lnTo>
                    <a:pt x="5264951" y="8749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700" y="12700"/>
              <a:ext cx="5330992" cy="1114996"/>
            </a:xfrm>
            <a:custGeom>
              <a:avLst/>
              <a:gdLst/>
              <a:ahLst/>
              <a:cxnLst/>
              <a:rect l="l" t="t" r="r" b="b"/>
              <a:pathLst>
                <a:path w="5330992" h="1114996">
                  <a:moveTo>
                    <a:pt x="146050" y="1114996"/>
                  </a:moveTo>
                  <a:lnTo>
                    <a:pt x="5184942" y="1114996"/>
                  </a:lnTo>
                  <a:cubicBezTo>
                    <a:pt x="5264952" y="1114996"/>
                    <a:pt x="5330992" y="1048956"/>
                    <a:pt x="5330992" y="968946"/>
                  </a:cubicBezTo>
                  <a:lnTo>
                    <a:pt x="5330992" y="146050"/>
                  </a:lnTo>
                  <a:cubicBezTo>
                    <a:pt x="5330992" y="66040"/>
                    <a:pt x="5264952" y="0"/>
                    <a:pt x="518494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968946"/>
                  </a:lnTo>
                  <a:cubicBezTo>
                    <a:pt x="0" y="1050226"/>
                    <a:pt x="66040" y="1114996"/>
                    <a:pt x="146050" y="1114996"/>
                  </a:cubicBez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5395761" cy="1183576"/>
            </a:xfrm>
            <a:custGeom>
              <a:avLst/>
              <a:gdLst/>
              <a:ahLst/>
              <a:cxnLst/>
              <a:rect l="l" t="t" r="r" b="b"/>
              <a:pathLst>
                <a:path w="5395761" h="1183576">
                  <a:moveTo>
                    <a:pt x="5332261" y="74930"/>
                  </a:moveTo>
                  <a:cubicBezTo>
                    <a:pt x="5304322" y="30480"/>
                    <a:pt x="5254791" y="0"/>
                    <a:pt x="519764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981646"/>
                  </a:lnTo>
                  <a:cubicBezTo>
                    <a:pt x="0" y="1033716"/>
                    <a:pt x="25400" y="1079436"/>
                    <a:pt x="63500" y="1108646"/>
                  </a:cubicBezTo>
                  <a:cubicBezTo>
                    <a:pt x="91440" y="1153096"/>
                    <a:pt x="140970" y="1183576"/>
                    <a:pt x="225534" y="1183576"/>
                  </a:cubicBezTo>
                  <a:lnTo>
                    <a:pt x="5237011" y="1183576"/>
                  </a:lnTo>
                  <a:cubicBezTo>
                    <a:pt x="5324642" y="1183576"/>
                    <a:pt x="5395761" y="1112456"/>
                    <a:pt x="5395761" y="1024826"/>
                  </a:cubicBezTo>
                  <a:lnTo>
                    <a:pt x="5395761" y="201930"/>
                  </a:lnTo>
                  <a:cubicBezTo>
                    <a:pt x="5395761" y="149860"/>
                    <a:pt x="5370361" y="104140"/>
                    <a:pt x="5332261" y="74930"/>
                  </a:cubicBezTo>
                  <a:close/>
                  <a:moveTo>
                    <a:pt x="12700" y="981646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197642" y="12700"/>
                  </a:lnTo>
                  <a:cubicBezTo>
                    <a:pt x="5277652" y="12700"/>
                    <a:pt x="5343692" y="78740"/>
                    <a:pt x="5343692" y="158750"/>
                  </a:cubicBezTo>
                  <a:lnTo>
                    <a:pt x="5343692" y="981646"/>
                  </a:lnTo>
                  <a:cubicBezTo>
                    <a:pt x="5343692" y="1061656"/>
                    <a:pt x="5277652" y="1127696"/>
                    <a:pt x="5197642" y="1127696"/>
                  </a:cubicBezTo>
                  <a:lnTo>
                    <a:pt x="158750" y="1127696"/>
                  </a:lnTo>
                  <a:cubicBezTo>
                    <a:pt x="78740" y="1127696"/>
                    <a:pt x="12700" y="1062926"/>
                    <a:pt x="12700" y="981646"/>
                  </a:cubicBezTo>
                  <a:close/>
                  <a:moveTo>
                    <a:pt x="5384331" y="1024826"/>
                  </a:moveTo>
                  <a:cubicBezTo>
                    <a:pt x="5384331" y="1104836"/>
                    <a:pt x="5317022" y="1170876"/>
                    <a:pt x="5237011" y="1170876"/>
                  </a:cubicBezTo>
                  <a:lnTo>
                    <a:pt x="225534" y="1170876"/>
                  </a:lnTo>
                  <a:cubicBezTo>
                    <a:pt x="157480" y="1170876"/>
                    <a:pt x="120650" y="1154366"/>
                    <a:pt x="93980" y="1126426"/>
                  </a:cubicBezTo>
                  <a:cubicBezTo>
                    <a:pt x="114300" y="1135316"/>
                    <a:pt x="135890" y="1140396"/>
                    <a:pt x="160020" y="1140396"/>
                  </a:cubicBezTo>
                  <a:lnTo>
                    <a:pt x="5198911" y="1140396"/>
                  </a:lnTo>
                  <a:cubicBezTo>
                    <a:pt x="5286542" y="1140396"/>
                    <a:pt x="5357661" y="1069276"/>
                    <a:pt x="5357661" y="981646"/>
                  </a:cubicBezTo>
                  <a:lnTo>
                    <a:pt x="5357661" y="158750"/>
                  </a:lnTo>
                  <a:cubicBezTo>
                    <a:pt x="5357661" y="140970"/>
                    <a:pt x="5353852" y="123190"/>
                    <a:pt x="5348772" y="106680"/>
                  </a:cubicBezTo>
                  <a:cubicBezTo>
                    <a:pt x="5370361" y="132080"/>
                    <a:pt x="5384331" y="165100"/>
                    <a:pt x="5384331" y="201930"/>
                  </a:cubicBezTo>
                  <a:lnTo>
                    <a:pt x="5384331" y="1024826"/>
                  </a:lnTo>
                  <a:cubicBezTo>
                    <a:pt x="5384331" y="1024826"/>
                    <a:pt x="5384331" y="1024826"/>
                    <a:pt x="5384331" y="1024826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211224" y="5823602"/>
            <a:ext cx="7591576" cy="2030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z="2395" spc="359" dirty="0">
                <a:solidFill>
                  <a:srgbClr val="33438D"/>
                </a:solidFill>
                <a:latin typeface="Bebas Neue"/>
              </a:rPr>
              <a:t>WAS MÖCHTEST DU DENN IN PARIS UNTERNEHMEN? ES GIBT ZUM BEISPIEL DEN EIFFELTURM, DAS LOUVRE UND NOTRE DAME.</a:t>
            </a:r>
          </a:p>
          <a:p>
            <a:pPr algn="ctr">
              <a:lnSpc>
                <a:spcPts val="2635"/>
              </a:lnSpc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  <a:spcBef>
                <a:spcPct val="0"/>
              </a:spcBef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  <a:spcBef>
                <a:spcPct val="0"/>
              </a:spcBef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112557" y="6667500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25.12.2022, 10:15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445212" y="1885847"/>
            <a:ext cx="8567996" cy="2396872"/>
            <a:chOff x="0" y="0"/>
            <a:chExt cx="5447935" cy="1524044"/>
          </a:xfrm>
        </p:grpSpPr>
        <p:sp>
          <p:nvSpPr>
            <p:cNvPr id="18" name="Freeform 18"/>
            <p:cNvSpPr/>
            <p:nvPr/>
          </p:nvSpPr>
          <p:spPr>
            <a:xfrm>
              <a:off x="92710" y="106680"/>
              <a:ext cx="5343795" cy="1404664"/>
            </a:xfrm>
            <a:custGeom>
              <a:avLst/>
              <a:gdLst/>
              <a:ahLst/>
              <a:cxnLst/>
              <a:rect l="l" t="t" r="r" b="b"/>
              <a:pathLst>
                <a:path w="5343795" h="1404664">
                  <a:moveTo>
                    <a:pt x="5317125" y="1215434"/>
                  </a:moveTo>
                  <a:cubicBezTo>
                    <a:pt x="5317125" y="1303064"/>
                    <a:pt x="5240925" y="1374184"/>
                    <a:pt x="5159645" y="1374184"/>
                  </a:cubicBezTo>
                  <a:lnTo>
                    <a:pt x="66040" y="1374184"/>
                  </a:lnTo>
                  <a:cubicBezTo>
                    <a:pt x="43180" y="1374184"/>
                    <a:pt x="20320" y="1369104"/>
                    <a:pt x="0" y="1360214"/>
                  </a:cubicBezTo>
                  <a:cubicBezTo>
                    <a:pt x="26670" y="1388154"/>
                    <a:pt x="63500" y="1404664"/>
                    <a:pt x="128186" y="1404664"/>
                  </a:cubicBezTo>
                  <a:lnTo>
                    <a:pt x="5197745" y="1404664"/>
                  </a:lnTo>
                  <a:cubicBezTo>
                    <a:pt x="5277755" y="1404664"/>
                    <a:pt x="5343795" y="1338624"/>
                    <a:pt x="5343795" y="1258614"/>
                  </a:cubicBezTo>
                  <a:lnTo>
                    <a:pt x="5343795" y="95250"/>
                  </a:lnTo>
                  <a:cubicBezTo>
                    <a:pt x="5343795" y="58420"/>
                    <a:pt x="5329825" y="25400"/>
                    <a:pt x="5308235" y="0"/>
                  </a:cubicBezTo>
                  <a:cubicBezTo>
                    <a:pt x="5314585" y="16510"/>
                    <a:pt x="5317125" y="34290"/>
                    <a:pt x="5317125" y="52070"/>
                  </a:cubicBezTo>
                  <a:lnTo>
                    <a:pt x="5317125" y="1215434"/>
                  </a:lnTo>
                  <a:lnTo>
                    <a:pt x="5317125" y="12154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700" y="12700"/>
              <a:ext cx="5383165" cy="1455464"/>
            </a:xfrm>
            <a:custGeom>
              <a:avLst/>
              <a:gdLst/>
              <a:ahLst/>
              <a:cxnLst/>
              <a:rect l="l" t="t" r="r" b="b"/>
              <a:pathLst>
                <a:path w="5383165" h="1455464">
                  <a:moveTo>
                    <a:pt x="146050" y="1455464"/>
                  </a:moveTo>
                  <a:lnTo>
                    <a:pt x="5237115" y="1455464"/>
                  </a:lnTo>
                  <a:cubicBezTo>
                    <a:pt x="5317125" y="1455464"/>
                    <a:pt x="5383165" y="1389424"/>
                    <a:pt x="5383165" y="1309414"/>
                  </a:cubicBezTo>
                  <a:lnTo>
                    <a:pt x="5383165" y="146050"/>
                  </a:lnTo>
                  <a:cubicBezTo>
                    <a:pt x="5383165" y="66040"/>
                    <a:pt x="5317125" y="0"/>
                    <a:pt x="5237115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309414"/>
                  </a:lnTo>
                  <a:cubicBezTo>
                    <a:pt x="0" y="1390694"/>
                    <a:pt x="66040" y="1455464"/>
                    <a:pt x="146050" y="1455464"/>
                  </a:cubicBez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0"/>
              <a:ext cx="5447935" cy="1524044"/>
            </a:xfrm>
            <a:custGeom>
              <a:avLst/>
              <a:gdLst/>
              <a:ahLst/>
              <a:cxnLst/>
              <a:rect l="l" t="t" r="r" b="b"/>
              <a:pathLst>
                <a:path w="5447935" h="1524044">
                  <a:moveTo>
                    <a:pt x="5384435" y="74930"/>
                  </a:moveTo>
                  <a:cubicBezTo>
                    <a:pt x="5356495" y="30480"/>
                    <a:pt x="5306965" y="0"/>
                    <a:pt x="5249815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322114"/>
                  </a:lnTo>
                  <a:cubicBezTo>
                    <a:pt x="0" y="1374184"/>
                    <a:pt x="25400" y="1419904"/>
                    <a:pt x="63500" y="1449114"/>
                  </a:cubicBezTo>
                  <a:cubicBezTo>
                    <a:pt x="91440" y="1493564"/>
                    <a:pt x="140970" y="1524044"/>
                    <a:pt x="225919" y="1524044"/>
                  </a:cubicBezTo>
                  <a:lnTo>
                    <a:pt x="5289185" y="1524044"/>
                  </a:lnTo>
                  <a:cubicBezTo>
                    <a:pt x="5376815" y="1524044"/>
                    <a:pt x="5447935" y="1452924"/>
                    <a:pt x="5447935" y="1365294"/>
                  </a:cubicBezTo>
                  <a:lnTo>
                    <a:pt x="5447935" y="201930"/>
                  </a:lnTo>
                  <a:cubicBezTo>
                    <a:pt x="5447935" y="149860"/>
                    <a:pt x="5422535" y="104140"/>
                    <a:pt x="5384435" y="74930"/>
                  </a:cubicBezTo>
                  <a:close/>
                  <a:moveTo>
                    <a:pt x="12700" y="132211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249815" y="12700"/>
                  </a:lnTo>
                  <a:cubicBezTo>
                    <a:pt x="5329825" y="12700"/>
                    <a:pt x="5395865" y="78740"/>
                    <a:pt x="5395865" y="158750"/>
                  </a:cubicBezTo>
                  <a:lnTo>
                    <a:pt x="5395865" y="1322114"/>
                  </a:lnTo>
                  <a:cubicBezTo>
                    <a:pt x="5395865" y="1402124"/>
                    <a:pt x="5329825" y="1468164"/>
                    <a:pt x="5249815" y="1468164"/>
                  </a:cubicBezTo>
                  <a:lnTo>
                    <a:pt x="158750" y="1468164"/>
                  </a:lnTo>
                  <a:cubicBezTo>
                    <a:pt x="78740" y="1468164"/>
                    <a:pt x="12700" y="1403394"/>
                    <a:pt x="12700" y="1322114"/>
                  </a:cubicBezTo>
                  <a:close/>
                  <a:moveTo>
                    <a:pt x="5436505" y="1365294"/>
                  </a:moveTo>
                  <a:cubicBezTo>
                    <a:pt x="5436505" y="1445304"/>
                    <a:pt x="5369195" y="1511344"/>
                    <a:pt x="5289185" y="1511344"/>
                  </a:cubicBezTo>
                  <a:lnTo>
                    <a:pt x="225919" y="1511344"/>
                  </a:lnTo>
                  <a:cubicBezTo>
                    <a:pt x="157480" y="1511344"/>
                    <a:pt x="120650" y="1494834"/>
                    <a:pt x="93980" y="1466894"/>
                  </a:cubicBezTo>
                  <a:cubicBezTo>
                    <a:pt x="114300" y="1475784"/>
                    <a:pt x="135890" y="1480864"/>
                    <a:pt x="160020" y="1480864"/>
                  </a:cubicBezTo>
                  <a:lnTo>
                    <a:pt x="5251085" y="1480864"/>
                  </a:lnTo>
                  <a:cubicBezTo>
                    <a:pt x="5338715" y="1480864"/>
                    <a:pt x="5409835" y="1409744"/>
                    <a:pt x="5409835" y="1322114"/>
                  </a:cubicBezTo>
                  <a:lnTo>
                    <a:pt x="5409835" y="158750"/>
                  </a:lnTo>
                  <a:cubicBezTo>
                    <a:pt x="5409835" y="140970"/>
                    <a:pt x="5406025" y="123190"/>
                    <a:pt x="5400945" y="106680"/>
                  </a:cubicBezTo>
                  <a:cubicBezTo>
                    <a:pt x="5422535" y="132080"/>
                    <a:pt x="5436505" y="165100"/>
                    <a:pt x="5436505" y="201930"/>
                  </a:cubicBezTo>
                  <a:lnTo>
                    <a:pt x="5436505" y="1365294"/>
                  </a:lnTo>
                  <a:cubicBezTo>
                    <a:pt x="5436505" y="1365294"/>
                    <a:pt x="5436505" y="1365294"/>
                    <a:pt x="5436505" y="1365294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804834" y="2371966"/>
            <a:ext cx="7848751" cy="3038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z="2395" spc="359">
                <a:solidFill>
                  <a:srgbClr val="33438D"/>
                </a:solidFill>
                <a:latin typeface="Bebas Neue"/>
              </a:rPr>
              <a:t>DANN BRAUCHST DU EINE ZUGFAHRT VON BERLIN NACH PARIS AM 31.12., EIN HOTEL VOM 31.12.-13.01. IN PARIS UND EINE ZUGFAHRT AM 13.01. VON PARIS NACH BERLIN, RICHTIG?</a:t>
            </a:r>
          </a:p>
          <a:p>
            <a:pPr algn="ctr">
              <a:lnSpc>
                <a:spcPts val="2635"/>
              </a:lnSpc>
            </a:pPr>
            <a:endParaRPr lang="en-US" sz="2395" spc="359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</a:pPr>
            <a:endParaRPr lang="en-US" sz="2395" spc="359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</a:pPr>
            <a:endParaRPr lang="en-US" sz="2395" spc="359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</a:pPr>
            <a:endParaRPr lang="en-US" sz="2395" spc="359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3075"/>
              </a:lnSpc>
              <a:spcBef>
                <a:spcPct val="0"/>
              </a:spcBef>
            </a:pPr>
            <a:endParaRPr lang="en-US" sz="2395" spc="359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305"/>
              </a:lnSpc>
              <a:spcBef>
                <a:spcPct val="0"/>
              </a:spcBef>
            </a:pPr>
            <a:endParaRPr lang="en-US" sz="2395" spc="359">
              <a:solidFill>
                <a:srgbClr val="33438D"/>
              </a:solidFill>
              <a:latin typeface="Bebas Neue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067738" y="3619500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25.12.2022, 10:14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69956" y="3262534"/>
            <a:ext cx="1185862" cy="1185862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28706" y="5384228"/>
            <a:ext cx="1185862" cy="1185862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099354" y="6796309"/>
            <a:ext cx="1185862" cy="1185862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69956" y="8298878"/>
            <a:ext cx="1185862" cy="1185862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BD59"/>
            </a:solidFill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676525" y="1028700"/>
            <a:ext cx="12177712" cy="1583779"/>
            <a:chOff x="0" y="0"/>
            <a:chExt cx="3424644" cy="44539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424644" cy="445394"/>
            </a:xfrm>
            <a:custGeom>
              <a:avLst/>
              <a:gdLst/>
              <a:ahLst/>
              <a:cxnLst/>
              <a:rect l="l" t="t" r="r" b="b"/>
              <a:pathLst>
                <a:path w="3424644" h="445394">
                  <a:moveTo>
                    <a:pt x="0" y="0"/>
                  </a:moveTo>
                  <a:lnTo>
                    <a:pt x="3424644" y="0"/>
                  </a:lnTo>
                  <a:lnTo>
                    <a:pt x="3424644" y="445394"/>
                  </a:lnTo>
                  <a:lnTo>
                    <a:pt x="0" y="445394"/>
                  </a:lnTo>
                  <a:close/>
                </a:path>
              </a:pathLst>
            </a:custGeom>
            <a:solidFill>
              <a:srgbClr val="4D64CF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-4361709" y="427456"/>
            <a:ext cx="18509139" cy="2832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8800" dirty="0">
                <a:solidFill>
                  <a:srgbClr val="FFFFFF"/>
                </a:solidFill>
                <a:latin typeface="Space Mono Bold"/>
              </a:rPr>
              <a:t>ALGORITHMUS </a:t>
            </a:r>
          </a:p>
          <a:p>
            <a:pPr algn="ctr">
              <a:lnSpc>
                <a:spcPts val="12320"/>
              </a:lnSpc>
            </a:pPr>
            <a:endParaRPr lang="en-US" sz="8800" dirty="0">
              <a:solidFill>
                <a:srgbClr val="FFFFFF"/>
              </a:solidFill>
              <a:latin typeface="Space Mono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521325" y="1970903"/>
            <a:ext cx="12045702" cy="319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95"/>
              </a:lnSpc>
              <a:spcBef>
                <a:spcPct val="0"/>
              </a:spcBef>
            </a:pPr>
            <a:r>
              <a:rPr lang="en-US" sz="2800" spc="299" dirty="0">
                <a:solidFill>
                  <a:srgbClr val="FFFFFF"/>
                </a:solidFill>
                <a:latin typeface="Bebas Neue"/>
              </a:rPr>
              <a:t> EINE FOLGE VON ANWEISUNGEN, MIT DER SICH EIN PROBLEM LÖSEN LÄSST.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69956" y="5451856"/>
            <a:ext cx="1303362" cy="1118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0"/>
              </a:lnSpc>
              <a:spcBef>
                <a:spcPct val="0"/>
              </a:spcBef>
            </a:pPr>
            <a:r>
              <a:rPr lang="en-US" sz="7800" spc="1170" dirty="0">
                <a:solidFill>
                  <a:srgbClr val="33438D"/>
                </a:solidFill>
                <a:latin typeface="Bebas Neue"/>
              </a:rPr>
              <a:t>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040604" y="6863937"/>
            <a:ext cx="1303362" cy="1118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0"/>
              </a:lnSpc>
              <a:spcBef>
                <a:spcPct val="0"/>
              </a:spcBef>
            </a:pPr>
            <a:r>
              <a:rPr lang="en-US" sz="7800" spc="1170">
                <a:solidFill>
                  <a:srgbClr val="33438D"/>
                </a:solidFill>
                <a:latin typeface="Bebas Neue"/>
              </a:rPr>
              <a:t>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11206" y="8366506"/>
            <a:ext cx="1303362" cy="1118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0"/>
              </a:lnSpc>
              <a:spcBef>
                <a:spcPct val="0"/>
              </a:spcBef>
            </a:pPr>
            <a:r>
              <a:rPr lang="en-US" sz="7800" spc="1170">
                <a:solidFill>
                  <a:srgbClr val="33438D"/>
                </a:solidFill>
                <a:latin typeface="Bebas Neue"/>
              </a:rPr>
              <a:t>4</a:t>
            </a:r>
          </a:p>
        </p:txBody>
      </p:sp>
      <p:sp>
        <p:nvSpPr>
          <p:cNvPr id="18" name="AutoShape 18"/>
          <p:cNvSpPr/>
          <p:nvPr/>
        </p:nvSpPr>
        <p:spPr>
          <a:xfrm rot="5425588">
            <a:off x="974157" y="4892976"/>
            <a:ext cx="936810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de-DE"/>
          </a:p>
        </p:txBody>
      </p:sp>
      <p:sp>
        <p:nvSpPr>
          <p:cNvPr id="19" name="AutoShape 19"/>
          <p:cNvSpPr/>
          <p:nvPr/>
        </p:nvSpPr>
        <p:spPr>
          <a:xfrm rot="5414612">
            <a:off x="574486" y="7410672"/>
            <a:ext cx="1728803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  <p:txBody>
          <a:bodyPr/>
          <a:lstStyle/>
          <a:p>
            <a:endParaRPr lang="de-DE"/>
          </a:p>
        </p:txBody>
      </p:sp>
      <p:sp>
        <p:nvSpPr>
          <p:cNvPr id="20" name="AutoShape 20"/>
          <p:cNvSpPr/>
          <p:nvPr/>
        </p:nvSpPr>
        <p:spPr>
          <a:xfrm rot="923147">
            <a:off x="1380029" y="6781842"/>
            <a:ext cx="1750697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arrow" w="med" len="sm"/>
            <a:tailEnd type="arrow" w="med" len="sm"/>
          </a:ln>
        </p:spPr>
        <p:txBody>
          <a:bodyPr/>
          <a:lstStyle/>
          <a:p>
            <a:endParaRPr lang="de-DE"/>
          </a:p>
        </p:txBody>
      </p:sp>
      <p:sp>
        <p:nvSpPr>
          <p:cNvPr id="21" name="TextBox 21"/>
          <p:cNvSpPr txBox="1"/>
          <p:nvPr/>
        </p:nvSpPr>
        <p:spPr>
          <a:xfrm>
            <a:off x="2182918" y="7002582"/>
            <a:ext cx="334863" cy="386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65"/>
              </a:lnSpc>
              <a:spcBef>
                <a:spcPct val="0"/>
              </a:spcBef>
            </a:pPr>
            <a:r>
              <a:rPr lang="en-US" sz="2695" spc="404">
                <a:solidFill>
                  <a:srgbClr val="FFFFFF"/>
                </a:solidFill>
                <a:latin typeface="Bebas Neue"/>
              </a:rPr>
              <a:t>JA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59994" y="7595514"/>
            <a:ext cx="900525" cy="392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965"/>
              </a:lnSpc>
              <a:spcBef>
                <a:spcPct val="0"/>
              </a:spcBef>
            </a:pPr>
            <a:r>
              <a:rPr lang="en-US" sz="2695" spc="404">
                <a:solidFill>
                  <a:srgbClr val="FFFFFF"/>
                </a:solidFill>
                <a:latin typeface="Bebas Neue"/>
              </a:rPr>
              <a:t>NEIN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517781" y="3353942"/>
            <a:ext cx="15173325" cy="1052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81"/>
              </a:lnSpc>
            </a:pP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Mehl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, Margarine, Zucker,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Vanillezucker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,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Backpulver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,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Salz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und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Sojamilch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zu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einem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Teig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rühren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17781" y="5776766"/>
            <a:ext cx="15173325" cy="1575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81"/>
              </a:lnSpc>
            </a:pP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Ist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noch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Teig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übrig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?</a:t>
            </a:r>
          </a:p>
          <a:p>
            <a:pPr>
              <a:lnSpc>
                <a:spcPts val="4181"/>
              </a:lnSpc>
            </a:pPr>
            <a:endParaRPr lang="en-US" sz="3700" dirty="0">
              <a:solidFill>
                <a:srgbClr val="FFFFFF"/>
              </a:solidFill>
              <a:latin typeface="Space Mono"/>
            </a:endParaRPr>
          </a:p>
          <a:p>
            <a:pPr>
              <a:lnSpc>
                <a:spcPts val="4181"/>
              </a:lnSpc>
            </a:pPr>
            <a:endParaRPr lang="en-US" sz="3700" dirty="0">
              <a:solidFill>
                <a:srgbClr val="FFFFFF"/>
              </a:solidFill>
              <a:latin typeface="Space Mono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4556131" y="7005634"/>
            <a:ext cx="11287125" cy="10520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81"/>
              </a:lnSpc>
            </a:pPr>
            <a:r>
              <a:rPr lang="en-US" sz="3700">
                <a:solidFill>
                  <a:srgbClr val="FFFFFF"/>
                </a:solidFill>
                <a:latin typeface="Space Mono"/>
              </a:rPr>
              <a:t>Teig abzupfen, zu einer Kugel rollen und auf Backblech geben.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350350" y="8711056"/>
            <a:ext cx="15173325" cy="1619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81"/>
              </a:lnSpc>
            </a:pPr>
            <a:r>
              <a:rPr lang="en-US" sz="3700" dirty="0">
                <a:solidFill>
                  <a:srgbClr val="FFFFFF"/>
                </a:solidFill>
                <a:latin typeface="Space Mono"/>
              </a:rPr>
              <a:t>Bei 150°C für 25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Minuten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backen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.</a:t>
            </a:r>
          </a:p>
          <a:p>
            <a:pPr>
              <a:lnSpc>
                <a:spcPts val="4181"/>
              </a:lnSpc>
            </a:pPr>
            <a:endParaRPr lang="en-US" sz="3700" dirty="0">
              <a:solidFill>
                <a:srgbClr val="FFFFFF"/>
              </a:solidFill>
              <a:latin typeface="Space Mono"/>
            </a:endParaRPr>
          </a:p>
          <a:p>
            <a:pPr>
              <a:lnSpc>
                <a:spcPts val="4181"/>
              </a:lnSpc>
            </a:pPr>
            <a:endParaRPr lang="en-US" sz="3700" dirty="0">
              <a:solidFill>
                <a:srgbClr val="FFFFFF"/>
              </a:solidFill>
              <a:latin typeface="Space Mono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11206" y="3330162"/>
            <a:ext cx="1303362" cy="1118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0"/>
              </a:lnSpc>
              <a:spcBef>
                <a:spcPct val="0"/>
              </a:spcBef>
            </a:pPr>
            <a:r>
              <a:rPr lang="en-US" sz="7800" spc="1170" dirty="0">
                <a:solidFill>
                  <a:srgbClr val="33438D"/>
                </a:solidFill>
                <a:latin typeface="Bebas Neue"/>
              </a:rPr>
              <a:t>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2676525" y="1028700"/>
            <a:ext cx="12639676" cy="6869032"/>
            <a:chOff x="0" y="0"/>
            <a:chExt cx="3424644" cy="44539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424644" cy="445394"/>
            </a:xfrm>
            <a:custGeom>
              <a:avLst/>
              <a:gdLst/>
              <a:ahLst/>
              <a:cxnLst/>
              <a:rect l="l" t="t" r="r" b="b"/>
              <a:pathLst>
                <a:path w="3424644" h="445394">
                  <a:moveTo>
                    <a:pt x="0" y="0"/>
                  </a:moveTo>
                  <a:lnTo>
                    <a:pt x="3424644" y="0"/>
                  </a:lnTo>
                  <a:lnTo>
                    <a:pt x="3424644" y="445394"/>
                  </a:lnTo>
                  <a:lnTo>
                    <a:pt x="0" y="445394"/>
                  </a:lnTo>
                  <a:close/>
                </a:path>
              </a:pathLst>
            </a:custGeom>
            <a:solidFill>
              <a:srgbClr val="4D64CF"/>
            </a:solidFill>
          </p:spPr>
          <p:txBody>
            <a:bodyPr/>
            <a:lstStyle/>
            <a:p>
              <a:endParaRPr lang="de-DE" dirty="0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-5486400" y="442352"/>
            <a:ext cx="18509139" cy="2832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8800" dirty="0">
                <a:solidFill>
                  <a:srgbClr val="FFFFFF"/>
                </a:solidFill>
                <a:latin typeface="Space Mono Bold"/>
              </a:rPr>
              <a:t>PYTHON </a:t>
            </a:r>
          </a:p>
          <a:p>
            <a:pPr algn="ctr">
              <a:lnSpc>
                <a:spcPts val="12320"/>
              </a:lnSpc>
            </a:pPr>
            <a:endParaRPr lang="en-US" sz="8800" dirty="0">
              <a:solidFill>
                <a:srgbClr val="FFFFFF"/>
              </a:solidFill>
              <a:latin typeface="Space Mono Bold"/>
            </a:endParaRPr>
          </a:p>
        </p:txBody>
      </p:sp>
      <p:pic>
        <p:nvPicPr>
          <p:cNvPr id="28" name="Picture 2" descr="Python (programming language) - Wikipedia">
            <a:extLst>
              <a:ext uri="{FF2B5EF4-FFF2-40B4-BE49-F238E27FC236}">
                <a16:creationId xmlns:a16="http://schemas.microsoft.com/office/drawing/2014/main" id="{2E04799D-FFA0-90A3-C239-0D8EC2AD1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aintBrush/>
                    </a14:imgEffect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628" t="1719" r="628" b="8478"/>
          <a:stretch/>
        </p:blipFill>
        <p:spPr bwMode="auto">
          <a:xfrm>
            <a:off x="12801726" y="6503800"/>
            <a:ext cx="3530601" cy="3474611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6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reeform 7">
            <a:extLst>
              <a:ext uri="{FF2B5EF4-FFF2-40B4-BE49-F238E27FC236}">
                <a16:creationId xmlns:a16="http://schemas.microsoft.com/office/drawing/2014/main" id="{E607AEAF-CC37-D3CF-DC8A-04E92396F07C}"/>
              </a:ext>
            </a:extLst>
          </p:cNvPr>
          <p:cNvSpPr/>
          <p:nvPr/>
        </p:nvSpPr>
        <p:spPr>
          <a:xfrm>
            <a:off x="1515084" y="6166096"/>
            <a:ext cx="2425394" cy="3812315"/>
          </a:xfrm>
          <a:custGeom>
            <a:avLst/>
            <a:gdLst/>
            <a:ahLst/>
            <a:cxnLst/>
            <a:rect l="l" t="t" r="r" b="b"/>
            <a:pathLst>
              <a:path w="3253927" h="5069857">
                <a:moveTo>
                  <a:pt x="0" y="0"/>
                </a:moveTo>
                <a:lnTo>
                  <a:pt x="3253926" y="0"/>
                </a:lnTo>
                <a:lnTo>
                  <a:pt x="3253926" y="5069857"/>
                </a:lnTo>
                <a:lnTo>
                  <a:pt x="0" y="506985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3" name="TextBox 23">
            <a:extLst>
              <a:ext uri="{FF2B5EF4-FFF2-40B4-BE49-F238E27FC236}">
                <a16:creationId xmlns:a16="http://schemas.microsoft.com/office/drawing/2014/main" id="{C41E296A-8B4D-458D-8699-04E26FF6206C}"/>
              </a:ext>
            </a:extLst>
          </p:cNvPr>
          <p:cNvSpPr txBox="1"/>
          <p:nvPr/>
        </p:nvSpPr>
        <p:spPr>
          <a:xfrm>
            <a:off x="2971797" y="2389268"/>
            <a:ext cx="15173325" cy="542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81"/>
              </a:lnSpc>
            </a:pPr>
            <a:r>
              <a:rPr lang="en-US" sz="3700" dirty="0">
                <a:solidFill>
                  <a:srgbClr val="FFFFFF"/>
                </a:solidFill>
                <a:latin typeface="Space Mono"/>
              </a:rPr>
              <a:t>…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ist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eine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von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vielen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3600" dirty="0" err="1">
                <a:solidFill>
                  <a:srgbClr val="FFFFFF"/>
                </a:solidFill>
                <a:latin typeface="Space Mono"/>
              </a:rPr>
              <a:t>Programmiersprachen</a:t>
            </a:r>
            <a:r>
              <a:rPr lang="en-US" sz="3600" dirty="0">
                <a:solidFill>
                  <a:srgbClr val="FFFFFF"/>
                </a:solidFill>
                <a:latin typeface="Space Mono"/>
              </a:rPr>
              <a:t>.</a:t>
            </a:r>
            <a:endParaRPr lang="en-US" sz="3700" dirty="0">
              <a:solidFill>
                <a:srgbClr val="FFFFFF"/>
              </a:solidFill>
              <a:latin typeface="Space Mono"/>
            </a:endParaRPr>
          </a:p>
        </p:txBody>
      </p:sp>
      <p:sp>
        <p:nvSpPr>
          <p:cNvPr id="34" name="TextBox 23">
            <a:extLst>
              <a:ext uri="{FF2B5EF4-FFF2-40B4-BE49-F238E27FC236}">
                <a16:creationId xmlns:a16="http://schemas.microsoft.com/office/drawing/2014/main" id="{B9D68CC8-9325-A8B8-AC0B-695B90F86E63}"/>
              </a:ext>
            </a:extLst>
          </p:cNvPr>
          <p:cNvSpPr txBox="1"/>
          <p:nvPr/>
        </p:nvSpPr>
        <p:spPr>
          <a:xfrm>
            <a:off x="2971798" y="3117394"/>
            <a:ext cx="15173325" cy="1081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81"/>
              </a:lnSpc>
            </a:pPr>
            <a:r>
              <a:rPr lang="en-US" sz="3700" dirty="0">
                <a:solidFill>
                  <a:srgbClr val="FFFFFF"/>
                </a:solidFill>
                <a:latin typeface="Space Mono"/>
              </a:rPr>
              <a:t>…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wird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benutzt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um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einem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Computer </a:t>
            </a:r>
          </a:p>
          <a:p>
            <a:pPr>
              <a:lnSpc>
                <a:spcPts val="4181"/>
              </a:lnSpc>
            </a:pPr>
            <a:r>
              <a:rPr lang="en-US" sz="3700" dirty="0">
                <a:solidFill>
                  <a:srgbClr val="FFFFFF"/>
                </a:solidFill>
                <a:latin typeface="Space Mono"/>
              </a:rPr>
              <a:t> 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Anweisungen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zu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geben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.</a:t>
            </a:r>
          </a:p>
        </p:txBody>
      </p:sp>
      <p:sp>
        <p:nvSpPr>
          <p:cNvPr id="35" name="TextBox 23">
            <a:extLst>
              <a:ext uri="{FF2B5EF4-FFF2-40B4-BE49-F238E27FC236}">
                <a16:creationId xmlns:a16="http://schemas.microsoft.com/office/drawing/2014/main" id="{C65239F8-42FB-8E31-A1CA-E53235559495}"/>
              </a:ext>
            </a:extLst>
          </p:cNvPr>
          <p:cNvSpPr txBox="1"/>
          <p:nvPr/>
        </p:nvSpPr>
        <p:spPr>
          <a:xfrm>
            <a:off x="2971799" y="4427100"/>
            <a:ext cx="15173325" cy="1619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181"/>
              </a:lnSpc>
            </a:pPr>
            <a:r>
              <a:rPr lang="en-US" sz="3700" dirty="0">
                <a:solidFill>
                  <a:srgbClr val="FFFFFF"/>
                </a:solidFill>
                <a:latin typeface="Space Mono"/>
              </a:rPr>
              <a:t>…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kann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in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verschiedenen</a:t>
            </a:r>
            <a:endParaRPr lang="en-US" sz="3700" dirty="0">
              <a:solidFill>
                <a:srgbClr val="FFFFFF"/>
              </a:solidFill>
              <a:latin typeface="Space Mono"/>
            </a:endParaRPr>
          </a:p>
          <a:p>
            <a:pPr>
              <a:lnSpc>
                <a:spcPts val="4181"/>
              </a:lnSpc>
            </a:pPr>
            <a:r>
              <a:rPr lang="en-US" sz="3700" dirty="0">
                <a:solidFill>
                  <a:srgbClr val="FFFFFF"/>
                </a:solidFill>
                <a:latin typeface="Space Mono"/>
              </a:rPr>
              <a:t> 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Programmierumgebungen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geschrieben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</a:t>
            </a:r>
          </a:p>
          <a:p>
            <a:pPr>
              <a:lnSpc>
                <a:spcPts val="4181"/>
              </a:lnSpc>
            </a:pPr>
            <a:r>
              <a:rPr lang="en-US" sz="3700" dirty="0">
                <a:solidFill>
                  <a:srgbClr val="FFFFFF"/>
                </a:solidFill>
                <a:latin typeface="Space Mono"/>
              </a:rPr>
              <a:t> 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werden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.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Hier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benutzen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3700" dirty="0" err="1">
                <a:solidFill>
                  <a:srgbClr val="FFFFFF"/>
                </a:solidFill>
                <a:latin typeface="Space Mono"/>
              </a:rPr>
              <a:t>wir</a:t>
            </a:r>
            <a:r>
              <a:rPr lang="en-US" sz="3700" dirty="0">
                <a:solidFill>
                  <a:srgbClr val="FFFFFF"/>
                </a:solidFill>
                <a:latin typeface="Space Mono"/>
              </a:rPr>
              <a:t> Notebooks!</a:t>
            </a:r>
          </a:p>
        </p:txBody>
      </p:sp>
    </p:spTree>
    <p:extLst>
      <p:ext uri="{BB962C8B-B14F-4D97-AF65-F5344CB8AC3E}">
        <p14:creationId xmlns:p14="http://schemas.microsoft.com/office/powerpoint/2010/main" val="3917942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144578" y="3629728"/>
            <a:ext cx="1998844" cy="1998844"/>
          </a:xfrm>
          <a:prstGeom prst="rect">
            <a:avLst/>
          </a:prstGeom>
          <a:solidFill>
            <a:srgbClr val="5271FF"/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AutoShape 3"/>
          <p:cNvSpPr/>
          <p:nvPr/>
        </p:nvSpPr>
        <p:spPr>
          <a:xfrm>
            <a:off x="13782337" y="3629728"/>
            <a:ext cx="1998844" cy="1998844"/>
          </a:xfrm>
          <a:prstGeom prst="rect">
            <a:avLst/>
          </a:prstGeom>
          <a:solidFill>
            <a:srgbClr val="5271FF"/>
          </a:solidFill>
        </p:spPr>
        <p:txBody>
          <a:bodyPr/>
          <a:lstStyle/>
          <a:p>
            <a:endParaRPr lang="de-DE"/>
          </a:p>
        </p:txBody>
      </p:sp>
      <p:sp>
        <p:nvSpPr>
          <p:cNvPr id="4" name="AutoShape 4"/>
          <p:cNvSpPr/>
          <p:nvPr/>
        </p:nvSpPr>
        <p:spPr>
          <a:xfrm>
            <a:off x="2506819" y="3629728"/>
            <a:ext cx="1998844" cy="1998844"/>
          </a:xfrm>
          <a:prstGeom prst="rect">
            <a:avLst/>
          </a:prstGeom>
          <a:solidFill>
            <a:srgbClr val="5271FF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5" name="Freeform 5"/>
          <p:cNvSpPr/>
          <p:nvPr/>
        </p:nvSpPr>
        <p:spPr>
          <a:xfrm>
            <a:off x="2739064" y="3861973"/>
            <a:ext cx="1534354" cy="1534354"/>
          </a:xfrm>
          <a:custGeom>
            <a:avLst/>
            <a:gdLst/>
            <a:ahLst/>
            <a:cxnLst/>
            <a:rect l="l" t="t" r="r" b="b"/>
            <a:pathLst>
              <a:path w="1534354" h="1534354">
                <a:moveTo>
                  <a:pt x="0" y="0"/>
                </a:moveTo>
                <a:lnTo>
                  <a:pt x="1534354" y="0"/>
                </a:lnTo>
                <a:lnTo>
                  <a:pt x="1534354" y="1534354"/>
                </a:lnTo>
                <a:lnTo>
                  <a:pt x="0" y="15343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7" name="Freeform 7"/>
          <p:cNvSpPr/>
          <p:nvPr/>
        </p:nvSpPr>
        <p:spPr>
          <a:xfrm>
            <a:off x="13976030" y="3861973"/>
            <a:ext cx="1611459" cy="1552861"/>
          </a:xfrm>
          <a:custGeom>
            <a:avLst/>
            <a:gdLst/>
            <a:ahLst/>
            <a:cxnLst/>
            <a:rect l="l" t="t" r="r" b="b"/>
            <a:pathLst>
              <a:path w="1611459" h="1552861">
                <a:moveTo>
                  <a:pt x="0" y="0"/>
                </a:moveTo>
                <a:lnTo>
                  <a:pt x="1611459" y="0"/>
                </a:lnTo>
                <a:lnTo>
                  <a:pt x="1611459" y="1552861"/>
                </a:lnTo>
                <a:lnTo>
                  <a:pt x="0" y="15528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grpSp>
        <p:nvGrpSpPr>
          <p:cNvPr id="8" name="Group 8"/>
          <p:cNvGrpSpPr/>
          <p:nvPr/>
        </p:nvGrpSpPr>
        <p:grpSpPr>
          <a:xfrm>
            <a:off x="884802" y="6204585"/>
            <a:ext cx="5242879" cy="3092303"/>
            <a:chOff x="0" y="-38100"/>
            <a:chExt cx="6990504" cy="4123070"/>
          </a:xfrm>
        </p:grpSpPr>
        <p:sp>
          <p:nvSpPr>
            <p:cNvPr id="9" name="TextBox 9"/>
            <p:cNvSpPr txBox="1"/>
            <p:nvPr/>
          </p:nvSpPr>
          <p:spPr>
            <a:xfrm>
              <a:off x="0" y="-38100"/>
              <a:ext cx="6987752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3000" spc="300" dirty="0">
                  <a:solidFill>
                    <a:srgbClr val="FFFFFF"/>
                  </a:solidFill>
                  <a:latin typeface="Space Mono"/>
                </a:rPr>
                <a:t>GRUNDLAGEN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752" y="787400"/>
              <a:ext cx="6987752" cy="32975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Wir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statten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euch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mit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den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Grundlagen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in Python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aus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, die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ihr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für die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Programmierung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eines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Chatbots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braucht</a:t>
              </a:r>
              <a:endParaRPr lang="en-US" sz="2600" dirty="0">
                <a:solidFill>
                  <a:srgbClr val="5271FF"/>
                </a:solidFill>
                <a:latin typeface="Space Mono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522561" y="6204585"/>
            <a:ext cx="5637759" cy="3592439"/>
            <a:chOff x="0" y="-38100"/>
            <a:chExt cx="7517011" cy="478991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38100"/>
              <a:ext cx="6987752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00"/>
                </a:lnSpc>
                <a:spcBef>
                  <a:spcPct val="0"/>
                </a:spcBef>
              </a:pPr>
              <a:r>
                <a:rPr lang="en-US" sz="3000" spc="300" dirty="0">
                  <a:solidFill>
                    <a:srgbClr val="FFFFFF"/>
                  </a:solidFill>
                  <a:latin typeface="Space Mono"/>
                </a:rPr>
                <a:t>CHATBOT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752" y="787400"/>
              <a:ext cx="7514259" cy="396441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Mithilfe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der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Grundlagen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sollt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ihr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einen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eigenen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Chatbot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bauen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können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und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dabei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selbst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kreativ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werden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. </a:t>
              </a:r>
            </a:p>
            <a:p>
              <a:pPr algn="ctr">
                <a:lnSpc>
                  <a:spcPts val="3900"/>
                </a:lnSpc>
              </a:pPr>
              <a:endParaRPr lang="en-US" sz="2600" dirty="0">
                <a:solidFill>
                  <a:srgbClr val="5271FF"/>
                </a:solidFill>
                <a:latin typeface="Space Mono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160320" y="6204585"/>
            <a:ext cx="5242879" cy="2592166"/>
            <a:chOff x="0" y="-38100"/>
            <a:chExt cx="6990504" cy="345622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38100"/>
              <a:ext cx="6987752" cy="6477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00"/>
                </a:lnSpc>
                <a:spcBef>
                  <a:spcPct val="0"/>
                </a:spcBef>
              </a:pPr>
              <a:r>
                <a:rPr lang="en-US" sz="3000" spc="300" dirty="0">
                  <a:solidFill>
                    <a:srgbClr val="FFFFFF"/>
                  </a:solidFill>
                  <a:latin typeface="Space Mono"/>
                </a:rPr>
                <a:t>SPASS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2752" y="787400"/>
              <a:ext cx="6987752" cy="26307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00"/>
                </a:lnSpc>
              </a:pP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Wir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wollen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zusammen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Spaß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haben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und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euch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hoffentlich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fürs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Programmieren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 </a:t>
              </a:r>
              <a:r>
                <a:rPr lang="en-US" sz="2600" dirty="0" err="1">
                  <a:solidFill>
                    <a:srgbClr val="5271FF"/>
                  </a:solidFill>
                  <a:latin typeface="Space Mono"/>
                </a:rPr>
                <a:t>begeistern</a:t>
              </a:r>
              <a:r>
                <a:rPr lang="en-US" sz="2600" dirty="0">
                  <a:solidFill>
                    <a:srgbClr val="5271FF"/>
                  </a:solidFill>
                  <a:latin typeface="Space Mono"/>
                </a:rPr>
                <a:t>.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-115610" y="1490249"/>
            <a:ext cx="18509139" cy="4394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sz="8800" dirty="0">
                <a:solidFill>
                  <a:srgbClr val="FFFFFF"/>
                </a:solidFill>
                <a:latin typeface="Space Mono Bold"/>
              </a:rPr>
              <a:t>ZIEL DIESES KURSES</a:t>
            </a:r>
          </a:p>
          <a:p>
            <a:pPr algn="ctr">
              <a:lnSpc>
                <a:spcPts val="12320"/>
              </a:lnSpc>
            </a:pPr>
            <a:endParaRPr lang="en-US" sz="8800" dirty="0">
              <a:solidFill>
                <a:srgbClr val="FFFFFF"/>
              </a:solidFill>
              <a:latin typeface="Space Mono Bold"/>
            </a:endParaRPr>
          </a:p>
          <a:p>
            <a:pPr algn="ctr">
              <a:lnSpc>
                <a:spcPts val="12320"/>
              </a:lnSpc>
            </a:pPr>
            <a:endParaRPr lang="en-US" sz="8800" dirty="0">
              <a:solidFill>
                <a:srgbClr val="FFFFFF"/>
              </a:solidFill>
              <a:latin typeface="Space Mono Bold"/>
            </a:endParaRPr>
          </a:p>
        </p:txBody>
      </p:sp>
      <p:pic>
        <p:nvPicPr>
          <p:cNvPr id="19" name="Grafik 18" descr="Roboter mit einfarbiger Füllung">
            <a:extLst>
              <a:ext uri="{FF2B5EF4-FFF2-40B4-BE49-F238E27FC236}">
                <a16:creationId xmlns:a16="http://schemas.microsoft.com/office/drawing/2014/main" id="{FB1FA03E-8D5A-8B90-6F1A-96C474FE04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38160" y="3637603"/>
            <a:ext cx="2001600" cy="20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24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677398"/>
            <a:ext cx="12568205" cy="5330671"/>
            <a:chOff x="0" y="-9525"/>
            <a:chExt cx="16757607" cy="7107561"/>
          </a:xfrm>
        </p:grpSpPr>
        <p:sp>
          <p:nvSpPr>
            <p:cNvPr id="3" name="AutoShape 3"/>
            <p:cNvSpPr/>
            <p:nvPr/>
          </p:nvSpPr>
          <p:spPr>
            <a:xfrm>
              <a:off x="0" y="2257622"/>
              <a:ext cx="16757607" cy="93098"/>
            </a:xfrm>
            <a:prstGeom prst="rect">
              <a:avLst/>
            </a:prstGeom>
            <a:solidFill>
              <a:srgbClr val="5271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2304171"/>
              <a:ext cx="2327445" cy="465489"/>
            </a:xfrm>
            <a:prstGeom prst="rect">
              <a:avLst/>
            </a:prstGeom>
            <a:solidFill>
              <a:srgbClr val="5271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774647"/>
              <a:ext cx="16752564" cy="33233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6597"/>
                </a:lnSpc>
                <a:spcBef>
                  <a:spcPct val="0"/>
                </a:spcBef>
              </a:pPr>
              <a:r>
                <a:rPr lang="en-US" sz="4398" u="none" dirty="0" err="1">
                  <a:solidFill>
                    <a:srgbClr val="000000"/>
                  </a:solidFill>
                  <a:latin typeface="Space Mono"/>
                </a:rPr>
                <a:t>Jetzt</a:t>
              </a:r>
              <a:r>
                <a:rPr lang="en-US" sz="4398" u="none" dirty="0">
                  <a:solidFill>
                    <a:srgbClr val="000000"/>
                  </a:solidFill>
                  <a:latin typeface="Space Mono"/>
                </a:rPr>
                <a:t> </a:t>
              </a:r>
              <a:r>
                <a:rPr lang="en-US" sz="4398" u="none" dirty="0" err="1">
                  <a:solidFill>
                    <a:srgbClr val="000000"/>
                  </a:solidFill>
                  <a:latin typeface="Space Mono"/>
                </a:rPr>
                <a:t>lernen</a:t>
              </a:r>
              <a:r>
                <a:rPr lang="en-US" sz="4398" u="none" dirty="0">
                  <a:solidFill>
                    <a:srgbClr val="000000"/>
                  </a:solidFill>
                  <a:latin typeface="Space Mono"/>
                </a:rPr>
                <a:t> </a:t>
              </a:r>
              <a:r>
                <a:rPr lang="en-US" sz="4398" u="none" dirty="0" err="1">
                  <a:solidFill>
                    <a:srgbClr val="000000"/>
                  </a:solidFill>
                  <a:latin typeface="Space Mono"/>
                </a:rPr>
                <a:t>wir</a:t>
              </a:r>
              <a:r>
                <a:rPr lang="en-US" sz="4398" u="none" dirty="0">
                  <a:solidFill>
                    <a:srgbClr val="000000"/>
                  </a:solidFill>
                  <a:latin typeface="Space Mono"/>
                </a:rPr>
                <a:t> die Basics </a:t>
              </a:r>
              <a:r>
                <a:rPr lang="en-US" sz="4398" u="none" dirty="0" err="1">
                  <a:solidFill>
                    <a:srgbClr val="000000"/>
                  </a:solidFill>
                  <a:latin typeface="Space Mono"/>
                </a:rPr>
                <a:t>kennen</a:t>
              </a:r>
              <a:r>
                <a:rPr lang="en-US" sz="4398" u="none" dirty="0">
                  <a:solidFill>
                    <a:srgbClr val="000000"/>
                  </a:solidFill>
                  <a:latin typeface="Space Mono"/>
                </a:rPr>
                <a:t>, </a:t>
              </a:r>
              <a:r>
                <a:rPr lang="en-US" sz="4398" u="none" dirty="0" err="1">
                  <a:solidFill>
                    <a:srgbClr val="000000"/>
                  </a:solidFill>
                  <a:latin typeface="Space Mono"/>
                </a:rPr>
                <a:t>mit</a:t>
              </a:r>
              <a:r>
                <a:rPr lang="en-US" sz="4398" u="none" dirty="0">
                  <a:solidFill>
                    <a:srgbClr val="000000"/>
                  </a:solidFill>
                  <a:latin typeface="Space Mono"/>
                </a:rPr>
                <a:t> </a:t>
              </a:r>
              <a:r>
                <a:rPr lang="en-US" sz="4398" u="none" dirty="0" err="1">
                  <a:solidFill>
                    <a:srgbClr val="000000"/>
                  </a:solidFill>
                  <a:latin typeface="Space Mono"/>
                </a:rPr>
                <a:t>denen</a:t>
              </a:r>
              <a:r>
                <a:rPr lang="en-US" sz="4398" u="none" dirty="0">
                  <a:solidFill>
                    <a:srgbClr val="000000"/>
                  </a:solidFill>
                  <a:latin typeface="Space Mono"/>
                </a:rPr>
                <a:t> </a:t>
              </a:r>
              <a:r>
                <a:rPr lang="en-US" sz="4398" u="none" dirty="0" err="1">
                  <a:solidFill>
                    <a:srgbClr val="000000"/>
                  </a:solidFill>
                  <a:latin typeface="Space Mono"/>
                </a:rPr>
                <a:t>ihr</a:t>
              </a:r>
              <a:r>
                <a:rPr lang="en-US" sz="4398" u="none" dirty="0">
                  <a:solidFill>
                    <a:srgbClr val="000000"/>
                  </a:solidFill>
                  <a:latin typeface="Space Mono"/>
                </a:rPr>
                <a:t> </a:t>
              </a:r>
              <a:r>
                <a:rPr lang="en-US" sz="4398" u="none" dirty="0" err="1">
                  <a:solidFill>
                    <a:srgbClr val="000000"/>
                  </a:solidFill>
                  <a:latin typeface="Space Mono"/>
                </a:rPr>
                <a:t>dann</a:t>
              </a:r>
              <a:r>
                <a:rPr lang="en-US" sz="4398" u="none" dirty="0">
                  <a:solidFill>
                    <a:srgbClr val="000000"/>
                  </a:solidFill>
                  <a:latin typeface="Space Mono"/>
                </a:rPr>
                <a:t> </a:t>
              </a:r>
              <a:r>
                <a:rPr lang="en-US" sz="4398" u="none" dirty="0" err="1">
                  <a:solidFill>
                    <a:srgbClr val="000000"/>
                  </a:solidFill>
                  <a:latin typeface="Space Mono"/>
                </a:rPr>
                <a:t>einen</a:t>
              </a:r>
              <a:r>
                <a:rPr lang="en-US" sz="4398" u="none" dirty="0">
                  <a:solidFill>
                    <a:srgbClr val="000000"/>
                  </a:solidFill>
                  <a:latin typeface="Space Mono"/>
                </a:rPr>
                <a:t> </a:t>
              </a:r>
              <a:r>
                <a:rPr lang="en-US" sz="4398" u="none" dirty="0" err="1">
                  <a:solidFill>
                    <a:srgbClr val="000000"/>
                  </a:solidFill>
                  <a:latin typeface="Space Mono"/>
                </a:rPr>
                <a:t>eigenen</a:t>
              </a:r>
              <a:r>
                <a:rPr lang="en-US" sz="4398" u="none" dirty="0">
                  <a:solidFill>
                    <a:srgbClr val="000000"/>
                  </a:solidFill>
                  <a:latin typeface="Space Mono"/>
                </a:rPr>
                <a:t> Chatbot </a:t>
              </a:r>
              <a:r>
                <a:rPr lang="en-US" sz="4398" u="none" dirty="0" err="1">
                  <a:solidFill>
                    <a:srgbClr val="000000"/>
                  </a:solidFill>
                  <a:latin typeface="Space Mono"/>
                </a:rPr>
                <a:t>programmieren</a:t>
              </a:r>
              <a:r>
                <a:rPr lang="en-US" sz="4398" u="none" dirty="0">
                  <a:solidFill>
                    <a:srgbClr val="000000"/>
                  </a:solidFill>
                  <a:latin typeface="Space Mono"/>
                </a:rPr>
                <a:t> </a:t>
              </a:r>
              <a:r>
                <a:rPr lang="en-US" sz="4398" u="none" dirty="0" err="1">
                  <a:solidFill>
                    <a:srgbClr val="000000"/>
                  </a:solidFill>
                  <a:latin typeface="Space Mono"/>
                </a:rPr>
                <a:t>könnt</a:t>
              </a:r>
              <a:r>
                <a:rPr lang="en-US" sz="4398" dirty="0">
                  <a:solidFill>
                    <a:srgbClr val="000000"/>
                  </a:solidFill>
                  <a:latin typeface="Space Mono"/>
                </a:rPr>
                <a:t>.</a:t>
              </a:r>
              <a:endParaRPr lang="en-US" sz="4398" u="none" dirty="0">
                <a:solidFill>
                  <a:srgbClr val="000000"/>
                </a:solidFill>
                <a:latin typeface="Space Mono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6752564" cy="13507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916"/>
                </a:lnSpc>
              </a:pPr>
              <a:r>
                <a:rPr lang="en-US" sz="6597" dirty="0">
                  <a:solidFill>
                    <a:srgbClr val="000000"/>
                  </a:solidFill>
                  <a:latin typeface="Space Mono Bold"/>
                </a:rPr>
                <a:t>LOS GEHTS!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4304022" y="5143500"/>
            <a:ext cx="3253927" cy="5069857"/>
          </a:xfrm>
          <a:custGeom>
            <a:avLst/>
            <a:gdLst/>
            <a:ahLst/>
            <a:cxnLst/>
            <a:rect l="l" t="t" r="r" b="b"/>
            <a:pathLst>
              <a:path w="3253927" h="5069857">
                <a:moveTo>
                  <a:pt x="0" y="0"/>
                </a:moveTo>
                <a:lnTo>
                  <a:pt x="3253926" y="0"/>
                </a:lnTo>
                <a:lnTo>
                  <a:pt x="3253926" y="5069857"/>
                </a:lnTo>
                <a:lnTo>
                  <a:pt x="0" y="50698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298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684542"/>
            <a:ext cx="12568205" cy="9528815"/>
            <a:chOff x="0" y="0"/>
            <a:chExt cx="16757607" cy="12705087"/>
          </a:xfrm>
        </p:grpSpPr>
        <p:sp>
          <p:nvSpPr>
            <p:cNvPr id="3" name="AutoShape 3"/>
            <p:cNvSpPr/>
            <p:nvPr/>
          </p:nvSpPr>
          <p:spPr>
            <a:xfrm>
              <a:off x="0" y="2257622"/>
              <a:ext cx="16757607" cy="93098"/>
            </a:xfrm>
            <a:prstGeom prst="rect">
              <a:avLst/>
            </a:prstGeom>
            <a:solidFill>
              <a:srgbClr val="5271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2304171"/>
              <a:ext cx="2327445" cy="465489"/>
            </a:xfrm>
            <a:prstGeom prst="rect">
              <a:avLst/>
            </a:prstGeom>
            <a:solidFill>
              <a:srgbClr val="5271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774646"/>
              <a:ext cx="16752564" cy="87395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949598" lvl="1" indent="-474799">
                <a:lnSpc>
                  <a:spcPts val="6597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4398">
                  <a:solidFill>
                    <a:srgbClr val="000000"/>
                  </a:solidFill>
                  <a:latin typeface="Space Mono"/>
                </a:rPr>
                <a:t>Sch</a:t>
              </a:r>
              <a:r>
                <a:rPr lang="en-US" sz="4398" u="none">
                  <a:solidFill>
                    <a:srgbClr val="000000"/>
                  </a:solidFill>
                  <a:latin typeface="Space Mono"/>
                </a:rPr>
                <a:t>reibt einen Algorithmus, um ein Erdnussbutter-Marmeladen-Brot  zu machen.</a:t>
              </a:r>
            </a:p>
            <a:p>
              <a:pPr marL="949598" lvl="1" indent="-474799">
                <a:lnSpc>
                  <a:spcPts val="6597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4398" u="none">
                  <a:solidFill>
                    <a:srgbClr val="FEAE35"/>
                  </a:solidFill>
                  <a:latin typeface="Space Mono Bold"/>
                </a:rPr>
                <a:t>Aber Achtung!</a:t>
              </a:r>
              <a:r>
                <a:rPr lang="en-US" sz="4398" u="none">
                  <a:solidFill>
                    <a:srgbClr val="000000"/>
                  </a:solidFill>
                  <a:latin typeface="Space Mono"/>
                </a:rPr>
                <a:t> Euer Roboter versteht nur einfache, klare Anweisungen und nimmt alles sehr wörtlich.</a:t>
              </a:r>
            </a:p>
            <a:p>
              <a:pPr marL="0" lvl="0" indent="0">
                <a:lnSpc>
                  <a:spcPts val="6597"/>
                </a:lnSpc>
                <a:spcBef>
                  <a:spcPct val="0"/>
                </a:spcBef>
              </a:pPr>
              <a:endParaRPr lang="en-US" sz="4398" u="none">
                <a:solidFill>
                  <a:srgbClr val="000000"/>
                </a:solidFill>
                <a:latin typeface="Space Mono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6752564" cy="13361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7916"/>
                </a:lnSpc>
              </a:pPr>
              <a:r>
                <a:rPr lang="en-US" sz="6597">
                  <a:solidFill>
                    <a:srgbClr val="000000"/>
                  </a:solidFill>
                  <a:latin typeface="Space Mono Bold"/>
                </a:rPr>
                <a:t>UND JETZT SEID IHR DRAN!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4304022" y="5143500"/>
            <a:ext cx="3253927" cy="5069857"/>
          </a:xfrm>
          <a:custGeom>
            <a:avLst/>
            <a:gdLst/>
            <a:ahLst/>
            <a:cxnLst/>
            <a:rect l="l" t="t" r="r" b="b"/>
            <a:pathLst>
              <a:path w="3253927" h="5069857">
                <a:moveTo>
                  <a:pt x="0" y="0"/>
                </a:moveTo>
                <a:lnTo>
                  <a:pt x="3253926" y="0"/>
                </a:lnTo>
                <a:lnTo>
                  <a:pt x="3253926" y="5069857"/>
                </a:lnTo>
                <a:lnTo>
                  <a:pt x="0" y="50698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20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018143" y="1051549"/>
            <a:ext cx="16251714" cy="1484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0"/>
              </a:lnSpc>
            </a:pPr>
            <a:r>
              <a:rPr lang="en-US" sz="10400" dirty="0">
                <a:solidFill>
                  <a:srgbClr val="FFFFFF"/>
                </a:solidFill>
                <a:latin typeface="Space Mono Bold"/>
              </a:rPr>
              <a:t>VORSTELLUNGSRUNDE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FA2887A-786F-1034-9153-4B07739994F7}"/>
              </a:ext>
            </a:extLst>
          </p:cNvPr>
          <p:cNvGrpSpPr/>
          <p:nvPr/>
        </p:nvGrpSpPr>
        <p:grpSpPr>
          <a:xfrm>
            <a:off x="9358829" y="4066839"/>
            <a:ext cx="6013946" cy="1706026"/>
            <a:chOff x="9358829" y="3782534"/>
            <a:chExt cx="6013946" cy="1706026"/>
          </a:xfrm>
        </p:grpSpPr>
        <p:grpSp>
          <p:nvGrpSpPr>
            <p:cNvPr id="2" name="Group 2"/>
            <p:cNvGrpSpPr/>
            <p:nvPr/>
          </p:nvGrpSpPr>
          <p:grpSpPr>
            <a:xfrm>
              <a:off x="9568077" y="3782534"/>
              <a:ext cx="5402117" cy="1706026"/>
              <a:chOff x="0" y="0"/>
              <a:chExt cx="2555349" cy="1438342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92710" y="106680"/>
                <a:ext cx="2451209" cy="1318962"/>
              </a:xfrm>
              <a:custGeom>
                <a:avLst/>
                <a:gdLst/>
                <a:ahLst/>
                <a:cxnLst/>
                <a:rect l="l" t="t" r="r" b="b"/>
                <a:pathLst>
                  <a:path w="2451209" h="1318962">
                    <a:moveTo>
                      <a:pt x="2424539" y="1129732"/>
                    </a:moveTo>
                    <a:cubicBezTo>
                      <a:pt x="2424539" y="1217362"/>
                      <a:pt x="2348339" y="1288482"/>
                      <a:pt x="2267059" y="1288482"/>
                    </a:cubicBezTo>
                    <a:lnTo>
                      <a:pt x="66040" y="1288482"/>
                    </a:lnTo>
                    <a:cubicBezTo>
                      <a:pt x="43180" y="1288482"/>
                      <a:pt x="20320" y="1283402"/>
                      <a:pt x="0" y="1274512"/>
                    </a:cubicBezTo>
                    <a:cubicBezTo>
                      <a:pt x="26670" y="1302452"/>
                      <a:pt x="63500" y="1318962"/>
                      <a:pt x="109750" y="1318962"/>
                    </a:cubicBezTo>
                    <a:lnTo>
                      <a:pt x="2305159" y="1318962"/>
                    </a:lnTo>
                    <a:cubicBezTo>
                      <a:pt x="2385169" y="1318962"/>
                      <a:pt x="2451209" y="1252922"/>
                      <a:pt x="2451209" y="1172912"/>
                    </a:cubicBezTo>
                    <a:lnTo>
                      <a:pt x="2451209" y="95250"/>
                    </a:lnTo>
                    <a:cubicBezTo>
                      <a:pt x="2451209" y="58420"/>
                      <a:pt x="2437239" y="25400"/>
                      <a:pt x="2415649" y="0"/>
                    </a:cubicBezTo>
                    <a:cubicBezTo>
                      <a:pt x="2421999" y="16510"/>
                      <a:pt x="2424539" y="34290"/>
                      <a:pt x="2424539" y="52070"/>
                    </a:cubicBezTo>
                    <a:lnTo>
                      <a:pt x="2424539" y="1129732"/>
                    </a:lnTo>
                    <a:lnTo>
                      <a:pt x="2424539" y="112973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" name="Freeform 4"/>
              <p:cNvSpPr/>
              <p:nvPr/>
            </p:nvSpPr>
            <p:spPr>
              <a:xfrm>
                <a:off x="12700" y="12700"/>
                <a:ext cx="2490579" cy="1369762"/>
              </a:xfrm>
              <a:custGeom>
                <a:avLst/>
                <a:gdLst/>
                <a:ahLst/>
                <a:cxnLst/>
                <a:rect l="l" t="t" r="r" b="b"/>
                <a:pathLst>
                  <a:path w="2490579" h="1369762">
                    <a:moveTo>
                      <a:pt x="146050" y="1369762"/>
                    </a:moveTo>
                    <a:lnTo>
                      <a:pt x="2344529" y="1369762"/>
                    </a:lnTo>
                    <a:cubicBezTo>
                      <a:pt x="2424539" y="1369762"/>
                      <a:pt x="2490579" y="1303722"/>
                      <a:pt x="2490579" y="1223712"/>
                    </a:cubicBezTo>
                    <a:lnTo>
                      <a:pt x="2490579" y="146050"/>
                    </a:lnTo>
                    <a:cubicBezTo>
                      <a:pt x="2490579" y="66040"/>
                      <a:pt x="2424539" y="0"/>
                      <a:pt x="2344529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223712"/>
                    </a:lnTo>
                    <a:cubicBezTo>
                      <a:pt x="0" y="1304992"/>
                      <a:pt x="66040" y="1369762"/>
                      <a:pt x="146050" y="1369762"/>
                    </a:cubicBezTo>
                    <a:close/>
                  </a:path>
                </a:pathLst>
              </a:custGeom>
              <a:solidFill>
                <a:srgbClr val="FFCE83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" name="Freeform 5"/>
              <p:cNvSpPr/>
              <p:nvPr/>
            </p:nvSpPr>
            <p:spPr>
              <a:xfrm>
                <a:off x="0" y="0"/>
                <a:ext cx="2555349" cy="1438342"/>
              </a:xfrm>
              <a:custGeom>
                <a:avLst/>
                <a:gdLst/>
                <a:ahLst/>
                <a:cxnLst/>
                <a:rect l="l" t="t" r="r" b="b"/>
                <a:pathLst>
                  <a:path w="2555349" h="1438342">
                    <a:moveTo>
                      <a:pt x="2491849" y="74930"/>
                    </a:moveTo>
                    <a:cubicBezTo>
                      <a:pt x="2463909" y="30480"/>
                      <a:pt x="2414379" y="0"/>
                      <a:pt x="2357229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236412"/>
                    </a:lnTo>
                    <a:cubicBezTo>
                      <a:pt x="0" y="1288482"/>
                      <a:pt x="25400" y="1334202"/>
                      <a:pt x="63500" y="1363412"/>
                    </a:cubicBezTo>
                    <a:cubicBezTo>
                      <a:pt x="91440" y="1407862"/>
                      <a:pt x="140970" y="1438342"/>
                      <a:pt x="204606" y="1438342"/>
                    </a:cubicBezTo>
                    <a:lnTo>
                      <a:pt x="2396599" y="1438342"/>
                    </a:lnTo>
                    <a:cubicBezTo>
                      <a:pt x="2484229" y="1438342"/>
                      <a:pt x="2555349" y="1367222"/>
                      <a:pt x="2555349" y="1279592"/>
                    </a:cubicBezTo>
                    <a:lnTo>
                      <a:pt x="2555349" y="201930"/>
                    </a:lnTo>
                    <a:cubicBezTo>
                      <a:pt x="2555349" y="149860"/>
                      <a:pt x="2529949" y="104140"/>
                      <a:pt x="2491849" y="74930"/>
                    </a:cubicBezTo>
                    <a:close/>
                    <a:moveTo>
                      <a:pt x="12700" y="1236412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2357229" y="12700"/>
                    </a:lnTo>
                    <a:cubicBezTo>
                      <a:pt x="2437239" y="12700"/>
                      <a:pt x="2503279" y="78740"/>
                      <a:pt x="2503279" y="158750"/>
                    </a:cubicBezTo>
                    <a:lnTo>
                      <a:pt x="2503279" y="1236412"/>
                    </a:lnTo>
                    <a:cubicBezTo>
                      <a:pt x="2503279" y="1316422"/>
                      <a:pt x="2437239" y="1382462"/>
                      <a:pt x="2357229" y="1382462"/>
                    </a:cubicBezTo>
                    <a:lnTo>
                      <a:pt x="158750" y="1382462"/>
                    </a:lnTo>
                    <a:cubicBezTo>
                      <a:pt x="78740" y="1382462"/>
                      <a:pt x="12700" y="1317692"/>
                      <a:pt x="12700" y="1236412"/>
                    </a:cubicBezTo>
                    <a:close/>
                    <a:moveTo>
                      <a:pt x="2543919" y="1279592"/>
                    </a:moveTo>
                    <a:cubicBezTo>
                      <a:pt x="2543919" y="1359602"/>
                      <a:pt x="2476609" y="1425642"/>
                      <a:pt x="2396599" y="1425642"/>
                    </a:cubicBezTo>
                    <a:lnTo>
                      <a:pt x="204606" y="1425642"/>
                    </a:lnTo>
                    <a:cubicBezTo>
                      <a:pt x="157480" y="1425642"/>
                      <a:pt x="120650" y="1409132"/>
                      <a:pt x="93980" y="1381192"/>
                    </a:cubicBezTo>
                    <a:cubicBezTo>
                      <a:pt x="114300" y="1390082"/>
                      <a:pt x="135890" y="1395162"/>
                      <a:pt x="160020" y="1395162"/>
                    </a:cubicBezTo>
                    <a:lnTo>
                      <a:pt x="2358499" y="1395162"/>
                    </a:lnTo>
                    <a:cubicBezTo>
                      <a:pt x="2446129" y="1395162"/>
                      <a:pt x="2517249" y="1324042"/>
                      <a:pt x="2517249" y="1236412"/>
                    </a:cubicBezTo>
                    <a:lnTo>
                      <a:pt x="2517249" y="158750"/>
                    </a:lnTo>
                    <a:cubicBezTo>
                      <a:pt x="2517249" y="140970"/>
                      <a:pt x="2513439" y="123190"/>
                      <a:pt x="2508359" y="106680"/>
                    </a:cubicBezTo>
                    <a:cubicBezTo>
                      <a:pt x="2529949" y="132080"/>
                      <a:pt x="2543919" y="165100"/>
                      <a:pt x="2543919" y="201930"/>
                    </a:cubicBezTo>
                    <a:lnTo>
                      <a:pt x="2543919" y="1279592"/>
                    </a:lnTo>
                    <a:cubicBezTo>
                      <a:pt x="2543919" y="1279592"/>
                      <a:pt x="2543919" y="1279592"/>
                      <a:pt x="2543919" y="1279592"/>
                    </a:cubicBezTo>
                    <a:close/>
                  </a:path>
                </a:pathLst>
              </a:custGeom>
              <a:solidFill>
                <a:srgbClr val="0C1957"/>
              </a:solidFill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9358829" y="4363249"/>
              <a:ext cx="6013946" cy="5388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33"/>
                </a:lnSpc>
                <a:spcBef>
                  <a:spcPct val="0"/>
                </a:spcBef>
              </a:pPr>
              <a:r>
                <a:rPr lang="en-US" sz="3757" spc="563" dirty="0">
                  <a:solidFill>
                    <a:srgbClr val="5271FF"/>
                  </a:solidFill>
                  <a:latin typeface="Bebas Neue"/>
                </a:rPr>
                <a:t>WIE alt </a:t>
              </a:r>
              <a:r>
                <a:rPr lang="en-US" sz="3757" spc="563" dirty="0" err="1">
                  <a:solidFill>
                    <a:srgbClr val="5271FF"/>
                  </a:solidFill>
                  <a:latin typeface="Bebas Neue"/>
                </a:rPr>
                <a:t>bist</a:t>
              </a:r>
              <a:r>
                <a:rPr lang="en-US" sz="3757" spc="563" dirty="0">
                  <a:solidFill>
                    <a:srgbClr val="5271FF"/>
                  </a:solidFill>
                  <a:latin typeface="Bebas Neue"/>
                </a:rPr>
                <a:t> du?</a:t>
              </a:r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0BCC1EAF-EA72-4B9B-ED23-FD105412E6E1}"/>
              </a:ext>
            </a:extLst>
          </p:cNvPr>
          <p:cNvGrpSpPr/>
          <p:nvPr/>
        </p:nvGrpSpPr>
        <p:grpSpPr>
          <a:xfrm>
            <a:off x="1595885" y="3421583"/>
            <a:ext cx="6993907" cy="1937883"/>
            <a:chOff x="1595885" y="3137278"/>
            <a:chExt cx="6993907" cy="1937883"/>
          </a:xfrm>
        </p:grpSpPr>
        <p:grpSp>
          <p:nvGrpSpPr>
            <p:cNvPr id="7" name="Group 7"/>
            <p:cNvGrpSpPr/>
            <p:nvPr/>
          </p:nvGrpSpPr>
          <p:grpSpPr>
            <a:xfrm>
              <a:off x="2133600" y="3137278"/>
              <a:ext cx="5792081" cy="1937883"/>
              <a:chOff x="0" y="0"/>
              <a:chExt cx="3406905" cy="174486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92710" y="106680"/>
                <a:ext cx="3302765" cy="1625483"/>
              </a:xfrm>
              <a:custGeom>
                <a:avLst/>
                <a:gdLst/>
                <a:ahLst/>
                <a:cxnLst/>
                <a:rect l="l" t="t" r="r" b="b"/>
                <a:pathLst>
                  <a:path w="3302765" h="1625483">
                    <a:moveTo>
                      <a:pt x="3276095" y="1436253"/>
                    </a:moveTo>
                    <a:cubicBezTo>
                      <a:pt x="3276095" y="1523883"/>
                      <a:pt x="3199895" y="1595003"/>
                      <a:pt x="3118615" y="1595003"/>
                    </a:cubicBezTo>
                    <a:lnTo>
                      <a:pt x="66040" y="1595003"/>
                    </a:lnTo>
                    <a:cubicBezTo>
                      <a:pt x="43180" y="1595003"/>
                      <a:pt x="20320" y="1589923"/>
                      <a:pt x="0" y="1581033"/>
                    </a:cubicBezTo>
                    <a:cubicBezTo>
                      <a:pt x="26670" y="1608973"/>
                      <a:pt x="63500" y="1625483"/>
                      <a:pt x="115178" y="1625483"/>
                    </a:cubicBezTo>
                    <a:lnTo>
                      <a:pt x="3156715" y="1625483"/>
                    </a:lnTo>
                    <a:cubicBezTo>
                      <a:pt x="3236725" y="1625483"/>
                      <a:pt x="3302765" y="1559443"/>
                      <a:pt x="3302765" y="1479433"/>
                    </a:cubicBezTo>
                    <a:lnTo>
                      <a:pt x="3302765" y="95250"/>
                    </a:lnTo>
                    <a:cubicBezTo>
                      <a:pt x="3302765" y="58420"/>
                      <a:pt x="3288795" y="25400"/>
                      <a:pt x="3267205" y="0"/>
                    </a:cubicBezTo>
                    <a:cubicBezTo>
                      <a:pt x="3273555" y="16510"/>
                      <a:pt x="3276095" y="34290"/>
                      <a:pt x="3276095" y="52070"/>
                    </a:cubicBezTo>
                    <a:lnTo>
                      <a:pt x="3276095" y="1436253"/>
                    </a:lnTo>
                    <a:lnTo>
                      <a:pt x="3276095" y="143625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12700" y="12700"/>
                <a:ext cx="3342135" cy="1676283"/>
              </a:xfrm>
              <a:custGeom>
                <a:avLst/>
                <a:gdLst/>
                <a:ahLst/>
                <a:cxnLst/>
                <a:rect l="l" t="t" r="r" b="b"/>
                <a:pathLst>
                  <a:path w="3342135" h="1676283">
                    <a:moveTo>
                      <a:pt x="146050" y="1676283"/>
                    </a:moveTo>
                    <a:lnTo>
                      <a:pt x="3196085" y="1676283"/>
                    </a:lnTo>
                    <a:cubicBezTo>
                      <a:pt x="3276095" y="1676283"/>
                      <a:pt x="3342135" y="1610243"/>
                      <a:pt x="3342135" y="1530233"/>
                    </a:cubicBezTo>
                    <a:lnTo>
                      <a:pt x="3342135" y="146050"/>
                    </a:lnTo>
                    <a:cubicBezTo>
                      <a:pt x="3342135" y="66040"/>
                      <a:pt x="3276095" y="0"/>
                      <a:pt x="3196085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530233"/>
                    </a:lnTo>
                    <a:cubicBezTo>
                      <a:pt x="0" y="1611513"/>
                      <a:pt x="66040" y="1676283"/>
                      <a:pt x="146050" y="1676283"/>
                    </a:cubicBezTo>
                    <a:close/>
                  </a:path>
                </a:pathLst>
              </a:custGeom>
              <a:solidFill>
                <a:srgbClr val="C7D0D8"/>
              </a:solidFill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0" y="0"/>
                <a:ext cx="3406905" cy="1744863"/>
              </a:xfrm>
              <a:custGeom>
                <a:avLst/>
                <a:gdLst/>
                <a:ahLst/>
                <a:cxnLst/>
                <a:rect l="l" t="t" r="r" b="b"/>
                <a:pathLst>
                  <a:path w="3406905" h="1744863">
                    <a:moveTo>
                      <a:pt x="3343405" y="74930"/>
                    </a:moveTo>
                    <a:cubicBezTo>
                      <a:pt x="3315465" y="30480"/>
                      <a:pt x="3265935" y="0"/>
                      <a:pt x="3208785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542933"/>
                    </a:lnTo>
                    <a:cubicBezTo>
                      <a:pt x="0" y="1595003"/>
                      <a:pt x="25400" y="1640723"/>
                      <a:pt x="63500" y="1669933"/>
                    </a:cubicBezTo>
                    <a:cubicBezTo>
                      <a:pt x="91440" y="1714383"/>
                      <a:pt x="140970" y="1744863"/>
                      <a:pt x="210880" y="1744863"/>
                    </a:cubicBezTo>
                    <a:lnTo>
                      <a:pt x="3248155" y="1744863"/>
                    </a:lnTo>
                    <a:cubicBezTo>
                      <a:pt x="3335785" y="1744863"/>
                      <a:pt x="3406905" y="1673743"/>
                      <a:pt x="3406905" y="1586113"/>
                    </a:cubicBezTo>
                    <a:lnTo>
                      <a:pt x="3406905" y="201930"/>
                    </a:lnTo>
                    <a:cubicBezTo>
                      <a:pt x="3406905" y="149860"/>
                      <a:pt x="3381505" y="104140"/>
                      <a:pt x="3343405" y="74930"/>
                    </a:cubicBezTo>
                    <a:close/>
                    <a:moveTo>
                      <a:pt x="12700" y="154293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208785" y="12700"/>
                    </a:lnTo>
                    <a:cubicBezTo>
                      <a:pt x="3288795" y="12700"/>
                      <a:pt x="3354835" y="78740"/>
                      <a:pt x="3354835" y="158750"/>
                    </a:cubicBezTo>
                    <a:lnTo>
                      <a:pt x="3354835" y="1542933"/>
                    </a:lnTo>
                    <a:cubicBezTo>
                      <a:pt x="3354835" y="1622943"/>
                      <a:pt x="3288795" y="1688983"/>
                      <a:pt x="3208785" y="1688983"/>
                    </a:cubicBezTo>
                    <a:lnTo>
                      <a:pt x="158750" y="1688983"/>
                    </a:lnTo>
                    <a:cubicBezTo>
                      <a:pt x="78740" y="1688983"/>
                      <a:pt x="12700" y="1624213"/>
                      <a:pt x="12700" y="1542933"/>
                    </a:cubicBezTo>
                    <a:close/>
                    <a:moveTo>
                      <a:pt x="3395475" y="1586113"/>
                    </a:moveTo>
                    <a:cubicBezTo>
                      <a:pt x="3395475" y="1666123"/>
                      <a:pt x="3328165" y="1732163"/>
                      <a:pt x="3248155" y="1732163"/>
                    </a:cubicBezTo>
                    <a:lnTo>
                      <a:pt x="210880" y="1732163"/>
                    </a:lnTo>
                    <a:cubicBezTo>
                      <a:pt x="157480" y="1732163"/>
                      <a:pt x="120650" y="1715653"/>
                      <a:pt x="93980" y="1687713"/>
                    </a:cubicBezTo>
                    <a:cubicBezTo>
                      <a:pt x="114300" y="1696603"/>
                      <a:pt x="135890" y="1701683"/>
                      <a:pt x="160020" y="1701683"/>
                    </a:cubicBezTo>
                    <a:lnTo>
                      <a:pt x="3210055" y="1701683"/>
                    </a:lnTo>
                    <a:cubicBezTo>
                      <a:pt x="3297685" y="1701683"/>
                      <a:pt x="3368805" y="1630563"/>
                      <a:pt x="3368805" y="1542933"/>
                    </a:cubicBezTo>
                    <a:lnTo>
                      <a:pt x="3368805" y="158750"/>
                    </a:lnTo>
                    <a:cubicBezTo>
                      <a:pt x="3368805" y="140970"/>
                      <a:pt x="3364995" y="123190"/>
                      <a:pt x="3359915" y="106680"/>
                    </a:cubicBezTo>
                    <a:cubicBezTo>
                      <a:pt x="3381505" y="132080"/>
                      <a:pt x="3395475" y="165100"/>
                      <a:pt x="3395475" y="201930"/>
                    </a:cubicBezTo>
                    <a:lnTo>
                      <a:pt x="3395475" y="1586113"/>
                    </a:lnTo>
                    <a:cubicBezTo>
                      <a:pt x="3395475" y="1586113"/>
                      <a:pt x="3395475" y="1586113"/>
                      <a:pt x="3395475" y="1586113"/>
                    </a:cubicBezTo>
                    <a:close/>
                  </a:path>
                </a:pathLst>
              </a:custGeom>
              <a:solidFill>
                <a:srgbClr val="0C1957"/>
              </a:solidFill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1595885" y="3909068"/>
              <a:ext cx="6993907" cy="5388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33"/>
                </a:lnSpc>
                <a:spcBef>
                  <a:spcPct val="0"/>
                </a:spcBef>
              </a:pPr>
              <a:r>
                <a:rPr lang="en-US" sz="3757" spc="563" dirty="0">
                  <a:solidFill>
                    <a:srgbClr val="33438D"/>
                  </a:solidFill>
                  <a:latin typeface="Bebas Neue"/>
                </a:rPr>
                <a:t>WIE </a:t>
              </a:r>
              <a:r>
                <a:rPr lang="en-US" sz="3757" spc="563" dirty="0" err="1">
                  <a:solidFill>
                    <a:srgbClr val="33438D"/>
                  </a:solidFill>
                  <a:latin typeface="Bebas Neue"/>
                </a:rPr>
                <a:t>HEIßt</a:t>
              </a:r>
              <a:r>
                <a:rPr lang="en-US" sz="3757" spc="563" dirty="0">
                  <a:solidFill>
                    <a:srgbClr val="33438D"/>
                  </a:solidFill>
                  <a:latin typeface="Bebas Neue"/>
                </a:rPr>
                <a:t> du?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69FBAD3D-E272-6ED9-41C0-AFD1F4064C4E}"/>
              </a:ext>
            </a:extLst>
          </p:cNvPr>
          <p:cNvGrpSpPr/>
          <p:nvPr/>
        </p:nvGrpSpPr>
        <p:grpSpPr>
          <a:xfrm>
            <a:off x="4592129" y="6544655"/>
            <a:ext cx="6628240" cy="2245926"/>
            <a:chOff x="7480898" y="6328426"/>
            <a:chExt cx="6628240" cy="2245926"/>
          </a:xfrm>
        </p:grpSpPr>
        <p:grpSp>
          <p:nvGrpSpPr>
            <p:cNvPr id="16" name="Group 17">
              <a:extLst>
                <a:ext uri="{FF2B5EF4-FFF2-40B4-BE49-F238E27FC236}">
                  <a16:creationId xmlns:a16="http://schemas.microsoft.com/office/drawing/2014/main" id="{D6FA5511-31FF-E258-3B14-840B78ED3620}"/>
                </a:ext>
              </a:extLst>
            </p:cNvPr>
            <p:cNvGrpSpPr/>
            <p:nvPr/>
          </p:nvGrpSpPr>
          <p:grpSpPr>
            <a:xfrm>
              <a:off x="7788045" y="6328426"/>
              <a:ext cx="6013946" cy="2245926"/>
              <a:chOff x="0" y="0"/>
              <a:chExt cx="2379631" cy="1084772"/>
            </a:xfrm>
          </p:grpSpPr>
          <p:sp>
            <p:nvSpPr>
              <p:cNvPr id="17" name="Freeform 18">
                <a:extLst>
                  <a:ext uri="{FF2B5EF4-FFF2-40B4-BE49-F238E27FC236}">
                    <a16:creationId xmlns:a16="http://schemas.microsoft.com/office/drawing/2014/main" id="{4B31E4F6-4334-16FF-A653-49B829DC8EF7}"/>
                  </a:ext>
                </a:extLst>
              </p:cNvPr>
              <p:cNvSpPr/>
              <p:nvPr/>
            </p:nvSpPr>
            <p:spPr>
              <a:xfrm>
                <a:off x="92710" y="106680"/>
                <a:ext cx="2275491" cy="965392"/>
              </a:xfrm>
              <a:custGeom>
                <a:avLst/>
                <a:gdLst/>
                <a:ahLst/>
                <a:cxnLst/>
                <a:rect l="l" t="t" r="r" b="b"/>
                <a:pathLst>
                  <a:path w="2275491" h="965392">
                    <a:moveTo>
                      <a:pt x="2248821" y="776162"/>
                    </a:moveTo>
                    <a:cubicBezTo>
                      <a:pt x="2248821" y="863792"/>
                      <a:pt x="2172621" y="934912"/>
                      <a:pt x="2091341" y="934912"/>
                    </a:cubicBezTo>
                    <a:lnTo>
                      <a:pt x="66040" y="934912"/>
                    </a:lnTo>
                    <a:cubicBezTo>
                      <a:pt x="43180" y="934912"/>
                      <a:pt x="20320" y="929832"/>
                      <a:pt x="0" y="920942"/>
                    </a:cubicBezTo>
                    <a:cubicBezTo>
                      <a:pt x="26670" y="948882"/>
                      <a:pt x="63500" y="965392"/>
                      <a:pt x="108630" y="965392"/>
                    </a:cubicBezTo>
                    <a:lnTo>
                      <a:pt x="2129441" y="965392"/>
                    </a:lnTo>
                    <a:cubicBezTo>
                      <a:pt x="2209451" y="965392"/>
                      <a:pt x="2275491" y="899352"/>
                      <a:pt x="2275491" y="819342"/>
                    </a:cubicBezTo>
                    <a:lnTo>
                      <a:pt x="2275491" y="95250"/>
                    </a:lnTo>
                    <a:cubicBezTo>
                      <a:pt x="2275491" y="58420"/>
                      <a:pt x="2261521" y="25400"/>
                      <a:pt x="2239931" y="0"/>
                    </a:cubicBezTo>
                    <a:cubicBezTo>
                      <a:pt x="2246281" y="16510"/>
                      <a:pt x="2248821" y="34290"/>
                      <a:pt x="2248821" y="52070"/>
                    </a:cubicBezTo>
                    <a:lnTo>
                      <a:pt x="2248821" y="776162"/>
                    </a:lnTo>
                    <a:lnTo>
                      <a:pt x="2248821" y="77616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8" name="Freeform 19">
                <a:extLst>
                  <a:ext uri="{FF2B5EF4-FFF2-40B4-BE49-F238E27FC236}">
                    <a16:creationId xmlns:a16="http://schemas.microsoft.com/office/drawing/2014/main" id="{7383FF08-B87B-1F7A-9FD6-0AA889AC1A3F}"/>
                  </a:ext>
                </a:extLst>
              </p:cNvPr>
              <p:cNvSpPr/>
              <p:nvPr/>
            </p:nvSpPr>
            <p:spPr>
              <a:xfrm>
                <a:off x="12700" y="12700"/>
                <a:ext cx="2314861" cy="1016192"/>
              </a:xfrm>
              <a:custGeom>
                <a:avLst/>
                <a:gdLst/>
                <a:ahLst/>
                <a:cxnLst/>
                <a:rect l="l" t="t" r="r" b="b"/>
                <a:pathLst>
                  <a:path w="2314861" h="1016192">
                    <a:moveTo>
                      <a:pt x="146050" y="1016192"/>
                    </a:moveTo>
                    <a:lnTo>
                      <a:pt x="2168811" y="1016192"/>
                    </a:lnTo>
                    <a:cubicBezTo>
                      <a:pt x="2248821" y="1016192"/>
                      <a:pt x="2314861" y="950152"/>
                      <a:pt x="2314861" y="870142"/>
                    </a:cubicBezTo>
                    <a:lnTo>
                      <a:pt x="2314861" y="146050"/>
                    </a:lnTo>
                    <a:cubicBezTo>
                      <a:pt x="2314861" y="66040"/>
                      <a:pt x="2248821" y="0"/>
                      <a:pt x="2168811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870142"/>
                    </a:lnTo>
                    <a:cubicBezTo>
                      <a:pt x="0" y="951421"/>
                      <a:pt x="66040" y="1016192"/>
                      <a:pt x="146050" y="1016192"/>
                    </a:cubicBezTo>
                    <a:close/>
                  </a:path>
                </a:pathLst>
              </a:custGeom>
              <a:solidFill>
                <a:srgbClr val="C9E265"/>
              </a:solidFill>
            </p:spPr>
            <p:txBody>
              <a:bodyPr/>
              <a:lstStyle/>
              <a:p>
                <a:endParaRPr lang="de-DE" dirty="0"/>
              </a:p>
            </p:txBody>
          </p:sp>
          <p:sp>
            <p:nvSpPr>
              <p:cNvPr id="19" name="Freeform 20">
                <a:extLst>
                  <a:ext uri="{FF2B5EF4-FFF2-40B4-BE49-F238E27FC236}">
                    <a16:creationId xmlns:a16="http://schemas.microsoft.com/office/drawing/2014/main" id="{21395511-5E2E-5823-2330-1CF825003522}"/>
                  </a:ext>
                </a:extLst>
              </p:cNvPr>
              <p:cNvSpPr/>
              <p:nvPr/>
            </p:nvSpPr>
            <p:spPr>
              <a:xfrm>
                <a:off x="0" y="0"/>
                <a:ext cx="2379631" cy="1084772"/>
              </a:xfrm>
              <a:custGeom>
                <a:avLst/>
                <a:gdLst/>
                <a:ahLst/>
                <a:cxnLst/>
                <a:rect l="l" t="t" r="r" b="b"/>
                <a:pathLst>
                  <a:path w="2379631" h="1084772">
                    <a:moveTo>
                      <a:pt x="2316131" y="74930"/>
                    </a:moveTo>
                    <a:cubicBezTo>
                      <a:pt x="2288191" y="30480"/>
                      <a:pt x="2238661" y="0"/>
                      <a:pt x="2181511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882842"/>
                    </a:lnTo>
                    <a:cubicBezTo>
                      <a:pt x="0" y="934912"/>
                      <a:pt x="25400" y="980632"/>
                      <a:pt x="63500" y="1009842"/>
                    </a:cubicBezTo>
                    <a:cubicBezTo>
                      <a:pt x="91440" y="1054292"/>
                      <a:pt x="140970" y="1084772"/>
                      <a:pt x="203311" y="1084772"/>
                    </a:cubicBezTo>
                    <a:lnTo>
                      <a:pt x="2220881" y="1084772"/>
                    </a:lnTo>
                    <a:cubicBezTo>
                      <a:pt x="2308511" y="1084772"/>
                      <a:pt x="2379631" y="1013652"/>
                      <a:pt x="2379631" y="926022"/>
                    </a:cubicBezTo>
                    <a:lnTo>
                      <a:pt x="2379631" y="201930"/>
                    </a:lnTo>
                    <a:cubicBezTo>
                      <a:pt x="2379631" y="149860"/>
                      <a:pt x="2354231" y="104140"/>
                      <a:pt x="2316131" y="74930"/>
                    </a:cubicBezTo>
                    <a:close/>
                    <a:moveTo>
                      <a:pt x="12700" y="882842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2181511" y="12700"/>
                    </a:lnTo>
                    <a:cubicBezTo>
                      <a:pt x="2261521" y="12700"/>
                      <a:pt x="2327561" y="78740"/>
                      <a:pt x="2327561" y="158750"/>
                    </a:cubicBezTo>
                    <a:lnTo>
                      <a:pt x="2327561" y="882842"/>
                    </a:lnTo>
                    <a:cubicBezTo>
                      <a:pt x="2327561" y="962852"/>
                      <a:pt x="2261521" y="1028892"/>
                      <a:pt x="2181511" y="1028892"/>
                    </a:cubicBezTo>
                    <a:lnTo>
                      <a:pt x="158750" y="1028892"/>
                    </a:lnTo>
                    <a:cubicBezTo>
                      <a:pt x="78740" y="1028892"/>
                      <a:pt x="12700" y="964121"/>
                      <a:pt x="12700" y="882842"/>
                    </a:cubicBezTo>
                    <a:close/>
                    <a:moveTo>
                      <a:pt x="2368201" y="926021"/>
                    </a:moveTo>
                    <a:cubicBezTo>
                      <a:pt x="2368201" y="1006032"/>
                      <a:pt x="2300891" y="1072071"/>
                      <a:pt x="2220881" y="1072071"/>
                    </a:cubicBezTo>
                    <a:lnTo>
                      <a:pt x="203311" y="1072071"/>
                    </a:lnTo>
                    <a:cubicBezTo>
                      <a:pt x="157480" y="1072071"/>
                      <a:pt x="120650" y="1055562"/>
                      <a:pt x="93980" y="1027621"/>
                    </a:cubicBezTo>
                    <a:cubicBezTo>
                      <a:pt x="114300" y="1036512"/>
                      <a:pt x="135890" y="1041592"/>
                      <a:pt x="160020" y="1041592"/>
                    </a:cubicBezTo>
                    <a:lnTo>
                      <a:pt x="2182781" y="1041592"/>
                    </a:lnTo>
                    <a:cubicBezTo>
                      <a:pt x="2270411" y="1041592"/>
                      <a:pt x="2341531" y="970471"/>
                      <a:pt x="2341531" y="882842"/>
                    </a:cubicBezTo>
                    <a:lnTo>
                      <a:pt x="2341531" y="158750"/>
                    </a:lnTo>
                    <a:cubicBezTo>
                      <a:pt x="2341531" y="140970"/>
                      <a:pt x="2337721" y="123190"/>
                      <a:pt x="2332642" y="106680"/>
                    </a:cubicBezTo>
                    <a:cubicBezTo>
                      <a:pt x="2354231" y="132080"/>
                      <a:pt x="2368201" y="165100"/>
                      <a:pt x="2368201" y="201930"/>
                    </a:cubicBezTo>
                    <a:lnTo>
                      <a:pt x="2368201" y="926021"/>
                    </a:lnTo>
                    <a:cubicBezTo>
                      <a:pt x="2368201" y="926021"/>
                      <a:pt x="2368201" y="926021"/>
                      <a:pt x="2368201" y="926021"/>
                    </a:cubicBezTo>
                    <a:close/>
                  </a:path>
                </a:pathLst>
              </a:custGeom>
              <a:solidFill>
                <a:srgbClr val="0C1957"/>
              </a:solidFill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id="{39616FF2-DCF1-183D-B9A7-E38FEDBA6B6F}"/>
                </a:ext>
              </a:extLst>
            </p:cNvPr>
            <p:cNvSpPr txBox="1"/>
            <p:nvPr/>
          </p:nvSpPr>
          <p:spPr>
            <a:xfrm>
              <a:off x="7480898" y="6964230"/>
              <a:ext cx="6628240" cy="106465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133"/>
                </a:lnSpc>
                <a:spcBef>
                  <a:spcPct val="0"/>
                </a:spcBef>
              </a:pPr>
              <a:r>
                <a:rPr lang="en-US" sz="3757" spc="563" dirty="0">
                  <a:solidFill>
                    <a:srgbClr val="5271FF"/>
                  </a:solidFill>
                  <a:latin typeface="Bebas Neue"/>
                </a:rPr>
                <a:t>Was </a:t>
              </a:r>
              <a:r>
                <a:rPr lang="en-US" sz="3757" spc="563" dirty="0" err="1">
                  <a:solidFill>
                    <a:srgbClr val="5271FF"/>
                  </a:solidFill>
                  <a:latin typeface="Bebas Neue"/>
                </a:rPr>
                <a:t>ist</a:t>
              </a:r>
              <a:r>
                <a:rPr lang="en-US" sz="3757" spc="563" dirty="0">
                  <a:solidFill>
                    <a:srgbClr val="5271FF"/>
                  </a:solidFill>
                  <a:latin typeface="Bebas Neue"/>
                </a:rPr>
                <a:t> </a:t>
              </a:r>
              <a:r>
                <a:rPr lang="en-US" sz="3757" spc="563" dirty="0" err="1">
                  <a:solidFill>
                    <a:srgbClr val="5271FF"/>
                  </a:solidFill>
                  <a:latin typeface="Bebas Neue"/>
                </a:rPr>
                <a:t>dein</a:t>
              </a:r>
              <a:r>
                <a:rPr lang="en-US" sz="3757" spc="563" dirty="0">
                  <a:solidFill>
                    <a:srgbClr val="5271FF"/>
                  </a:solidFill>
                  <a:latin typeface="Bebas Neue"/>
                </a:rPr>
                <a:t> </a:t>
              </a:r>
            </a:p>
            <a:p>
              <a:pPr algn="ctr">
                <a:lnSpc>
                  <a:spcPts val="4133"/>
                </a:lnSpc>
                <a:spcBef>
                  <a:spcPct val="0"/>
                </a:spcBef>
              </a:pPr>
              <a:r>
                <a:rPr lang="en-US" sz="3757" spc="563" dirty="0" err="1">
                  <a:solidFill>
                    <a:srgbClr val="5271FF"/>
                  </a:solidFill>
                  <a:latin typeface="Bebas Neue"/>
                </a:rPr>
                <a:t>Libelingsfach</a:t>
              </a:r>
              <a:r>
                <a:rPr lang="en-US" sz="3757" spc="563" dirty="0">
                  <a:solidFill>
                    <a:srgbClr val="5271FF"/>
                  </a:solidFill>
                  <a:latin typeface="Bebas Neue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880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20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1"/>
          <p:cNvSpPr txBox="1"/>
          <p:nvPr/>
        </p:nvSpPr>
        <p:spPr>
          <a:xfrm>
            <a:off x="1018143" y="1051549"/>
            <a:ext cx="16251714" cy="1484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0"/>
              </a:lnSpc>
            </a:pPr>
            <a:r>
              <a:rPr lang="en-US" sz="10400" dirty="0">
                <a:solidFill>
                  <a:srgbClr val="FFFFFF"/>
                </a:solidFill>
                <a:latin typeface="Space Mono Bold"/>
              </a:rPr>
              <a:t>WARUM STARCODE?</a:t>
            </a:r>
          </a:p>
        </p:txBody>
      </p:sp>
      <p:pic>
        <p:nvPicPr>
          <p:cNvPr id="27" name="Picture 11">
            <a:extLst>
              <a:ext uri="{FF2B5EF4-FFF2-40B4-BE49-F238E27FC236}">
                <a16:creationId xmlns:a16="http://schemas.microsoft.com/office/drawing/2014/main" id="{2B6DFFF1-8B8B-05C8-3C43-FC3BFA7D579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59968" y="4369417"/>
            <a:ext cx="3568069" cy="3600001"/>
          </a:xfrm>
          <a:prstGeom prst="rect">
            <a:avLst/>
          </a:prstGeom>
        </p:spPr>
      </p:pic>
      <p:sp>
        <p:nvSpPr>
          <p:cNvPr id="28" name="TextBox 6">
            <a:extLst>
              <a:ext uri="{FF2B5EF4-FFF2-40B4-BE49-F238E27FC236}">
                <a16:creationId xmlns:a16="http://schemas.microsoft.com/office/drawing/2014/main" id="{AEE7BBC0-D486-F979-25CD-3F26BCA7799A}"/>
              </a:ext>
            </a:extLst>
          </p:cNvPr>
          <p:cNvSpPr txBox="1"/>
          <p:nvPr/>
        </p:nvSpPr>
        <p:spPr>
          <a:xfrm>
            <a:off x="959165" y="3546682"/>
            <a:ext cx="6400800" cy="5245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930"/>
              </a:lnSpc>
            </a:pPr>
            <a:r>
              <a:rPr lang="en-US" sz="4000" dirty="0" err="1">
                <a:solidFill>
                  <a:srgbClr val="FFFFFF"/>
                </a:solidFill>
                <a:latin typeface="Space Mono"/>
              </a:rPr>
              <a:t>Programmieren</a:t>
            </a:r>
            <a:r>
              <a:rPr lang="en-US" sz="40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Space Mono"/>
              </a:rPr>
              <a:t>ist</a:t>
            </a:r>
            <a:r>
              <a:rPr lang="en-US" sz="4000" dirty="0">
                <a:solidFill>
                  <a:srgbClr val="FFFFFF"/>
                </a:solidFill>
                <a:latin typeface="Space Mono"/>
              </a:rPr>
              <a:t> die Zukunft!</a:t>
            </a:r>
          </a:p>
          <a:p>
            <a:pPr>
              <a:lnSpc>
                <a:spcPts val="6930"/>
              </a:lnSpc>
            </a:pPr>
            <a:r>
              <a:rPr lang="en-US" sz="4000" dirty="0">
                <a:solidFill>
                  <a:srgbClr val="FFFFFF"/>
                </a:solidFill>
                <a:latin typeface="Space Mono"/>
              </a:rPr>
              <a:t>Aber Frauen </a:t>
            </a:r>
            <a:r>
              <a:rPr lang="en-US" sz="4000" dirty="0" err="1">
                <a:solidFill>
                  <a:srgbClr val="FFFFFF"/>
                </a:solidFill>
                <a:latin typeface="Space Mono"/>
              </a:rPr>
              <a:t>machen</a:t>
            </a:r>
            <a:r>
              <a:rPr lang="en-US" sz="40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Space Mono"/>
              </a:rPr>
              <a:t>nur</a:t>
            </a:r>
            <a:r>
              <a:rPr lang="en-US" sz="4000" dirty="0">
                <a:solidFill>
                  <a:srgbClr val="FFFFFF"/>
                </a:solidFill>
                <a:latin typeface="Space Mono"/>
              </a:rPr>
              <a:t> ca. 25% der </a:t>
            </a:r>
            <a:r>
              <a:rPr lang="en-US" sz="4000" dirty="0" err="1">
                <a:solidFill>
                  <a:srgbClr val="FFFFFF"/>
                </a:solidFill>
                <a:latin typeface="Space Mono"/>
              </a:rPr>
              <a:t>Informatik-Studierenden</a:t>
            </a:r>
            <a:r>
              <a:rPr lang="en-US" sz="40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Space Mono"/>
              </a:rPr>
              <a:t>aus.</a:t>
            </a:r>
            <a:endParaRPr lang="en-US" sz="4000" dirty="0">
              <a:solidFill>
                <a:srgbClr val="FFFFFF"/>
              </a:solidFill>
              <a:latin typeface="Space Mono"/>
            </a:endParaRPr>
          </a:p>
        </p:txBody>
      </p:sp>
      <p:sp>
        <p:nvSpPr>
          <p:cNvPr id="29" name="TextBox 6">
            <a:extLst>
              <a:ext uri="{FF2B5EF4-FFF2-40B4-BE49-F238E27FC236}">
                <a16:creationId xmlns:a16="http://schemas.microsoft.com/office/drawing/2014/main" id="{9C6B16F1-A2C9-E1BA-CB43-BC067ADBCD02}"/>
              </a:ext>
            </a:extLst>
          </p:cNvPr>
          <p:cNvSpPr txBox="1"/>
          <p:nvPr/>
        </p:nvSpPr>
        <p:spPr>
          <a:xfrm>
            <a:off x="11249720" y="3989108"/>
            <a:ext cx="6051237" cy="4360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6930"/>
              </a:lnSpc>
            </a:pPr>
            <a:r>
              <a:rPr lang="en-US" sz="4000" dirty="0" err="1">
                <a:solidFill>
                  <a:srgbClr val="FFFFFF"/>
                </a:solidFill>
                <a:latin typeface="Space Mono"/>
              </a:rPr>
              <a:t>Wir</a:t>
            </a:r>
            <a:r>
              <a:rPr lang="en-US" sz="40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Space Mono"/>
              </a:rPr>
              <a:t>wollen</a:t>
            </a:r>
            <a:r>
              <a:rPr lang="en-US" sz="40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Space Mono"/>
              </a:rPr>
              <a:t>durch</a:t>
            </a:r>
            <a:r>
              <a:rPr lang="en-US" sz="40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Space Mono"/>
              </a:rPr>
              <a:t>unsere</a:t>
            </a:r>
            <a:r>
              <a:rPr lang="en-US" sz="40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Space Mono"/>
              </a:rPr>
              <a:t>Kurse</a:t>
            </a:r>
            <a:r>
              <a:rPr lang="en-US" sz="4000" dirty="0">
                <a:solidFill>
                  <a:srgbClr val="FFFFFF"/>
                </a:solidFill>
                <a:latin typeface="Space Mono"/>
              </a:rPr>
              <a:t> das Interesse </a:t>
            </a:r>
            <a:r>
              <a:rPr lang="en-US" sz="4000" dirty="0" err="1">
                <a:solidFill>
                  <a:srgbClr val="FFFFFF"/>
                </a:solidFill>
                <a:latin typeface="Space Mono"/>
              </a:rPr>
              <a:t>junger</a:t>
            </a:r>
            <a:r>
              <a:rPr lang="en-US" sz="40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Space Mono"/>
              </a:rPr>
              <a:t>Mädchen</a:t>
            </a:r>
            <a:r>
              <a:rPr lang="en-US" sz="4000" dirty="0">
                <a:solidFill>
                  <a:srgbClr val="FFFFFF"/>
                </a:solidFill>
                <a:latin typeface="Space Mono"/>
              </a:rPr>
              <a:t> an der </a:t>
            </a:r>
            <a:r>
              <a:rPr lang="en-US" sz="4000" dirty="0" err="1">
                <a:solidFill>
                  <a:srgbClr val="FFFFFF"/>
                </a:solidFill>
                <a:latin typeface="Space Mono"/>
              </a:rPr>
              <a:t>Informatik</a:t>
            </a:r>
            <a:r>
              <a:rPr lang="en-US" sz="40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4000" dirty="0" err="1">
                <a:solidFill>
                  <a:srgbClr val="FFFFFF"/>
                </a:solidFill>
                <a:latin typeface="Space Mono"/>
              </a:rPr>
              <a:t>wecken</a:t>
            </a:r>
            <a:r>
              <a:rPr lang="en-US" sz="4000" dirty="0">
                <a:solidFill>
                  <a:srgbClr val="FFFFFF"/>
                </a:solidFill>
                <a:latin typeface="Space Mono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4107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7586" y="3505200"/>
            <a:ext cx="16251714" cy="3390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2000">
                <a:solidFill>
                  <a:srgbClr val="FFFFFF"/>
                </a:solidFill>
                <a:latin typeface="Space Mono Bold"/>
              </a:rPr>
              <a:t>CHATBOT INTRODUCTION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07586" y="1028700"/>
            <a:ext cx="16251714" cy="1016635"/>
            <a:chOff x="0" y="0"/>
            <a:chExt cx="21668952" cy="1355513"/>
          </a:xfrm>
        </p:grpSpPr>
        <p:sp>
          <p:nvSpPr>
            <p:cNvPr id="4" name="TextBox 4"/>
            <p:cNvSpPr txBox="1"/>
            <p:nvPr/>
          </p:nvSpPr>
          <p:spPr>
            <a:xfrm>
              <a:off x="0" y="38100"/>
              <a:ext cx="21668952" cy="5300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080"/>
                </a:lnSpc>
              </a:pPr>
              <a:r>
                <a:rPr lang="en-US" sz="2800" spc="420">
                  <a:solidFill>
                    <a:srgbClr val="FFFFFF"/>
                  </a:solidFill>
                  <a:latin typeface="Space Mono"/>
                </a:rPr>
                <a:t>*STARCODE</a:t>
              </a:r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1076113"/>
              <a:ext cx="21640800" cy="508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101513"/>
              <a:ext cx="1270000" cy="2540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07586" y="8260715"/>
            <a:ext cx="16251714" cy="1003263"/>
            <a:chOff x="0" y="0"/>
            <a:chExt cx="21668952" cy="1337683"/>
          </a:xfrm>
        </p:grpSpPr>
        <p:sp>
          <p:nvSpPr>
            <p:cNvPr id="8" name="TextBox 8"/>
            <p:cNvSpPr txBox="1"/>
            <p:nvPr/>
          </p:nvSpPr>
          <p:spPr>
            <a:xfrm>
              <a:off x="0" y="800100"/>
              <a:ext cx="21668952" cy="5375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080"/>
                </a:lnSpc>
              </a:pPr>
              <a:r>
                <a:rPr lang="en-US" sz="2800" spc="420" dirty="0">
                  <a:solidFill>
                    <a:srgbClr val="FFFFFF"/>
                  </a:solidFill>
                  <a:latin typeface="Space Mono"/>
                </a:rPr>
                <a:t>VERSION 2.0 | NOVEMBER 2023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28152" y="203200"/>
              <a:ext cx="21640800" cy="508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AutoShape 10"/>
            <p:cNvSpPr/>
            <p:nvPr/>
          </p:nvSpPr>
          <p:spPr>
            <a:xfrm>
              <a:off x="20398952" y="0"/>
              <a:ext cx="1270000" cy="254000"/>
            </a:xfrm>
            <a:prstGeom prst="rect">
              <a:avLst/>
            </a:prstGeom>
            <a:solidFill>
              <a:srgbClr val="000000"/>
            </a:solidFill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716832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3077143"/>
            <a:ext cx="9703526" cy="3436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930"/>
              </a:lnSpc>
            </a:pPr>
            <a:r>
              <a:rPr lang="en-US" sz="4200" dirty="0">
                <a:solidFill>
                  <a:srgbClr val="FFFFFF"/>
                </a:solidFill>
                <a:latin typeface="Space Mono"/>
              </a:rPr>
              <a:t>Ein Chatbot muss </a:t>
            </a:r>
            <a:r>
              <a:rPr lang="en-US" sz="4200" dirty="0" err="1">
                <a:solidFill>
                  <a:srgbClr val="FFFFFF"/>
                </a:solidFill>
                <a:latin typeface="Space Mono"/>
              </a:rPr>
              <a:t>Spracheingaben</a:t>
            </a:r>
            <a:r>
              <a:rPr lang="en-US" sz="42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4200" dirty="0" err="1">
                <a:solidFill>
                  <a:srgbClr val="FFBD59"/>
                </a:solidFill>
                <a:latin typeface="Space Mono Bold"/>
              </a:rPr>
              <a:t>empfangen</a:t>
            </a:r>
            <a:r>
              <a:rPr lang="en-US" sz="4200" dirty="0">
                <a:solidFill>
                  <a:srgbClr val="FFFFFF"/>
                </a:solidFill>
                <a:latin typeface="Space Mono"/>
              </a:rPr>
              <a:t>, </a:t>
            </a:r>
            <a:r>
              <a:rPr lang="en-US" sz="4200" dirty="0" err="1">
                <a:solidFill>
                  <a:srgbClr val="FFFFFF"/>
                </a:solidFill>
                <a:latin typeface="Space Mono"/>
              </a:rPr>
              <a:t>sinnvoll</a:t>
            </a:r>
            <a:r>
              <a:rPr lang="en-US" sz="42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4200" dirty="0" err="1">
                <a:solidFill>
                  <a:srgbClr val="FFBD59"/>
                </a:solidFill>
                <a:latin typeface="Space Mono Bold"/>
              </a:rPr>
              <a:t>verarbeiten</a:t>
            </a:r>
            <a:r>
              <a:rPr lang="en-US" sz="4200" dirty="0">
                <a:solidFill>
                  <a:srgbClr val="FFFFFF"/>
                </a:solidFill>
                <a:latin typeface="Space Mono"/>
              </a:rPr>
              <a:t> und </a:t>
            </a:r>
            <a:r>
              <a:rPr lang="en-US" sz="4200" dirty="0" err="1">
                <a:solidFill>
                  <a:srgbClr val="FFBD59"/>
                </a:solidFill>
                <a:latin typeface="Space Mono Bold"/>
              </a:rPr>
              <a:t>antworten</a:t>
            </a:r>
            <a:r>
              <a:rPr lang="en-US" sz="4200" dirty="0">
                <a:solidFill>
                  <a:srgbClr val="FFFFFF"/>
                </a:solidFill>
                <a:latin typeface="Space Mono"/>
              </a:rPr>
              <a:t> </a:t>
            </a:r>
            <a:r>
              <a:rPr lang="en-US" sz="4200" dirty="0" err="1">
                <a:solidFill>
                  <a:srgbClr val="FFFFFF"/>
                </a:solidFill>
                <a:latin typeface="Space Mono"/>
              </a:rPr>
              <a:t>können</a:t>
            </a:r>
            <a:r>
              <a:rPr lang="en-US" sz="4200" dirty="0">
                <a:solidFill>
                  <a:srgbClr val="FFFFFF"/>
                </a:solidFill>
                <a:latin typeface="Space Mono"/>
              </a:rPr>
              <a:t>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562610"/>
            <a:ext cx="16251714" cy="1484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0"/>
              </a:lnSpc>
            </a:pPr>
            <a:r>
              <a:rPr lang="en-US" sz="10400">
                <a:solidFill>
                  <a:srgbClr val="FFFFFF"/>
                </a:solidFill>
                <a:latin typeface="Space Mono Bold"/>
              </a:rPr>
              <a:t>WAS IST EIN CHATBOT?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E734B295-8BAE-34A6-1CB1-B47B05DAB4DF}"/>
              </a:ext>
            </a:extLst>
          </p:cNvPr>
          <p:cNvGrpSpPr/>
          <p:nvPr/>
        </p:nvGrpSpPr>
        <p:grpSpPr>
          <a:xfrm>
            <a:off x="12125803" y="2851617"/>
            <a:ext cx="6013946" cy="3040716"/>
            <a:chOff x="12125803" y="2851617"/>
            <a:chExt cx="6013946" cy="3040716"/>
          </a:xfrm>
        </p:grpSpPr>
        <p:grpSp>
          <p:nvGrpSpPr>
            <p:cNvPr id="2" name="Group 2"/>
            <p:cNvGrpSpPr/>
            <p:nvPr/>
          </p:nvGrpSpPr>
          <p:grpSpPr>
            <a:xfrm>
              <a:off x="12431717" y="2851617"/>
              <a:ext cx="5402117" cy="3040716"/>
              <a:chOff x="0" y="0"/>
              <a:chExt cx="2555349" cy="1438342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92710" y="106680"/>
                <a:ext cx="2451209" cy="1318962"/>
              </a:xfrm>
              <a:custGeom>
                <a:avLst/>
                <a:gdLst/>
                <a:ahLst/>
                <a:cxnLst/>
                <a:rect l="l" t="t" r="r" b="b"/>
                <a:pathLst>
                  <a:path w="2451209" h="1318962">
                    <a:moveTo>
                      <a:pt x="2424539" y="1129732"/>
                    </a:moveTo>
                    <a:cubicBezTo>
                      <a:pt x="2424539" y="1217362"/>
                      <a:pt x="2348339" y="1288482"/>
                      <a:pt x="2267059" y="1288482"/>
                    </a:cubicBezTo>
                    <a:lnTo>
                      <a:pt x="66040" y="1288482"/>
                    </a:lnTo>
                    <a:cubicBezTo>
                      <a:pt x="43180" y="1288482"/>
                      <a:pt x="20320" y="1283402"/>
                      <a:pt x="0" y="1274512"/>
                    </a:cubicBezTo>
                    <a:cubicBezTo>
                      <a:pt x="26670" y="1302452"/>
                      <a:pt x="63500" y="1318962"/>
                      <a:pt x="109750" y="1318962"/>
                    </a:cubicBezTo>
                    <a:lnTo>
                      <a:pt x="2305159" y="1318962"/>
                    </a:lnTo>
                    <a:cubicBezTo>
                      <a:pt x="2385169" y="1318962"/>
                      <a:pt x="2451209" y="1252922"/>
                      <a:pt x="2451209" y="1172912"/>
                    </a:cubicBezTo>
                    <a:lnTo>
                      <a:pt x="2451209" y="95250"/>
                    </a:lnTo>
                    <a:cubicBezTo>
                      <a:pt x="2451209" y="58420"/>
                      <a:pt x="2437239" y="25400"/>
                      <a:pt x="2415649" y="0"/>
                    </a:cubicBezTo>
                    <a:cubicBezTo>
                      <a:pt x="2421999" y="16510"/>
                      <a:pt x="2424539" y="34290"/>
                      <a:pt x="2424539" y="52070"/>
                    </a:cubicBezTo>
                    <a:lnTo>
                      <a:pt x="2424539" y="1129732"/>
                    </a:lnTo>
                    <a:lnTo>
                      <a:pt x="2424539" y="112973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" name="Freeform 4"/>
              <p:cNvSpPr/>
              <p:nvPr/>
            </p:nvSpPr>
            <p:spPr>
              <a:xfrm>
                <a:off x="12700" y="12700"/>
                <a:ext cx="2490579" cy="1369762"/>
              </a:xfrm>
              <a:custGeom>
                <a:avLst/>
                <a:gdLst/>
                <a:ahLst/>
                <a:cxnLst/>
                <a:rect l="l" t="t" r="r" b="b"/>
                <a:pathLst>
                  <a:path w="2490579" h="1369762">
                    <a:moveTo>
                      <a:pt x="146050" y="1369762"/>
                    </a:moveTo>
                    <a:lnTo>
                      <a:pt x="2344529" y="1369762"/>
                    </a:lnTo>
                    <a:cubicBezTo>
                      <a:pt x="2424539" y="1369762"/>
                      <a:pt x="2490579" y="1303722"/>
                      <a:pt x="2490579" y="1223712"/>
                    </a:cubicBezTo>
                    <a:lnTo>
                      <a:pt x="2490579" y="146050"/>
                    </a:lnTo>
                    <a:cubicBezTo>
                      <a:pt x="2490579" y="66040"/>
                      <a:pt x="2424539" y="0"/>
                      <a:pt x="2344529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223712"/>
                    </a:lnTo>
                    <a:cubicBezTo>
                      <a:pt x="0" y="1304992"/>
                      <a:pt x="66040" y="1369762"/>
                      <a:pt x="146050" y="1369762"/>
                    </a:cubicBezTo>
                    <a:close/>
                  </a:path>
                </a:pathLst>
              </a:custGeom>
              <a:solidFill>
                <a:srgbClr val="FFCE83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" name="Freeform 5"/>
              <p:cNvSpPr/>
              <p:nvPr/>
            </p:nvSpPr>
            <p:spPr>
              <a:xfrm>
                <a:off x="0" y="0"/>
                <a:ext cx="2555349" cy="1438342"/>
              </a:xfrm>
              <a:custGeom>
                <a:avLst/>
                <a:gdLst/>
                <a:ahLst/>
                <a:cxnLst/>
                <a:rect l="l" t="t" r="r" b="b"/>
                <a:pathLst>
                  <a:path w="2555349" h="1438342">
                    <a:moveTo>
                      <a:pt x="2491849" y="74930"/>
                    </a:moveTo>
                    <a:cubicBezTo>
                      <a:pt x="2463909" y="30480"/>
                      <a:pt x="2414379" y="0"/>
                      <a:pt x="2357229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236412"/>
                    </a:lnTo>
                    <a:cubicBezTo>
                      <a:pt x="0" y="1288482"/>
                      <a:pt x="25400" y="1334202"/>
                      <a:pt x="63500" y="1363412"/>
                    </a:cubicBezTo>
                    <a:cubicBezTo>
                      <a:pt x="91440" y="1407862"/>
                      <a:pt x="140970" y="1438342"/>
                      <a:pt x="204606" y="1438342"/>
                    </a:cubicBezTo>
                    <a:lnTo>
                      <a:pt x="2396599" y="1438342"/>
                    </a:lnTo>
                    <a:cubicBezTo>
                      <a:pt x="2484229" y="1438342"/>
                      <a:pt x="2555349" y="1367222"/>
                      <a:pt x="2555349" y="1279592"/>
                    </a:cubicBezTo>
                    <a:lnTo>
                      <a:pt x="2555349" y="201930"/>
                    </a:lnTo>
                    <a:cubicBezTo>
                      <a:pt x="2555349" y="149860"/>
                      <a:pt x="2529949" y="104140"/>
                      <a:pt x="2491849" y="74930"/>
                    </a:cubicBezTo>
                    <a:close/>
                    <a:moveTo>
                      <a:pt x="12700" y="1236412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2357229" y="12700"/>
                    </a:lnTo>
                    <a:cubicBezTo>
                      <a:pt x="2437239" y="12700"/>
                      <a:pt x="2503279" y="78740"/>
                      <a:pt x="2503279" y="158750"/>
                    </a:cubicBezTo>
                    <a:lnTo>
                      <a:pt x="2503279" y="1236412"/>
                    </a:lnTo>
                    <a:cubicBezTo>
                      <a:pt x="2503279" y="1316422"/>
                      <a:pt x="2437239" y="1382462"/>
                      <a:pt x="2357229" y="1382462"/>
                    </a:cubicBezTo>
                    <a:lnTo>
                      <a:pt x="158750" y="1382462"/>
                    </a:lnTo>
                    <a:cubicBezTo>
                      <a:pt x="78740" y="1382462"/>
                      <a:pt x="12700" y="1317692"/>
                      <a:pt x="12700" y="1236412"/>
                    </a:cubicBezTo>
                    <a:close/>
                    <a:moveTo>
                      <a:pt x="2543919" y="1279592"/>
                    </a:moveTo>
                    <a:cubicBezTo>
                      <a:pt x="2543919" y="1359602"/>
                      <a:pt x="2476609" y="1425642"/>
                      <a:pt x="2396599" y="1425642"/>
                    </a:cubicBezTo>
                    <a:lnTo>
                      <a:pt x="204606" y="1425642"/>
                    </a:lnTo>
                    <a:cubicBezTo>
                      <a:pt x="157480" y="1425642"/>
                      <a:pt x="120650" y="1409132"/>
                      <a:pt x="93980" y="1381192"/>
                    </a:cubicBezTo>
                    <a:cubicBezTo>
                      <a:pt x="114300" y="1390082"/>
                      <a:pt x="135890" y="1395162"/>
                      <a:pt x="160020" y="1395162"/>
                    </a:cubicBezTo>
                    <a:lnTo>
                      <a:pt x="2358499" y="1395162"/>
                    </a:lnTo>
                    <a:cubicBezTo>
                      <a:pt x="2446129" y="1395162"/>
                      <a:pt x="2517249" y="1324042"/>
                      <a:pt x="2517249" y="1236412"/>
                    </a:cubicBezTo>
                    <a:lnTo>
                      <a:pt x="2517249" y="158750"/>
                    </a:lnTo>
                    <a:cubicBezTo>
                      <a:pt x="2517249" y="140970"/>
                      <a:pt x="2513439" y="123190"/>
                      <a:pt x="2508359" y="106680"/>
                    </a:cubicBezTo>
                    <a:cubicBezTo>
                      <a:pt x="2529949" y="132080"/>
                      <a:pt x="2543919" y="165100"/>
                      <a:pt x="2543919" y="201930"/>
                    </a:cubicBezTo>
                    <a:lnTo>
                      <a:pt x="2543919" y="1279592"/>
                    </a:lnTo>
                    <a:cubicBezTo>
                      <a:pt x="2543919" y="1279592"/>
                      <a:pt x="2543919" y="1279592"/>
                      <a:pt x="2543919" y="1279592"/>
                    </a:cubicBezTo>
                    <a:close/>
                  </a:path>
                </a:pathLst>
              </a:custGeom>
              <a:solidFill>
                <a:srgbClr val="0C1957"/>
              </a:solidFill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12125803" y="3301683"/>
              <a:ext cx="6013946" cy="157842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33"/>
                </a:lnSpc>
                <a:spcBef>
                  <a:spcPct val="0"/>
                </a:spcBef>
              </a:pPr>
              <a:r>
                <a:rPr lang="en-US" sz="3757" spc="563" dirty="0">
                  <a:solidFill>
                    <a:srgbClr val="5271FF"/>
                  </a:solidFill>
                  <a:latin typeface="Bebas Neue"/>
                </a:rPr>
                <a:t>HALLO, CHATBOT. ICH MÖCHTE GERN VEGANE MUFFINS BACKEN.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4097000" y="5067300"/>
              <a:ext cx="3638627" cy="644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50"/>
                </a:lnSpc>
                <a:spcBef>
                  <a:spcPct val="0"/>
                </a:spcBef>
              </a:pPr>
              <a:r>
                <a:rPr lang="en-US" sz="2227" spc="334" dirty="0">
                  <a:solidFill>
                    <a:srgbClr val="000000"/>
                  </a:solidFill>
                  <a:latin typeface="Space Mono"/>
                </a:rPr>
                <a:t>23.12.2022, 10:11</a:t>
              </a:r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D79FFFDA-E9C9-A2CB-7AF3-7C7DC37A2C86}"/>
              </a:ext>
            </a:extLst>
          </p:cNvPr>
          <p:cNvGrpSpPr/>
          <p:nvPr/>
        </p:nvGrpSpPr>
        <p:grpSpPr>
          <a:xfrm>
            <a:off x="8135700" y="6106354"/>
            <a:ext cx="7980206" cy="3765342"/>
            <a:chOff x="7848600" y="6092358"/>
            <a:chExt cx="7980206" cy="3765342"/>
          </a:xfrm>
        </p:grpSpPr>
        <p:grpSp>
          <p:nvGrpSpPr>
            <p:cNvPr id="7" name="Group 7"/>
            <p:cNvGrpSpPr/>
            <p:nvPr/>
          </p:nvGrpSpPr>
          <p:grpSpPr>
            <a:xfrm>
              <a:off x="7848600" y="6092358"/>
              <a:ext cx="7980206" cy="3688715"/>
              <a:chOff x="0" y="0"/>
              <a:chExt cx="3406905" cy="174486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92710" y="106680"/>
                <a:ext cx="3302765" cy="1625483"/>
              </a:xfrm>
              <a:custGeom>
                <a:avLst/>
                <a:gdLst/>
                <a:ahLst/>
                <a:cxnLst/>
                <a:rect l="l" t="t" r="r" b="b"/>
                <a:pathLst>
                  <a:path w="3302765" h="1625483">
                    <a:moveTo>
                      <a:pt x="3276095" y="1436253"/>
                    </a:moveTo>
                    <a:cubicBezTo>
                      <a:pt x="3276095" y="1523883"/>
                      <a:pt x="3199895" y="1595003"/>
                      <a:pt x="3118615" y="1595003"/>
                    </a:cubicBezTo>
                    <a:lnTo>
                      <a:pt x="66040" y="1595003"/>
                    </a:lnTo>
                    <a:cubicBezTo>
                      <a:pt x="43180" y="1595003"/>
                      <a:pt x="20320" y="1589923"/>
                      <a:pt x="0" y="1581033"/>
                    </a:cubicBezTo>
                    <a:cubicBezTo>
                      <a:pt x="26670" y="1608973"/>
                      <a:pt x="63500" y="1625483"/>
                      <a:pt x="115178" y="1625483"/>
                    </a:cubicBezTo>
                    <a:lnTo>
                      <a:pt x="3156715" y="1625483"/>
                    </a:lnTo>
                    <a:cubicBezTo>
                      <a:pt x="3236725" y="1625483"/>
                      <a:pt x="3302765" y="1559443"/>
                      <a:pt x="3302765" y="1479433"/>
                    </a:cubicBezTo>
                    <a:lnTo>
                      <a:pt x="3302765" y="95250"/>
                    </a:lnTo>
                    <a:cubicBezTo>
                      <a:pt x="3302765" y="58420"/>
                      <a:pt x="3288795" y="25400"/>
                      <a:pt x="3267205" y="0"/>
                    </a:cubicBezTo>
                    <a:cubicBezTo>
                      <a:pt x="3273555" y="16510"/>
                      <a:pt x="3276095" y="34290"/>
                      <a:pt x="3276095" y="52070"/>
                    </a:cubicBezTo>
                    <a:lnTo>
                      <a:pt x="3276095" y="1436253"/>
                    </a:lnTo>
                    <a:lnTo>
                      <a:pt x="3276095" y="143625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" name="Freeform 9"/>
              <p:cNvSpPr/>
              <p:nvPr/>
            </p:nvSpPr>
            <p:spPr>
              <a:xfrm>
                <a:off x="12700" y="12700"/>
                <a:ext cx="3342135" cy="1676283"/>
              </a:xfrm>
              <a:custGeom>
                <a:avLst/>
                <a:gdLst/>
                <a:ahLst/>
                <a:cxnLst/>
                <a:rect l="l" t="t" r="r" b="b"/>
                <a:pathLst>
                  <a:path w="3342135" h="1676283">
                    <a:moveTo>
                      <a:pt x="146050" y="1676283"/>
                    </a:moveTo>
                    <a:lnTo>
                      <a:pt x="3196085" y="1676283"/>
                    </a:lnTo>
                    <a:cubicBezTo>
                      <a:pt x="3276095" y="1676283"/>
                      <a:pt x="3342135" y="1610243"/>
                      <a:pt x="3342135" y="1530233"/>
                    </a:cubicBezTo>
                    <a:lnTo>
                      <a:pt x="3342135" y="146050"/>
                    </a:lnTo>
                    <a:cubicBezTo>
                      <a:pt x="3342135" y="66040"/>
                      <a:pt x="3276095" y="0"/>
                      <a:pt x="3196085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1530233"/>
                    </a:lnTo>
                    <a:cubicBezTo>
                      <a:pt x="0" y="1611513"/>
                      <a:pt x="66040" y="1676283"/>
                      <a:pt x="146050" y="1676283"/>
                    </a:cubicBezTo>
                    <a:close/>
                  </a:path>
                </a:pathLst>
              </a:custGeom>
              <a:solidFill>
                <a:srgbClr val="C7D0D8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0" y="0"/>
                <a:ext cx="3406905" cy="1744863"/>
              </a:xfrm>
              <a:custGeom>
                <a:avLst/>
                <a:gdLst/>
                <a:ahLst/>
                <a:cxnLst/>
                <a:rect l="l" t="t" r="r" b="b"/>
                <a:pathLst>
                  <a:path w="3406905" h="1744863">
                    <a:moveTo>
                      <a:pt x="3343405" y="74930"/>
                    </a:moveTo>
                    <a:cubicBezTo>
                      <a:pt x="3315465" y="30480"/>
                      <a:pt x="3265935" y="0"/>
                      <a:pt x="3208785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1542933"/>
                    </a:lnTo>
                    <a:cubicBezTo>
                      <a:pt x="0" y="1595003"/>
                      <a:pt x="25400" y="1640723"/>
                      <a:pt x="63500" y="1669933"/>
                    </a:cubicBezTo>
                    <a:cubicBezTo>
                      <a:pt x="91440" y="1714383"/>
                      <a:pt x="140970" y="1744863"/>
                      <a:pt x="210880" y="1744863"/>
                    </a:cubicBezTo>
                    <a:lnTo>
                      <a:pt x="3248155" y="1744863"/>
                    </a:lnTo>
                    <a:cubicBezTo>
                      <a:pt x="3335785" y="1744863"/>
                      <a:pt x="3406905" y="1673743"/>
                      <a:pt x="3406905" y="1586113"/>
                    </a:cubicBezTo>
                    <a:lnTo>
                      <a:pt x="3406905" y="201930"/>
                    </a:lnTo>
                    <a:cubicBezTo>
                      <a:pt x="3406905" y="149860"/>
                      <a:pt x="3381505" y="104140"/>
                      <a:pt x="3343405" y="74930"/>
                    </a:cubicBezTo>
                    <a:close/>
                    <a:moveTo>
                      <a:pt x="12700" y="1542933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3208785" y="12700"/>
                    </a:lnTo>
                    <a:cubicBezTo>
                      <a:pt x="3288795" y="12700"/>
                      <a:pt x="3354835" y="78740"/>
                      <a:pt x="3354835" y="158750"/>
                    </a:cubicBezTo>
                    <a:lnTo>
                      <a:pt x="3354835" y="1542933"/>
                    </a:lnTo>
                    <a:cubicBezTo>
                      <a:pt x="3354835" y="1622943"/>
                      <a:pt x="3288795" y="1688983"/>
                      <a:pt x="3208785" y="1688983"/>
                    </a:cubicBezTo>
                    <a:lnTo>
                      <a:pt x="158750" y="1688983"/>
                    </a:lnTo>
                    <a:cubicBezTo>
                      <a:pt x="78740" y="1688983"/>
                      <a:pt x="12700" y="1624213"/>
                      <a:pt x="12700" y="1542933"/>
                    </a:cubicBezTo>
                    <a:close/>
                    <a:moveTo>
                      <a:pt x="3395475" y="1586113"/>
                    </a:moveTo>
                    <a:cubicBezTo>
                      <a:pt x="3395475" y="1666123"/>
                      <a:pt x="3328165" y="1732163"/>
                      <a:pt x="3248155" y="1732163"/>
                    </a:cubicBezTo>
                    <a:lnTo>
                      <a:pt x="210880" y="1732163"/>
                    </a:lnTo>
                    <a:cubicBezTo>
                      <a:pt x="157480" y="1732163"/>
                      <a:pt x="120650" y="1715653"/>
                      <a:pt x="93980" y="1687713"/>
                    </a:cubicBezTo>
                    <a:cubicBezTo>
                      <a:pt x="114300" y="1696603"/>
                      <a:pt x="135890" y="1701683"/>
                      <a:pt x="160020" y="1701683"/>
                    </a:cubicBezTo>
                    <a:lnTo>
                      <a:pt x="3210055" y="1701683"/>
                    </a:lnTo>
                    <a:cubicBezTo>
                      <a:pt x="3297685" y="1701683"/>
                      <a:pt x="3368805" y="1630563"/>
                      <a:pt x="3368805" y="1542933"/>
                    </a:cubicBezTo>
                    <a:lnTo>
                      <a:pt x="3368805" y="158750"/>
                    </a:lnTo>
                    <a:cubicBezTo>
                      <a:pt x="3368805" y="140970"/>
                      <a:pt x="3364995" y="123190"/>
                      <a:pt x="3359915" y="106680"/>
                    </a:cubicBezTo>
                    <a:cubicBezTo>
                      <a:pt x="3381505" y="132080"/>
                      <a:pt x="3395475" y="165100"/>
                      <a:pt x="3395475" y="201930"/>
                    </a:cubicBezTo>
                    <a:lnTo>
                      <a:pt x="3395475" y="1586113"/>
                    </a:lnTo>
                    <a:cubicBezTo>
                      <a:pt x="3395475" y="1586113"/>
                      <a:pt x="3395475" y="1586113"/>
                      <a:pt x="3395475" y="1586113"/>
                    </a:cubicBezTo>
                    <a:close/>
                  </a:path>
                </a:pathLst>
              </a:custGeom>
              <a:solidFill>
                <a:srgbClr val="0C1957"/>
              </a:solidFill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8349996" y="6695301"/>
              <a:ext cx="6993907" cy="31623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33"/>
                </a:lnSpc>
                <a:spcBef>
                  <a:spcPct val="0"/>
                </a:spcBef>
              </a:pPr>
              <a:r>
                <a:rPr lang="en-US" sz="3757" spc="563" dirty="0">
                  <a:solidFill>
                    <a:srgbClr val="33438D"/>
                  </a:solidFill>
                  <a:latin typeface="Bebas Neue"/>
                </a:rPr>
                <a:t>GERNE! MÖCHTEST DU LIEBER </a:t>
              </a:r>
              <a:r>
                <a:rPr lang="en-US" sz="3757" spc="563" dirty="0">
                  <a:solidFill>
                    <a:srgbClr val="33438D"/>
                  </a:solidFill>
                  <a:latin typeface="Bebas Neue"/>
                  <a:hlinkClick r:id="rId2" tooltip="https://www.chefkoch.de/rezepte/3288701488316683/Vegane-Schoko-Muffins.html"/>
                </a:rPr>
                <a:t>VEGANE SCHOKO-MUFFINS</a:t>
              </a:r>
              <a:r>
                <a:rPr lang="en-US" sz="3757" spc="563" dirty="0">
                  <a:solidFill>
                    <a:srgbClr val="33438D"/>
                  </a:solidFill>
                  <a:latin typeface="Bebas Neue"/>
                </a:rPr>
                <a:t>, </a:t>
              </a:r>
              <a:r>
                <a:rPr lang="en-US" sz="3757" spc="563" dirty="0">
                  <a:solidFill>
                    <a:srgbClr val="33438D"/>
                  </a:solidFill>
                  <a:latin typeface="Bebas Neue"/>
                  <a:hlinkClick r:id="rId3" tooltip="https://www.chefkoch.de/rezepte/2474941389691202/Fluffige-vegane-Muffins.html"/>
                </a:rPr>
                <a:t>FLUFFIGE VEGANE MUFFINS</a:t>
              </a:r>
              <a:r>
                <a:rPr lang="en-US" sz="3757" spc="563" dirty="0">
                  <a:solidFill>
                    <a:srgbClr val="33438D"/>
                  </a:solidFill>
                  <a:latin typeface="Bebas Neue"/>
                </a:rPr>
                <a:t>, ODER </a:t>
              </a:r>
              <a:r>
                <a:rPr lang="en-US" sz="3757" spc="563" dirty="0">
                  <a:solidFill>
                    <a:srgbClr val="33438D"/>
                  </a:solidFill>
                  <a:latin typeface="Bebas Neue"/>
                  <a:hlinkClick r:id="rId4" tooltip="https://www.chefkoch.de/rezepte/3263111485123950/Vegane-Apfelmuffins.html"/>
                </a:rPr>
                <a:t>VEGANE APFEL-MUFFINS</a:t>
              </a:r>
              <a:r>
                <a:rPr lang="en-US" sz="3757" spc="563" dirty="0">
                  <a:solidFill>
                    <a:srgbClr val="33438D"/>
                  </a:solidFill>
                  <a:latin typeface="Bebas Neue"/>
                </a:rPr>
                <a:t> BACKEN?</a:t>
              </a:r>
            </a:p>
            <a:p>
              <a:pPr algn="ctr">
                <a:lnSpc>
                  <a:spcPts val="4133"/>
                </a:lnSpc>
                <a:spcBef>
                  <a:spcPct val="0"/>
                </a:spcBef>
              </a:pPr>
              <a:endParaRPr lang="en-US" sz="3757" spc="563" dirty="0">
                <a:solidFill>
                  <a:srgbClr val="33438D"/>
                </a:solidFill>
                <a:latin typeface="Bebas Neue"/>
              </a:endParaRPr>
            </a:p>
            <a:p>
              <a:pPr algn="ctr">
                <a:lnSpc>
                  <a:spcPts val="4133"/>
                </a:lnSpc>
                <a:spcBef>
                  <a:spcPct val="0"/>
                </a:spcBef>
              </a:pPr>
              <a:endParaRPr lang="en-US" sz="3757" spc="563" dirty="0">
                <a:solidFill>
                  <a:srgbClr val="33438D"/>
                </a:solidFill>
                <a:latin typeface="Bebas Neue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1784104" y="8953500"/>
              <a:ext cx="3638627" cy="644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50"/>
                </a:lnSpc>
                <a:spcBef>
                  <a:spcPct val="0"/>
                </a:spcBef>
              </a:pPr>
              <a:r>
                <a:rPr lang="en-US" sz="2227" spc="334" dirty="0">
                  <a:solidFill>
                    <a:srgbClr val="000000"/>
                  </a:solidFill>
                  <a:latin typeface="Space Mono"/>
                </a:rPr>
                <a:t>23.12.2022, 10:12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FE144C5-F6E8-F07E-D0A3-59E8AC686307}"/>
              </a:ext>
            </a:extLst>
          </p:cNvPr>
          <p:cNvGrpSpPr/>
          <p:nvPr/>
        </p:nvGrpSpPr>
        <p:grpSpPr>
          <a:xfrm>
            <a:off x="11611453" y="2857500"/>
            <a:ext cx="10480057" cy="2293253"/>
            <a:chOff x="11611453" y="2304152"/>
            <a:chExt cx="10480057" cy="2293253"/>
          </a:xfrm>
        </p:grpSpPr>
        <p:grpSp>
          <p:nvGrpSpPr>
            <p:cNvPr id="2" name="Group 2"/>
            <p:cNvGrpSpPr/>
            <p:nvPr/>
          </p:nvGrpSpPr>
          <p:grpSpPr>
            <a:xfrm>
              <a:off x="12888917" y="2304152"/>
              <a:ext cx="5030642" cy="2293253"/>
              <a:chOff x="0" y="0"/>
              <a:chExt cx="2379631" cy="1084772"/>
            </a:xfrm>
          </p:grpSpPr>
          <p:sp>
            <p:nvSpPr>
              <p:cNvPr id="3" name="Freeform 3"/>
              <p:cNvSpPr/>
              <p:nvPr/>
            </p:nvSpPr>
            <p:spPr>
              <a:xfrm>
                <a:off x="92710" y="106680"/>
                <a:ext cx="2275491" cy="965392"/>
              </a:xfrm>
              <a:custGeom>
                <a:avLst/>
                <a:gdLst/>
                <a:ahLst/>
                <a:cxnLst/>
                <a:rect l="l" t="t" r="r" b="b"/>
                <a:pathLst>
                  <a:path w="2275491" h="965392">
                    <a:moveTo>
                      <a:pt x="2248821" y="776162"/>
                    </a:moveTo>
                    <a:cubicBezTo>
                      <a:pt x="2248821" y="863792"/>
                      <a:pt x="2172621" y="934912"/>
                      <a:pt x="2091341" y="934912"/>
                    </a:cubicBezTo>
                    <a:lnTo>
                      <a:pt x="66040" y="934912"/>
                    </a:lnTo>
                    <a:cubicBezTo>
                      <a:pt x="43180" y="934912"/>
                      <a:pt x="20320" y="929832"/>
                      <a:pt x="0" y="920942"/>
                    </a:cubicBezTo>
                    <a:cubicBezTo>
                      <a:pt x="26670" y="948882"/>
                      <a:pt x="63500" y="965392"/>
                      <a:pt x="108630" y="965392"/>
                    </a:cubicBezTo>
                    <a:lnTo>
                      <a:pt x="2129441" y="965392"/>
                    </a:lnTo>
                    <a:cubicBezTo>
                      <a:pt x="2209451" y="965392"/>
                      <a:pt x="2275491" y="899352"/>
                      <a:pt x="2275491" y="819342"/>
                    </a:cubicBezTo>
                    <a:lnTo>
                      <a:pt x="2275491" y="95250"/>
                    </a:lnTo>
                    <a:cubicBezTo>
                      <a:pt x="2275491" y="58420"/>
                      <a:pt x="2261521" y="25400"/>
                      <a:pt x="2239931" y="0"/>
                    </a:cubicBezTo>
                    <a:cubicBezTo>
                      <a:pt x="2246281" y="16510"/>
                      <a:pt x="2248821" y="34290"/>
                      <a:pt x="2248821" y="52070"/>
                    </a:cubicBezTo>
                    <a:lnTo>
                      <a:pt x="2248821" y="776162"/>
                    </a:lnTo>
                    <a:lnTo>
                      <a:pt x="2248821" y="77616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" name="Freeform 4"/>
              <p:cNvSpPr/>
              <p:nvPr/>
            </p:nvSpPr>
            <p:spPr>
              <a:xfrm>
                <a:off x="12700" y="12700"/>
                <a:ext cx="2314861" cy="1016192"/>
              </a:xfrm>
              <a:custGeom>
                <a:avLst/>
                <a:gdLst/>
                <a:ahLst/>
                <a:cxnLst/>
                <a:rect l="l" t="t" r="r" b="b"/>
                <a:pathLst>
                  <a:path w="2314861" h="1016192">
                    <a:moveTo>
                      <a:pt x="146050" y="1016192"/>
                    </a:moveTo>
                    <a:lnTo>
                      <a:pt x="2168811" y="1016192"/>
                    </a:lnTo>
                    <a:cubicBezTo>
                      <a:pt x="2248821" y="1016192"/>
                      <a:pt x="2314861" y="950152"/>
                      <a:pt x="2314861" y="870142"/>
                    </a:cubicBezTo>
                    <a:lnTo>
                      <a:pt x="2314861" y="146050"/>
                    </a:lnTo>
                    <a:cubicBezTo>
                      <a:pt x="2314861" y="66040"/>
                      <a:pt x="2248821" y="0"/>
                      <a:pt x="2168811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870142"/>
                    </a:lnTo>
                    <a:cubicBezTo>
                      <a:pt x="0" y="951421"/>
                      <a:pt x="66040" y="1016192"/>
                      <a:pt x="146050" y="1016192"/>
                    </a:cubicBezTo>
                    <a:close/>
                  </a:path>
                </a:pathLst>
              </a:custGeom>
              <a:solidFill>
                <a:srgbClr val="FFCE83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" name="Freeform 5"/>
              <p:cNvSpPr/>
              <p:nvPr/>
            </p:nvSpPr>
            <p:spPr>
              <a:xfrm>
                <a:off x="0" y="0"/>
                <a:ext cx="2379631" cy="1084772"/>
              </a:xfrm>
              <a:custGeom>
                <a:avLst/>
                <a:gdLst/>
                <a:ahLst/>
                <a:cxnLst/>
                <a:rect l="l" t="t" r="r" b="b"/>
                <a:pathLst>
                  <a:path w="2379631" h="1084772">
                    <a:moveTo>
                      <a:pt x="2316131" y="74930"/>
                    </a:moveTo>
                    <a:cubicBezTo>
                      <a:pt x="2288191" y="30480"/>
                      <a:pt x="2238661" y="0"/>
                      <a:pt x="2181511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882842"/>
                    </a:lnTo>
                    <a:cubicBezTo>
                      <a:pt x="0" y="934912"/>
                      <a:pt x="25400" y="980632"/>
                      <a:pt x="63500" y="1009842"/>
                    </a:cubicBezTo>
                    <a:cubicBezTo>
                      <a:pt x="91440" y="1054292"/>
                      <a:pt x="140970" y="1084772"/>
                      <a:pt x="203311" y="1084772"/>
                    </a:cubicBezTo>
                    <a:lnTo>
                      <a:pt x="2220881" y="1084772"/>
                    </a:lnTo>
                    <a:cubicBezTo>
                      <a:pt x="2308511" y="1084772"/>
                      <a:pt x="2379631" y="1013652"/>
                      <a:pt x="2379631" y="926022"/>
                    </a:cubicBezTo>
                    <a:lnTo>
                      <a:pt x="2379631" y="201930"/>
                    </a:lnTo>
                    <a:cubicBezTo>
                      <a:pt x="2379631" y="149860"/>
                      <a:pt x="2354231" y="104140"/>
                      <a:pt x="2316131" y="74930"/>
                    </a:cubicBezTo>
                    <a:close/>
                    <a:moveTo>
                      <a:pt x="12700" y="882842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2181511" y="12700"/>
                    </a:lnTo>
                    <a:cubicBezTo>
                      <a:pt x="2261521" y="12700"/>
                      <a:pt x="2327561" y="78740"/>
                      <a:pt x="2327561" y="158750"/>
                    </a:cubicBezTo>
                    <a:lnTo>
                      <a:pt x="2327561" y="882842"/>
                    </a:lnTo>
                    <a:cubicBezTo>
                      <a:pt x="2327561" y="962852"/>
                      <a:pt x="2261521" y="1028892"/>
                      <a:pt x="2181511" y="1028892"/>
                    </a:cubicBezTo>
                    <a:lnTo>
                      <a:pt x="158750" y="1028892"/>
                    </a:lnTo>
                    <a:cubicBezTo>
                      <a:pt x="78740" y="1028892"/>
                      <a:pt x="12700" y="964121"/>
                      <a:pt x="12700" y="882842"/>
                    </a:cubicBezTo>
                    <a:close/>
                    <a:moveTo>
                      <a:pt x="2368201" y="926021"/>
                    </a:moveTo>
                    <a:cubicBezTo>
                      <a:pt x="2368201" y="1006032"/>
                      <a:pt x="2300891" y="1072071"/>
                      <a:pt x="2220881" y="1072071"/>
                    </a:cubicBezTo>
                    <a:lnTo>
                      <a:pt x="203311" y="1072071"/>
                    </a:lnTo>
                    <a:cubicBezTo>
                      <a:pt x="157480" y="1072071"/>
                      <a:pt x="120650" y="1055562"/>
                      <a:pt x="93980" y="1027621"/>
                    </a:cubicBezTo>
                    <a:cubicBezTo>
                      <a:pt x="114300" y="1036512"/>
                      <a:pt x="135890" y="1041592"/>
                      <a:pt x="160020" y="1041592"/>
                    </a:cubicBezTo>
                    <a:lnTo>
                      <a:pt x="2182781" y="1041592"/>
                    </a:lnTo>
                    <a:cubicBezTo>
                      <a:pt x="2270411" y="1041592"/>
                      <a:pt x="2341531" y="970471"/>
                      <a:pt x="2341531" y="882842"/>
                    </a:cubicBezTo>
                    <a:lnTo>
                      <a:pt x="2341531" y="158750"/>
                    </a:lnTo>
                    <a:cubicBezTo>
                      <a:pt x="2341531" y="140970"/>
                      <a:pt x="2337721" y="123190"/>
                      <a:pt x="2332642" y="106680"/>
                    </a:cubicBezTo>
                    <a:cubicBezTo>
                      <a:pt x="2354231" y="132080"/>
                      <a:pt x="2368201" y="165100"/>
                      <a:pt x="2368201" y="201930"/>
                    </a:cubicBezTo>
                    <a:lnTo>
                      <a:pt x="2368201" y="926021"/>
                    </a:lnTo>
                    <a:cubicBezTo>
                      <a:pt x="2368201" y="926021"/>
                      <a:pt x="2368201" y="926021"/>
                      <a:pt x="2368201" y="926021"/>
                    </a:cubicBezTo>
                    <a:close/>
                  </a:path>
                </a:pathLst>
              </a:custGeom>
              <a:solidFill>
                <a:srgbClr val="0C1957"/>
              </a:solidFill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11611453" y="2911870"/>
              <a:ext cx="10480057" cy="5389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33"/>
                </a:lnSpc>
                <a:spcBef>
                  <a:spcPct val="0"/>
                </a:spcBef>
              </a:pPr>
              <a:r>
                <a:rPr lang="en-US" sz="3757" spc="563">
                  <a:solidFill>
                    <a:srgbClr val="5271FF"/>
                  </a:solidFill>
                  <a:latin typeface="Bebas Neue"/>
                </a:rPr>
                <a:t>ALEX.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4009493" y="3848100"/>
              <a:ext cx="3638627" cy="644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50"/>
                </a:lnSpc>
                <a:spcBef>
                  <a:spcPct val="0"/>
                </a:spcBef>
              </a:pPr>
              <a:r>
                <a:rPr lang="en-US" sz="2227" spc="334" dirty="0">
                  <a:solidFill>
                    <a:srgbClr val="000000"/>
                  </a:solidFill>
                  <a:latin typeface="Space Mono"/>
                </a:rPr>
                <a:t>24.12.2022, 10:11</a:t>
              </a:r>
            </a:p>
          </p:txBody>
        </p: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8BCB1A78-1855-E523-D40A-0911ADBB1CF2}"/>
              </a:ext>
            </a:extLst>
          </p:cNvPr>
          <p:cNvGrpSpPr/>
          <p:nvPr/>
        </p:nvGrpSpPr>
        <p:grpSpPr>
          <a:xfrm>
            <a:off x="1183407" y="4907863"/>
            <a:ext cx="11538938" cy="2002790"/>
            <a:chOff x="1972694" y="4920540"/>
            <a:chExt cx="11538938" cy="2002790"/>
          </a:xfrm>
        </p:grpSpPr>
        <p:grpSp>
          <p:nvGrpSpPr>
            <p:cNvPr id="8" name="Group 8"/>
            <p:cNvGrpSpPr/>
            <p:nvPr/>
          </p:nvGrpSpPr>
          <p:grpSpPr>
            <a:xfrm>
              <a:off x="1994465" y="4920540"/>
              <a:ext cx="11517167" cy="2002790"/>
              <a:chOff x="0" y="0"/>
              <a:chExt cx="5093906" cy="947374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92710" y="106680"/>
                <a:ext cx="4989766" cy="827995"/>
              </a:xfrm>
              <a:custGeom>
                <a:avLst/>
                <a:gdLst/>
                <a:ahLst/>
                <a:cxnLst/>
                <a:rect l="l" t="t" r="r" b="b"/>
                <a:pathLst>
                  <a:path w="4989766" h="827995">
                    <a:moveTo>
                      <a:pt x="4963095" y="638764"/>
                    </a:moveTo>
                    <a:cubicBezTo>
                      <a:pt x="4963095" y="726395"/>
                      <a:pt x="4886895" y="797515"/>
                      <a:pt x="4805615" y="797515"/>
                    </a:cubicBezTo>
                    <a:lnTo>
                      <a:pt x="66040" y="797515"/>
                    </a:lnTo>
                    <a:cubicBezTo>
                      <a:pt x="43180" y="797515"/>
                      <a:pt x="20320" y="792434"/>
                      <a:pt x="0" y="783545"/>
                    </a:cubicBezTo>
                    <a:cubicBezTo>
                      <a:pt x="26670" y="811484"/>
                      <a:pt x="63500" y="827995"/>
                      <a:pt x="125930" y="827995"/>
                    </a:cubicBezTo>
                    <a:lnTo>
                      <a:pt x="4843715" y="827995"/>
                    </a:lnTo>
                    <a:cubicBezTo>
                      <a:pt x="4923725" y="827995"/>
                      <a:pt x="4989765" y="761954"/>
                      <a:pt x="4989765" y="681944"/>
                    </a:cubicBezTo>
                    <a:lnTo>
                      <a:pt x="4989765" y="95250"/>
                    </a:lnTo>
                    <a:cubicBezTo>
                      <a:pt x="4989765" y="58420"/>
                      <a:pt x="4975795" y="25400"/>
                      <a:pt x="4954206" y="0"/>
                    </a:cubicBezTo>
                    <a:cubicBezTo>
                      <a:pt x="4960556" y="16510"/>
                      <a:pt x="4963095" y="34290"/>
                      <a:pt x="4963095" y="52070"/>
                    </a:cubicBezTo>
                    <a:lnTo>
                      <a:pt x="4963095" y="638764"/>
                    </a:lnTo>
                    <a:lnTo>
                      <a:pt x="4963095" y="63876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" name="Freeform 10"/>
              <p:cNvSpPr/>
              <p:nvPr/>
            </p:nvSpPr>
            <p:spPr>
              <a:xfrm>
                <a:off x="12700" y="12700"/>
                <a:ext cx="5029136" cy="878795"/>
              </a:xfrm>
              <a:custGeom>
                <a:avLst/>
                <a:gdLst/>
                <a:ahLst/>
                <a:cxnLst/>
                <a:rect l="l" t="t" r="r" b="b"/>
                <a:pathLst>
                  <a:path w="5029136" h="878795">
                    <a:moveTo>
                      <a:pt x="146050" y="878795"/>
                    </a:moveTo>
                    <a:lnTo>
                      <a:pt x="4883086" y="878795"/>
                    </a:lnTo>
                    <a:cubicBezTo>
                      <a:pt x="4963096" y="878795"/>
                      <a:pt x="5029136" y="812754"/>
                      <a:pt x="5029136" y="732744"/>
                    </a:cubicBezTo>
                    <a:lnTo>
                      <a:pt x="5029136" y="146050"/>
                    </a:lnTo>
                    <a:cubicBezTo>
                      <a:pt x="5029136" y="66040"/>
                      <a:pt x="4963096" y="0"/>
                      <a:pt x="4883086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732744"/>
                    </a:lnTo>
                    <a:cubicBezTo>
                      <a:pt x="0" y="814024"/>
                      <a:pt x="66040" y="878795"/>
                      <a:pt x="146050" y="878795"/>
                    </a:cubicBezTo>
                    <a:close/>
                  </a:path>
                </a:pathLst>
              </a:custGeom>
              <a:solidFill>
                <a:srgbClr val="C7D0D8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" name="Freeform 11"/>
              <p:cNvSpPr/>
              <p:nvPr/>
            </p:nvSpPr>
            <p:spPr>
              <a:xfrm>
                <a:off x="0" y="0"/>
                <a:ext cx="5093906" cy="947375"/>
              </a:xfrm>
              <a:custGeom>
                <a:avLst/>
                <a:gdLst/>
                <a:ahLst/>
                <a:cxnLst/>
                <a:rect l="l" t="t" r="r" b="b"/>
                <a:pathLst>
                  <a:path w="5093906" h="947375">
                    <a:moveTo>
                      <a:pt x="5030406" y="74930"/>
                    </a:moveTo>
                    <a:cubicBezTo>
                      <a:pt x="5002466" y="30480"/>
                      <a:pt x="4952936" y="0"/>
                      <a:pt x="4895786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745444"/>
                    </a:lnTo>
                    <a:cubicBezTo>
                      <a:pt x="0" y="797514"/>
                      <a:pt x="25400" y="843234"/>
                      <a:pt x="63500" y="872445"/>
                    </a:cubicBezTo>
                    <a:cubicBezTo>
                      <a:pt x="91440" y="916895"/>
                      <a:pt x="140970" y="947375"/>
                      <a:pt x="223310" y="947375"/>
                    </a:cubicBezTo>
                    <a:lnTo>
                      <a:pt x="4935156" y="947375"/>
                    </a:lnTo>
                    <a:cubicBezTo>
                      <a:pt x="5022786" y="947375"/>
                      <a:pt x="5093906" y="876254"/>
                      <a:pt x="5093906" y="788624"/>
                    </a:cubicBezTo>
                    <a:lnTo>
                      <a:pt x="5093906" y="201930"/>
                    </a:lnTo>
                    <a:cubicBezTo>
                      <a:pt x="5093905" y="149860"/>
                      <a:pt x="5068505" y="104140"/>
                      <a:pt x="5030406" y="74930"/>
                    </a:cubicBezTo>
                    <a:close/>
                    <a:moveTo>
                      <a:pt x="12700" y="745444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4895786" y="12700"/>
                    </a:lnTo>
                    <a:cubicBezTo>
                      <a:pt x="4975796" y="12700"/>
                      <a:pt x="5041836" y="78740"/>
                      <a:pt x="5041836" y="158750"/>
                    </a:cubicBezTo>
                    <a:lnTo>
                      <a:pt x="5041836" y="745444"/>
                    </a:lnTo>
                    <a:cubicBezTo>
                      <a:pt x="5041836" y="825454"/>
                      <a:pt x="4975796" y="891495"/>
                      <a:pt x="4895786" y="891495"/>
                    </a:cubicBezTo>
                    <a:lnTo>
                      <a:pt x="158750" y="891495"/>
                    </a:lnTo>
                    <a:cubicBezTo>
                      <a:pt x="78740" y="891495"/>
                      <a:pt x="12700" y="826724"/>
                      <a:pt x="12700" y="745444"/>
                    </a:cubicBezTo>
                    <a:close/>
                    <a:moveTo>
                      <a:pt x="5082475" y="788624"/>
                    </a:moveTo>
                    <a:cubicBezTo>
                      <a:pt x="5082475" y="868634"/>
                      <a:pt x="5015166" y="934674"/>
                      <a:pt x="4935155" y="934674"/>
                    </a:cubicBezTo>
                    <a:lnTo>
                      <a:pt x="223310" y="934674"/>
                    </a:lnTo>
                    <a:cubicBezTo>
                      <a:pt x="157480" y="934674"/>
                      <a:pt x="120650" y="918164"/>
                      <a:pt x="93980" y="890224"/>
                    </a:cubicBezTo>
                    <a:cubicBezTo>
                      <a:pt x="114300" y="899114"/>
                      <a:pt x="135890" y="904194"/>
                      <a:pt x="160020" y="904194"/>
                    </a:cubicBezTo>
                    <a:lnTo>
                      <a:pt x="4897056" y="904194"/>
                    </a:lnTo>
                    <a:cubicBezTo>
                      <a:pt x="4984686" y="904194"/>
                      <a:pt x="5055806" y="833074"/>
                      <a:pt x="5055806" y="745444"/>
                    </a:cubicBezTo>
                    <a:lnTo>
                      <a:pt x="5055806" y="158750"/>
                    </a:lnTo>
                    <a:cubicBezTo>
                      <a:pt x="5055806" y="140970"/>
                      <a:pt x="5051996" y="123190"/>
                      <a:pt x="5046916" y="106680"/>
                    </a:cubicBezTo>
                    <a:cubicBezTo>
                      <a:pt x="5068506" y="132080"/>
                      <a:pt x="5082475" y="165100"/>
                      <a:pt x="5082475" y="201930"/>
                    </a:cubicBezTo>
                    <a:lnTo>
                      <a:pt x="5082475" y="788624"/>
                    </a:lnTo>
                    <a:cubicBezTo>
                      <a:pt x="5082475" y="788624"/>
                      <a:pt x="5082475" y="788624"/>
                      <a:pt x="5082475" y="788624"/>
                    </a:cubicBezTo>
                    <a:close/>
                  </a:path>
                </a:pathLst>
              </a:custGeom>
              <a:solidFill>
                <a:srgbClr val="0C1957"/>
              </a:solidFill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1972694" y="5427050"/>
              <a:ext cx="11280157" cy="10668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33"/>
                </a:lnSpc>
                <a:spcBef>
                  <a:spcPct val="0"/>
                </a:spcBef>
              </a:pPr>
              <a:r>
                <a:rPr lang="en-US" sz="3757" spc="563" dirty="0">
                  <a:solidFill>
                    <a:srgbClr val="33438D"/>
                  </a:solidFill>
                  <a:latin typeface="Bebas Neue"/>
                </a:rPr>
                <a:t>HI ALEX! FREUT MICH, DICH KENNEN ZU LERNEN.</a:t>
              </a:r>
            </a:p>
            <a:p>
              <a:pPr algn="ctr">
                <a:lnSpc>
                  <a:spcPts val="4133"/>
                </a:lnSpc>
                <a:spcBef>
                  <a:spcPct val="0"/>
                </a:spcBef>
              </a:pPr>
              <a:endParaRPr lang="en-US" sz="3757" spc="563" dirty="0">
                <a:solidFill>
                  <a:srgbClr val="33438D"/>
                </a:solidFill>
                <a:latin typeface="Bebas Neue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9298079" y="6057900"/>
              <a:ext cx="3638627" cy="644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50"/>
                </a:lnSpc>
                <a:spcBef>
                  <a:spcPct val="0"/>
                </a:spcBef>
              </a:pPr>
              <a:r>
                <a:rPr lang="en-US" sz="2227" spc="334" dirty="0">
                  <a:solidFill>
                    <a:srgbClr val="000000"/>
                  </a:solidFill>
                  <a:latin typeface="Space Mono"/>
                </a:rPr>
                <a:t>24.12.2022, 10:12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7233E16-3D63-447C-7832-35EED575B0E2}"/>
              </a:ext>
            </a:extLst>
          </p:cNvPr>
          <p:cNvGrpSpPr/>
          <p:nvPr/>
        </p:nvGrpSpPr>
        <p:grpSpPr>
          <a:xfrm>
            <a:off x="-494281" y="1028700"/>
            <a:ext cx="12998862" cy="1995993"/>
            <a:chOff x="-494281" y="1028700"/>
            <a:chExt cx="12998862" cy="1995993"/>
          </a:xfrm>
        </p:grpSpPr>
        <p:grpSp>
          <p:nvGrpSpPr>
            <p:cNvPr id="14" name="Group 14"/>
            <p:cNvGrpSpPr/>
            <p:nvPr/>
          </p:nvGrpSpPr>
          <p:grpSpPr>
            <a:xfrm>
              <a:off x="987414" y="1028700"/>
              <a:ext cx="11517167" cy="1995993"/>
              <a:chOff x="0" y="0"/>
              <a:chExt cx="5447935" cy="944159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92710" y="106680"/>
                <a:ext cx="5343795" cy="824779"/>
              </a:xfrm>
              <a:custGeom>
                <a:avLst/>
                <a:gdLst/>
                <a:ahLst/>
                <a:cxnLst/>
                <a:rect l="l" t="t" r="r" b="b"/>
                <a:pathLst>
                  <a:path w="5343795" h="824779">
                    <a:moveTo>
                      <a:pt x="5317125" y="635549"/>
                    </a:moveTo>
                    <a:cubicBezTo>
                      <a:pt x="5317125" y="723179"/>
                      <a:pt x="5240925" y="794299"/>
                      <a:pt x="5159645" y="794299"/>
                    </a:cubicBezTo>
                    <a:lnTo>
                      <a:pt x="66040" y="794299"/>
                    </a:lnTo>
                    <a:cubicBezTo>
                      <a:pt x="43180" y="794299"/>
                      <a:pt x="20320" y="789219"/>
                      <a:pt x="0" y="780329"/>
                    </a:cubicBezTo>
                    <a:cubicBezTo>
                      <a:pt x="26670" y="808269"/>
                      <a:pt x="63500" y="824779"/>
                      <a:pt x="128186" y="824779"/>
                    </a:cubicBezTo>
                    <a:lnTo>
                      <a:pt x="5197745" y="824779"/>
                    </a:lnTo>
                    <a:cubicBezTo>
                      <a:pt x="5277755" y="824779"/>
                      <a:pt x="5343795" y="758739"/>
                      <a:pt x="5343795" y="678729"/>
                    </a:cubicBezTo>
                    <a:lnTo>
                      <a:pt x="5343795" y="95250"/>
                    </a:lnTo>
                    <a:cubicBezTo>
                      <a:pt x="5343795" y="58420"/>
                      <a:pt x="5329825" y="25400"/>
                      <a:pt x="5308235" y="0"/>
                    </a:cubicBezTo>
                    <a:cubicBezTo>
                      <a:pt x="5314585" y="16510"/>
                      <a:pt x="5317125" y="34290"/>
                      <a:pt x="5317125" y="52070"/>
                    </a:cubicBezTo>
                    <a:lnTo>
                      <a:pt x="5317125" y="635549"/>
                    </a:lnTo>
                    <a:lnTo>
                      <a:pt x="5317125" y="63554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6" name="Freeform 16"/>
              <p:cNvSpPr/>
              <p:nvPr/>
            </p:nvSpPr>
            <p:spPr>
              <a:xfrm>
                <a:off x="12700" y="12700"/>
                <a:ext cx="5383165" cy="875579"/>
              </a:xfrm>
              <a:custGeom>
                <a:avLst/>
                <a:gdLst/>
                <a:ahLst/>
                <a:cxnLst/>
                <a:rect l="l" t="t" r="r" b="b"/>
                <a:pathLst>
                  <a:path w="5383165" h="875579">
                    <a:moveTo>
                      <a:pt x="146050" y="875579"/>
                    </a:moveTo>
                    <a:lnTo>
                      <a:pt x="5237115" y="875579"/>
                    </a:lnTo>
                    <a:cubicBezTo>
                      <a:pt x="5317125" y="875579"/>
                      <a:pt x="5383165" y="809539"/>
                      <a:pt x="5383165" y="729529"/>
                    </a:cubicBezTo>
                    <a:lnTo>
                      <a:pt x="5383165" y="146050"/>
                    </a:lnTo>
                    <a:cubicBezTo>
                      <a:pt x="5383165" y="66040"/>
                      <a:pt x="5317125" y="0"/>
                      <a:pt x="5237115" y="0"/>
                    </a:cubicBezTo>
                    <a:lnTo>
                      <a:pt x="146050" y="0"/>
                    </a:lnTo>
                    <a:cubicBezTo>
                      <a:pt x="66040" y="0"/>
                      <a:pt x="0" y="66040"/>
                      <a:pt x="0" y="146050"/>
                    </a:cubicBezTo>
                    <a:lnTo>
                      <a:pt x="0" y="729529"/>
                    </a:lnTo>
                    <a:cubicBezTo>
                      <a:pt x="0" y="810809"/>
                      <a:pt x="66040" y="875579"/>
                      <a:pt x="146050" y="875579"/>
                    </a:cubicBezTo>
                    <a:close/>
                  </a:path>
                </a:pathLst>
              </a:custGeom>
              <a:solidFill>
                <a:srgbClr val="C7D0D8"/>
              </a:solidFill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7" name="Freeform 17"/>
              <p:cNvSpPr/>
              <p:nvPr/>
            </p:nvSpPr>
            <p:spPr>
              <a:xfrm>
                <a:off x="0" y="0"/>
                <a:ext cx="5447935" cy="944159"/>
              </a:xfrm>
              <a:custGeom>
                <a:avLst/>
                <a:gdLst/>
                <a:ahLst/>
                <a:cxnLst/>
                <a:rect l="l" t="t" r="r" b="b"/>
                <a:pathLst>
                  <a:path w="5447935" h="944159">
                    <a:moveTo>
                      <a:pt x="5384435" y="74930"/>
                    </a:moveTo>
                    <a:cubicBezTo>
                      <a:pt x="5356495" y="30480"/>
                      <a:pt x="5306965" y="0"/>
                      <a:pt x="5249815" y="0"/>
                    </a:cubicBezTo>
                    <a:lnTo>
                      <a:pt x="158750" y="0"/>
                    </a:lnTo>
                    <a:cubicBezTo>
                      <a:pt x="71120" y="0"/>
                      <a:pt x="0" y="71120"/>
                      <a:pt x="0" y="158750"/>
                    </a:cubicBezTo>
                    <a:lnTo>
                      <a:pt x="0" y="742229"/>
                    </a:lnTo>
                    <a:cubicBezTo>
                      <a:pt x="0" y="794299"/>
                      <a:pt x="25400" y="840019"/>
                      <a:pt x="63500" y="869229"/>
                    </a:cubicBezTo>
                    <a:cubicBezTo>
                      <a:pt x="91440" y="913679"/>
                      <a:pt x="140970" y="944159"/>
                      <a:pt x="225919" y="944159"/>
                    </a:cubicBezTo>
                    <a:lnTo>
                      <a:pt x="5289185" y="944159"/>
                    </a:lnTo>
                    <a:cubicBezTo>
                      <a:pt x="5376815" y="944159"/>
                      <a:pt x="5447935" y="873039"/>
                      <a:pt x="5447935" y="785409"/>
                    </a:cubicBezTo>
                    <a:lnTo>
                      <a:pt x="5447935" y="201930"/>
                    </a:lnTo>
                    <a:cubicBezTo>
                      <a:pt x="5447935" y="149860"/>
                      <a:pt x="5422535" y="104140"/>
                      <a:pt x="5384435" y="74930"/>
                    </a:cubicBezTo>
                    <a:close/>
                    <a:moveTo>
                      <a:pt x="12700" y="742229"/>
                    </a:moveTo>
                    <a:lnTo>
                      <a:pt x="12700" y="158750"/>
                    </a:lnTo>
                    <a:cubicBezTo>
                      <a:pt x="12700" y="78740"/>
                      <a:pt x="78740" y="12700"/>
                      <a:pt x="158750" y="12700"/>
                    </a:cubicBezTo>
                    <a:lnTo>
                      <a:pt x="5249815" y="12700"/>
                    </a:lnTo>
                    <a:cubicBezTo>
                      <a:pt x="5329825" y="12700"/>
                      <a:pt x="5395865" y="78740"/>
                      <a:pt x="5395865" y="158750"/>
                    </a:cubicBezTo>
                    <a:lnTo>
                      <a:pt x="5395865" y="742229"/>
                    </a:lnTo>
                    <a:cubicBezTo>
                      <a:pt x="5395865" y="822239"/>
                      <a:pt x="5329825" y="888279"/>
                      <a:pt x="5249815" y="888279"/>
                    </a:cubicBezTo>
                    <a:lnTo>
                      <a:pt x="158750" y="888279"/>
                    </a:lnTo>
                    <a:cubicBezTo>
                      <a:pt x="78740" y="888279"/>
                      <a:pt x="12700" y="823509"/>
                      <a:pt x="12700" y="742229"/>
                    </a:cubicBezTo>
                    <a:close/>
                    <a:moveTo>
                      <a:pt x="5436505" y="785409"/>
                    </a:moveTo>
                    <a:cubicBezTo>
                      <a:pt x="5436505" y="865419"/>
                      <a:pt x="5369195" y="931459"/>
                      <a:pt x="5289185" y="931459"/>
                    </a:cubicBezTo>
                    <a:lnTo>
                      <a:pt x="225919" y="931459"/>
                    </a:lnTo>
                    <a:cubicBezTo>
                      <a:pt x="157480" y="931459"/>
                      <a:pt x="120650" y="914949"/>
                      <a:pt x="93980" y="887009"/>
                    </a:cubicBezTo>
                    <a:cubicBezTo>
                      <a:pt x="114300" y="895899"/>
                      <a:pt x="135890" y="900979"/>
                      <a:pt x="160020" y="900979"/>
                    </a:cubicBezTo>
                    <a:lnTo>
                      <a:pt x="5251085" y="900979"/>
                    </a:lnTo>
                    <a:cubicBezTo>
                      <a:pt x="5338715" y="900979"/>
                      <a:pt x="5409835" y="829859"/>
                      <a:pt x="5409835" y="742229"/>
                    </a:cubicBezTo>
                    <a:lnTo>
                      <a:pt x="5409835" y="158750"/>
                    </a:lnTo>
                    <a:cubicBezTo>
                      <a:pt x="5409835" y="140970"/>
                      <a:pt x="5406025" y="123190"/>
                      <a:pt x="5400945" y="106680"/>
                    </a:cubicBezTo>
                    <a:cubicBezTo>
                      <a:pt x="5422535" y="132080"/>
                      <a:pt x="5436505" y="165100"/>
                      <a:pt x="5436505" y="201930"/>
                    </a:cubicBezTo>
                    <a:lnTo>
                      <a:pt x="5436505" y="785409"/>
                    </a:lnTo>
                    <a:cubicBezTo>
                      <a:pt x="5436505" y="785409"/>
                      <a:pt x="5436505" y="785409"/>
                      <a:pt x="5436505" y="785409"/>
                    </a:cubicBezTo>
                    <a:close/>
                  </a:path>
                </a:pathLst>
              </a:custGeom>
              <a:solidFill>
                <a:srgbClr val="0C1957"/>
              </a:solidFill>
            </p:spPr>
            <p:txBody>
              <a:bodyPr/>
              <a:lstStyle/>
              <a:p>
                <a:endParaRPr lang="de-DE"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-494281" y="1674053"/>
              <a:ext cx="11280157" cy="10668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33"/>
                </a:lnSpc>
                <a:spcBef>
                  <a:spcPct val="0"/>
                </a:spcBef>
              </a:pPr>
              <a:r>
                <a:rPr lang="en-US" sz="3757" spc="563">
                  <a:solidFill>
                    <a:srgbClr val="33438D"/>
                  </a:solidFill>
                  <a:latin typeface="Bebas Neue"/>
                </a:rPr>
                <a:t>HI, ICH BIN CHATBOT. WIE HEISST DU?</a:t>
              </a:r>
            </a:p>
            <a:p>
              <a:pPr algn="ctr">
                <a:lnSpc>
                  <a:spcPts val="4133"/>
                </a:lnSpc>
                <a:spcBef>
                  <a:spcPct val="0"/>
                </a:spcBef>
              </a:pPr>
              <a:endParaRPr lang="en-US" sz="3757" spc="563">
                <a:solidFill>
                  <a:srgbClr val="33438D"/>
                </a:solidFill>
                <a:latin typeface="Bebas Neue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8430025" y="2171700"/>
              <a:ext cx="3638627" cy="644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50"/>
                </a:lnSpc>
                <a:spcBef>
                  <a:spcPct val="0"/>
                </a:spcBef>
              </a:pPr>
              <a:r>
                <a:rPr lang="en-US" sz="2227" spc="334" dirty="0">
                  <a:solidFill>
                    <a:srgbClr val="000000"/>
                  </a:solidFill>
                  <a:latin typeface="Space Mono"/>
                </a:rPr>
                <a:t>24.12.2022, 10:10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382679" y="7976307"/>
            <a:ext cx="17830800" cy="2099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44" lvl="1" indent="-399422">
              <a:lnSpc>
                <a:spcPts val="4181"/>
              </a:lnSpc>
              <a:buFont typeface="Arial"/>
              <a:buChar char="•"/>
            </a:pPr>
            <a:r>
              <a:rPr lang="en-US" sz="3700">
                <a:solidFill>
                  <a:srgbClr val="FFFFFF"/>
                </a:solidFill>
                <a:latin typeface="Space Mono Bold"/>
              </a:rPr>
              <a:t>Frage:</a:t>
            </a:r>
            <a:r>
              <a:rPr lang="en-US" sz="3700">
                <a:solidFill>
                  <a:srgbClr val="FFFFFF"/>
                </a:solidFill>
                <a:latin typeface="Space Mono"/>
              </a:rPr>
              <a:t> ‘Hi, ich bin Chatbot! Wie heißt du?’</a:t>
            </a:r>
          </a:p>
          <a:p>
            <a:pPr marL="798844" lvl="1" indent="-399422">
              <a:lnSpc>
                <a:spcPts val="4181"/>
              </a:lnSpc>
              <a:buFont typeface="Arial"/>
              <a:buChar char="•"/>
            </a:pPr>
            <a:r>
              <a:rPr lang="en-US" sz="3700">
                <a:solidFill>
                  <a:srgbClr val="FFFFFF"/>
                </a:solidFill>
                <a:latin typeface="Space Mono Bold"/>
              </a:rPr>
              <a:t>Warte</a:t>
            </a:r>
            <a:r>
              <a:rPr lang="en-US" sz="3700">
                <a:solidFill>
                  <a:srgbClr val="FFFFFF"/>
                </a:solidFill>
                <a:latin typeface="Space Mono"/>
              </a:rPr>
              <a:t> auf Antwort.</a:t>
            </a:r>
          </a:p>
          <a:p>
            <a:pPr marL="798844" lvl="1" indent="-399422">
              <a:lnSpc>
                <a:spcPts val="4181"/>
              </a:lnSpc>
              <a:buFont typeface="Arial"/>
              <a:buChar char="•"/>
            </a:pPr>
            <a:r>
              <a:rPr lang="en-US" sz="3700">
                <a:solidFill>
                  <a:srgbClr val="FFFFFF"/>
                </a:solidFill>
                <a:latin typeface="Space Mono Bold"/>
              </a:rPr>
              <a:t>Sage:</a:t>
            </a:r>
            <a:r>
              <a:rPr lang="en-US" sz="3700">
                <a:solidFill>
                  <a:srgbClr val="FFFFFF"/>
                </a:solidFill>
                <a:latin typeface="Space Mono"/>
              </a:rPr>
              <a:t> ‘Hi (Antwort)! Freut mich, dich kennen zu lernen.’</a:t>
            </a:r>
          </a:p>
          <a:p>
            <a:pPr>
              <a:lnSpc>
                <a:spcPts val="4181"/>
              </a:lnSpc>
            </a:pPr>
            <a:endParaRPr lang="en-US" sz="3700">
              <a:solidFill>
                <a:srgbClr val="FFFFFF"/>
              </a:solidFill>
              <a:latin typeface="Space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7677150"/>
            <a:ext cx="8115300" cy="1905000"/>
            <a:chOff x="0" y="0"/>
            <a:chExt cx="10820400" cy="25400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2540000" cy="2540000"/>
            </a:xfrm>
            <a:prstGeom prst="rect">
              <a:avLst/>
            </a:prstGeom>
            <a:solidFill>
              <a:srgbClr val="5271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197648" y="935990"/>
              <a:ext cx="7622752" cy="591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2600" u="none">
                  <a:solidFill>
                    <a:srgbClr val="FFFFFF"/>
                  </a:solidFill>
                  <a:latin typeface="Space Mono"/>
                </a:rPr>
                <a:t>Typeface System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5314950"/>
            <a:ext cx="8115300" cy="1905000"/>
            <a:chOff x="0" y="0"/>
            <a:chExt cx="10820400" cy="2540000"/>
          </a:xfrm>
        </p:grpSpPr>
        <p:sp>
          <p:nvSpPr>
            <p:cNvPr id="6" name="AutoShape 6"/>
            <p:cNvSpPr/>
            <p:nvPr/>
          </p:nvSpPr>
          <p:spPr>
            <a:xfrm>
              <a:off x="0" y="0"/>
              <a:ext cx="2540000" cy="2540000"/>
            </a:xfrm>
            <a:prstGeom prst="rect">
              <a:avLst/>
            </a:prstGeom>
            <a:solidFill>
              <a:srgbClr val="5271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197648" y="935990"/>
              <a:ext cx="7622752" cy="591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2600" u="none">
                  <a:solidFill>
                    <a:srgbClr val="FFFFFF"/>
                  </a:solidFill>
                  <a:latin typeface="Space Mono"/>
                </a:rPr>
                <a:t>Logo Usage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28700" y="2952750"/>
            <a:ext cx="8115300" cy="1905000"/>
            <a:chOff x="0" y="0"/>
            <a:chExt cx="10820400" cy="2540000"/>
          </a:xfrm>
        </p:grpSpPr>
        <p:sp>
          <p:nvSpPr>
            <p:cNvPr id="9" name="AutoShape 9"/>
            <p:cNvSpPr/>
            <p:nvPr/>
          </p:nvSpPr>
          <p:spPr>
            <a:xfrm>
              <a:off x="0" y="0"/>
              <a:ext cx="2540000" cy="2540000"/>
            </a:xfrm>
            <a:prstGeom prst="rect">
              <a:avLst/>
            </a:prstGeom>
            <a:solidFill>
              <a:srgbClr val="5271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3197648" y="935990"/>
              <a:ext cx="7622752" cy="5918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00"/>
                </a:lnSpc>
                <a:spcBef>
                  <a:spcPct val="0"/>
                </a:spcBef>
              </a:pPr>
              <a:r>
                <a:rPr lang="en-US" sz="2600" u="none">
                  <a:solidFill>
                    <a:srgbClr val="FFFFFF"/>
                  </a:solidFill>
                  <a:latin typeface="Space Mono"/>
                </a:rPr>
                <a:t>Logo Variation Don'ts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325245" y="3227705"/>
            <a:ext cx="1360805" cy="1360805"/>
          </a:xfrm>
          <a:custGeom>
            <a:avLst/>
            <a:gdLst/>
            <a:ahLst/>
            <a:cxnLst/>
            <a:rect l="l" t="t" r="r" b="b"/>
            <a:pathLst>
              <a:path w="1360805" h="1360805">
                <a:moveTo>
                  <a:pt x="0" y="0"/>
                </a:moveTo>
                <a:lnTo>
                  <a:pt x="1360805" y="0"/>
                </a:lnTo>
                <a:lnTo>
                  <a:pt x="1360805" y="1360805"/>
                </a:lnTo>
                <a:lnTo>
                  <a:pt x="0" y="13608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2" name="Freeform 12"/>
          <p:cNvSpPr/>
          <p:nvPr/>
        </p:nvSpPr>
        <p:spPr>
          <a:xfrm>
            <a:off x="1275080" y="5801360"/>
            <a:ext cx="1410970" cy="1410970"/>
          </a:xfrm>
          <a:custGeom>
            <a:avLst/>
            <a:gdLst/>
            <a:ahLst/>
            <a:cxnLst/>
            <a:rect l="l" t="t" r="r" b="b"/>
            <a:pathLst>
              <a:path w="1410970" h="1410970">
                <a:moveTo>
                  <a:pt x="0" y="0"/>
                </a:moveTo>
                <a:lnTo>
                  <a:pt x="1410970" y="0"/>
                </a:lnTo>
                <a:lnTo>
                  <a:pt x="1410970" y="1410970"/>
                </a:lnTo>
                <a:lnTo>
                  <a:pt x="0" y="14109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3" name="Freeform 13"/>
          <p:cNvSpPr/>
          <p:nvPr/>
        </p:nvSpPr>
        <p:spPr>
          <a:xfrm>
            <a:off x="1073508" y="7933690"/>
            <a:ext cx="1814114" cy="1391920"/>
          </a:xfrm>
          <a:custGeom>
            <a:avLst/>
            <a:gdLst/>
            <a:ahLst/>
            <a:cxnLst/>
            <a:rect l="l" t="t" r="r" b="b"/>
            <a:pathLst>
              <a:path w="1814114" h="1391920">
                <a:moveTo>
                  <a:pt x="0" y="0"/>
                </a:moveTo>
                <a:lnTo>
                  <a:pt x="1814114" y="0"/>
                </a:lnTo>
                <a:lnTo>
                  <a:pt x="1814114" y="1391920"/>
                </a:lnTo>
                <a:lnTo>
                  <a:pt x="0" y="13919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14" name="TextBox 14"/>
          <p:cNvSpPr txBox="1"/>
          <p:nvPr/>
        </p:nvSpPr>
        <p:spPr>
          <a:xfrm>
            <a:off x="1563132" y="638175"/>
            <a:ext cx="15161736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60"/>
              </a:lnSpc>
            </a:pPr>
            <a:r>
              <a:rPr lang="en-US" sz="5300">
                <a:solidFill>
                  <a:srgbClr val="5271FF"/>
                </a:solidFill>
                <a:latin typeface="Space Mono Bold"/>
              </a:rPr>
              <a:t>WARUM ES SINNVOLL IST, CHATBOTS BAUEN ZU LERNEN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57550" y="3256280"/>
            <a:ext cx="14001750" cy="1357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0"/>
              </a:lnSpc>
              <a:spcBef>
                <a:spcPct val="0"/>
              </a:spcBef>
            </a:pPr>
            <a:r>
              <a:rPr lang="en-US" sz="3200" spc="480" dirty="0">
                <a:solidFill>
                  <a:srgbClr val="000000"/>
                </a:solidFill>
                <a:latin typeface="Bebas Neue"/>
              </a:rPr>
              <a:t>CHATBOTS KOMMEN ZUNEHMEND IM ALLTAG AN (ZUM BEISPIEL: AUTOMATISCHE HILFE AUF WEBSITES, TELEFONCENTER-CHATBOTS, AUTOMATISCHE BUCHUNGSSYSTEME ODER CHATGPT)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207544" y="6056630"/>
            <a:ext cx="11872912" cy="450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0"/>
              </a:lnSpc>
              <a:spcBef>
                <a:spcPct val="0"/>
              </a:spcBef>
            </a:pPr>
            <a:r>
              <a:rPr lang="en-US" sz="3200" spc="480">
                <a:solidFill>
                  <a:srgbClr val="000000"/>
                </a:solidFill>
                <a:latin typeface="Bebas Neue"/>
              </a:rPr>
              <a:t>CHATBOTS SIND ABER KEINE MAGIE, SIE SIND VON MENSCHEN GEBAUT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207544" y="8199755"/>
            <a:ext cx="13517324" cy="888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20"/>
              </a:lnSpc>
              <a:spcBef>
                <a:spcPct val="0"/>
              </a:spcBef>
            </a:pPr>
            <a:r>
              <a:rPr lang="en-US" sz="3200" spc="480">
                <a:solidFill>
                  <a:srgbClr val="000000"/>
                </a:solidFill>
                <a:latin typeface="Bebas Neue"/>
              </a:rPr>
              <a:t>TECHNISCHE ENTWICKLUNG (MIT IHREN STÄRKEN UND SCHWÄCHEN) LASSEN SICH BESSER VERSTEHEN, WENN MAN SELBST WEISS, WIE MAN SIE BAUT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6915150"/>
            <a:ext cx="2947693" cy="4114800"/>
          </a:xfrm>
          <a:custGeom>
            <a:avLst/>
            <a:gdLst/>
            <a:ahLst/>
            <a:cxnLst/>
            <a:rect l="l" t="t" r="r" b="b"/>
            <a:pathLst>
              <a:path w="2947693" h="4114800">
                <a:moveTo>
                  <a:pt x="0" y="0"/>
                </a:moveTo>
                <a:lnTo>
                  <a:pt x="2947693" y="0"/>
                </a:lnTo>
                <a:lnTo>
                  <a:pt x="294769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14974963" y="3897304"/>
            <a:ext cx="2834702" cy="6389696"/>
          </a:xfrm>
          <a:custGeom>
            <a:avLst/>
            <a:gdLst/>
            <a:ahLst/>
            <a:cxnLst/>
            <a:rect l="l" t="t" r="r" b="b"/>
            <a:pathLst>
              <a:path w="2834702" h="6389696">
                <a:moveTo>
                  <a:pt x="0" y="0"/>
                </a:moveTo>
                <a:lnTo>
                  <a:pt x="2834701" y="0"/>
                </a:lnTo>
                <a:lnTo>
                  <a:pt x="2834701" y="6389696"/>
                </a:lnTo>
                <a:lnTo>
                  <a:pt x="0" y="63896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TextBox 4"/>
          <p:cNvSpPr txBox="1"/>
          <p:nvPr/>
        </p:nvSpPr>
        <p:spPr>
          <a:xfrm>
            <a:off x="0" y="476250"/>
            <a:ext cx="6846411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Space Mono Bold"/>
              </a:rPr>
              <a:t>BEISPIEL 1: REZEPT-BOT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1673526" y="3164230"/>
            <a:ext cx="3742459" cy="1706026"/>
            <a:chOff x="0" y="0"/>
            <a:chExt cx="2379631" cy="1084772"/>
          </a:xfrm>
        </p:grpSpPr>
        <p:sp>
          <p:nvSpPr>
            <p:cNvPr id="6" name="Freeform 6"/>
            <p:cNvSpPr/>
            <p:nvPr/>
          </p:nvSpPr>
          <p:spPr>
            <a:xfrm>
              <a:off x="92710" y="106680"/>
              <a:ext cx="2275491" cy="965392"/>
            </a:xfrm>
            <a:custGeom>
              <a:avLst/>
              <a:gdLst/>
              <a:ahLst/>
              <a:cxnLst/>
              <a:rect l="l" t="t" r="r" b="b"/>
              <a:pathLst>
                <a:path w="2275491" h="965392">
                  <a:moveTo>
                    <a:pt x="2248821" y="776162"/>
                  </a:moveTo>
                  <a:cubicBezTo>
                    <a:pt x="2248821" y="863792"/>
                    <a:pt x="2172621" y="934912"/>
                    <a:pt x="2091341" y="934912"/>
                  </a:cubicBezTo>
                  <a:lnTo>
                    <a:pt x="66040" y="934912"/>
                  </a:lnTo>
                  <a:cubicBezTo>
                    <a:pt x="43180" y="934912"/>
                    <a:pt x="20320" y="929832"/>
                    <a:pt x="0" y="920942"/>
                  </a:cubicBezTo>
                  <a:cubicBezTo>
                    <a:pt x="26670" y="948882"/>
                    <a:pt x="63500" y="965392"/>
                    <a:pt x="108630" y="965392"/>
                  </a:cubicBezTo>
                  <a:lnTo>
                    <a:pt x="2129441" y="965392"/>
                  </a:lnTo>
                  <a:cubicBezTo>
                    <a:pt x="2209451" y="965392"/>
                    <a:pt x="2275491" y="899352"/>
                    <a:pt x="2275491" y="819342"/>
                  </a:cubicBezTo>
                  <a:lnTo>
                    <a:pt x="2275491" y="95250"/>
                  </a:lnTo>
                  <a:cubicBezTo>
                    <a:pt x="2275491" y="58420"/>
                    <a:pt x="2261521" y="25400"/>
                    <a:pt x="2239931" y="0"/>
                  </a:cubicBezTo>
                  <a:cubicBezTo>
                    <a:pt x="2246281" y="16510"/>
                    <a:pt x="2248821" y="34290"/>
                    <a:pt x="2248821" y="52070"/>
                  </a:cubicBezTo>
                  <a:lnTo>
                    <a:pt x="2248821" y="776162"/>
                  </a:lnTo>
                  <a:lnTo>
                    <a:pt x="2248821" y="776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Freeform 7"/>
            <p:cNvSpPr/>
            <p:nvPr/>
          </p:nvSpPr>
          <p:spPr>
            <a:xfrm>
              <a:off x="12700" y="12700"/>
              <a:ext cx="2314861" cy="1016192"/>
            </a:xfrm>
            <a:custGeom>
              <a:avLst/>
              <a:gdLst/>
              <a:ahLst/>
              <a:cxnLst/>
              <a:rect l="l" t="t" r="r" b="b"/>
              <a:pathLst>
                <a:path w="2314861" h="1016192">
                  <a:moveTo>
                    <a:pt x="146050" y="1016192"/>
                  </a:moveTo>
                  <a:lnTo>
                    <a:pt x="2168811" y="1016192"/>
                  </a:lnTo>
                  <a:cubicBezTo>
                    <a:pt x="2248821" y="1016192"/>
                    <a:pt x="2314861" y="950152"/>
                    <a:pt x="2314861" y="870142"/>
                  </a:cubicBezTo>
                  <a:lnTo>
                    <a:pt x="2314861" y="146050"/>
                  </a:lnTo>
                  <a:cubicBezTo>
                    <a:pt x="2314861" y="66040"/>
                    <a:pt x="2248821" y="0"/>
                    <a:pt x="216881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70142"/>
                  </a:lnTo>
                  <a:cubicBezTo>
                    <a:pt x="0" y="951421"/>
                    <a:pt x="66040" y="1016192"/>
                    <a:pt x="146050" y="1016192"/>
                  </a:cubicBezTo>
                  <a:close/>
                </a:path>
              </a:pathLst>
            </a:custGeom>
            <a:solidFill>
              <a:srgbClr val="C9E265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2379631" cy="1084772"/>
            </a:xfrm>
            <a:custGeom>
              <a:avLst/>
              <a:gdLst/>
              <a:ahLst/>
              <a:cxnLst/>
              <a:rect l="l" t="t" r="r" b="b"/>
              <a:pathLst>
                <a:path w="2379631" h="1084772">
                  <a:moveTo>
                    <a:pt x="2316131" y="74930"/>
                  </a:moveTo>
                  <a:cubicBezTo>
                    <a:pt x="2288191" y="30480"/>
                    <a:pt x="2238661" y="0"/>
                    <a:pt x="218151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882842"/>
                  </a:lnTo>
                  <a:cubicBezTo>
                    <a:pt x="0" y="934912"/>
                    <a:pt x="25400" y="980632"/>
                    <a:pt x="63500" y="1009842"/>
                  </a:cubicBezTo>
                  <a:cubicBezTo>
                    <a:pt x="91440" y="1054292"/>
                    <a:pt x="140970" y="1084772"/>
                    <a:pt x="203311" y="1084772"/>
                  </a:cubicBezTo>
                  <a:lnTo>
                    <a:pt x="2220881" y="1084772"/>
                  </a:lnTo>
                  <a:cubicBezTo>
                    <a:pt x="2308511" y="1084772"/>
                    <a:pt x="2379631" y="1013652"/>
                    <a:pt x="2379631" y="926022"/>
                  </a:cubicBezTo>
                  <a:lnTo>
                    <a:pt x="2379631" y="201930"/>
                  </a:lnTo>
                  <a:cubicBezTo>
                    <a:pt x="2379631" y="149860"/>
                    <a:pt x="2354231" y="104140"/>
                    <a:pt x="2316131" y="74930"/>
                  </a:cubicBezTo>
                  <a:close/>
                  <a:moveTo>
                    <a:pt x="12700" y="88284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81511" y="12700"/>
                  </a:lnTo>
                  <a:cubicBezTo>
                    <a:pt x="2261521" y="12700"/>
                    <a:pt x="2327561" y="78740"/>
                    <a:pt x="2327561" y="158750"/>
                  </a:cubicBezTo>
                  <a:lnTo>
                    <a:pt x="2327561" y="882842"/>
                  </a:lnTo>
                  <a:cubicBezTo>
                    <a:pt x="2327561" y="962852"/>
                    <a:pt x="2261521" y="1028892"/>
                    <a:pt x="2181511" y="1028892"/>
                  </a:cubicBezTo>
                  <a:lnTo>
                    <a:pt x="158750" y="1028892"/>
                  </a:lnTo>
                  <a:cubicBezTo>
                    <a:pt x="78740" y="1028892"/>
                    <a:pt x="12700" y="964121"/>
                    <a:pt x="12700" y="882842"/>
                  </a:cubicBezTo>
                  <a:close/>
                  <a:moveTo>
                    <a:pt x="2368201" y="926021"/>
                  </a:moveTo>
                  <a:cubicBezTo>
                    <a:pt x="2368201" y="1006032"/>
                    <a:pt x="2300891" y="1072071"/>
                    <a:pt x="2220881" y="1072071"/>
                  </a:cubicBezTo>
                  <a:lnTo>
                    <a:pt x="203311" y="1072071"/>
                  </a:lnTo>
                  <a:cubicBezTo>
                    <a:pt x="157480" y="1072071"/>
                    <a:pt x="120650" y="1055562"/>
                    <a:pt x="93980" y="1027621"/>
                  </a:cubicBezTo>
                  <a:cubicBezTo>
                    <a:pt x="114300" y="1036512"/>
                    <a:pt x="135890" y="1041592"/>
                    <a:pt x="160020" y="1041592"/>
                  </a:cubicBezTo>
                  <a:lnTo>
                    <a:pt x="2182781" y="1041592"/>
                  </a:lnTo>
                  <a:cubicBezTo>
                    <a:pt x="2270411" y="1041592"/>
                    <a:pt x="2341531" y="970471"/>
                    <a:pt x="2341531" y="882842"/>
                  </a:cubicBezTo>
                  <a:lnTo>
                    <a:pt x="2341531" y="158750"/>
                  </a:lnTo>
                  <a:cubicBezTo>
                    <a:pt x="2341531" y="140970"/>
                    <a:pt x="2337721" y="123190"/>
                    <a:pt x="2332642" y="106680"/>
                  </a:cubicBezTo>
                  <a:cubicBezTo>
                    <a:pt x="2354231" y="132080"/>
                    <a:pt x="2368201" y="165100"/>
                    <a:pt x="2368201" y="201930"/>
                  </a:cubicBezTo>
                  <a:lnTo>
                    <a:pt x="2368201" y="926021"/>
                  </a:lnTo>
                  <a:cubicBezTo>
                    <a:pt x="2368201" y="926021"/>
                    <a:pt x="2368201" y="926021"/>
                    <a:pt x="2368201" y="926021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013208" y="3689615"/>
            <a:ext cx="7796456" cy="412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  <a:spcBef>
                <a:spcPct val="0"/>
              </a:spcBef>
            </a:pPr>
            <a:r>
              <a:rPr lang="en-US" sz="2795" spc="419">
                <a:solidFill>
                  <a:srgbClr val="5271FF"/>
                </a:solidFill>
                <a:latin typeface="Bebas Neue"/>
              </a:rPr>
              <a:t>FÜR 4 PERSONEN.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761721" y="4270035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25.12.2022, 10:11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3764041" y="5143499"/>
            <a:ext cx="8485943" cy="3257653"/>
            <a:chOff x="0" y="0"/>
            <a:chExt cx="5395761" cy="1837672"/>
          </a:xfrm>
        </p:grpSpPr>
        <p:sp>
          <p:nvSpPr>
            <p:cNvPr id="12" name="Freeform 12"/>
            <p:cNvSpPr/>
            <p:nvPr/>
          </p:nvSpPr>
          <p:spPr>
            <a:xfrm>
              <a:off x="92710" y="106680"/>
              <a:ext cx="5291621" cy="1718292"/>
            </a:xfrm>
            <a:custGeom>
              <a:avLst/>
              <a:gdLst/>
              <a:ahLst/>
              <a:cxnLst/>
              <a:rect l="l" t="t" r="r" b="b"/>
              <a:pathLst>
                <a:path w="5291621" h="1718292">
                  <a:moveTo>
                    <a:pt x="5264951" y="1529062"/>
                  </a:moveTo>
                  <a:cubicBezTo>
                    <a:pt x="5264951" y="1616692"/>
                    <a:pt x="5188751" y="1687812"/>
                    <a:pt x="5107471" y="1687812"/>
                  </a:cubicBezTo>
                  <a:lnTo>
                    <a:pt x="66040" y="1687812"/>
                  </a:lnTo>
                  <a:cubicBezTo>
                    <a:pt x="43180" y="1687812"/>
                    <a:pt x="20320" y="1682732"/>
                    <a:pt x="0" y="1673842"/>
                  </a:cubicBezTo>
                  <a:cubicBezTo>
                    <a:pt x="26670" y="1701782"/>
                    <a:pt x="63500" y="1718292"/>
                    <a:pt x="127854" y="1718292"/>
                  </a:cubicBezTo>
                  <a:lnTo>
                    <a:pt x="5145571" y="1718292"/>
                  </a:lnTo>
                  <a:cubicBezTo>
                    <a:pt x="5225581" y="1718292"/>
                    <a:pt x="5291621" y="1652252"/>
                    <a:pt x="5291621" y="1572242"/>
                  </a:cubicBezTo>
                  <a:lnTo>
                    <a:pt x="5291621" y="95250"/>
                  </a:lnTo>
                  <a:cubicBezTo>
                    <a:pt x="5291621" y="58420"/>
                    <a:pt x="5277651" y="25400"/>
                    <a:pt x="5256061" y="0"/>
                  </a:cubicBezTo>
                  <a:cubicBezTo>
                    <a:pt x="5262411" y="16510"/>
                    <a:pt x="5264951" y="34290"/>
                    <a:pt x="5264951" y="52070"/>
                  </a:cubicBezTo>
                  <a:lnTo>
                    <a:pt x="5264951" y="1529062"/>
                  </a:lnTo>
                  <a:lnTo>
                    <a:pt x="5264951" y="1529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700" y="12700"/>
              <a:ext cx="5330992" cy="1769092"/>
            </a:xfrm>
            <a:custGeom>
              <a:avLst/>
              <a:gdLst/>
              <a:ahLst/>
              <a:cxnLst/>
              <a:rect l="l" t="t" r="r" b="b"/>
              <a:pathLst>
                <a:path w="5330992" h="1769092">
                  <a:moveTo>
                    <a:pt x="146050" y="1769092"/>
                  </a:moveTo>
                  <a:lnTo>
                    <a:pt x="5184942" y="1769092"/>
                  </a:lnTo>
                  <a:cubicBezTo>
                    <a:pt x="5264952" y="1769092"/>
                    <a:pt x="5330992" y="1703052"/>
                    <a:pt x="5330992" y="1623042"/>
                  </a:cubicBezTo>
                  <a:lnTo>
                    <a:pt x="5330992" y="146050"/>
                  </a:lnTo>
                  <a:cubicBezTo>
                    <a:pt x="5330992" y="66040"/>
                    <a:pt x="5264952" y="0"/>
                    <a:pt x="518494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623042"/>
                  </a:lnTo>
                  <a:cubicBezTo>
                    <a:pt x="0" y="1704322"/>
                    <a:pt x="66040" y="1769092"/>
                    <a:pt x="146050" y="1769092"/>
                  </a:cubicBez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5395761" cy="1837672"/>
            </a:xfrm>
            <a:custGeom>
              <a:avLst/>
              <a:gdLst/>
              <a:ahLst/>
              <a:cxnLst/>
              <a:rect l="l" t="t" r="r" b="b"/>
              <a:pathLst>
                <a:path w="5395761" h="1837672">
                  <a:moveTo>
                    <a:pt x="5332261" y="74930"/>
                  </a:moveTo>
                  <a:cubicBezTo>
                    <a:pt x="5304322" y="30480"/>
                    <a:pt x="5254791" y="0"/>
                    <a:pt x="519764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635742"/>
                  </a:lnTo>
                  <a:cubicBezTo>
                    <a:pt x="0" y="1687812"/>
                    <a:pt x="25400" y="1733532"/>
                    <a:pt x="63500" y="1762742"/>
                  </a:cubicBezTo>
                  <a:cubicBezTo>
                    <a:pt x="91440" y="1807192"/>
                    <a:pt x="140970" y="1837672"/>
                    <a:pt x="225534" y="1837672"/>
                  </a:cubicBezTo>
                  <a:lnTo>
                    <a:pt x="5237011" y="1837672"/>
                  </a:lnTo>
                  <a:cubicBezTo>
                    <a:pt x="5324642" y="1837672"/>
                    <a:pt x="5395761" y="1766552"/>
                    <a:pt x="5395761" y="1678922"/>
                  </a:cubicBezTo>
                  <a:lnTo>
                    <a:pt x="5395761" y="201930"/>
                  </a:lnTo>
                  <a:cubicBezTo>
                    <a:pt x="5395761" y="149860"/>
                    <a:pt x="5370361" y="104140"/>
                    <a:pt x="5332261" y="74930"/>
                  </a:cubicBezTo>
                  <a:close/>
                  <a:moveTo>
                    <a:pt x="12700" y="163574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197642" y="12700"/>
                  </a:lnTo>
                  <a:cubicBezTo>
                    <a:pt x="5277652" y="12700"/>
                    <a:pt x="5343692" y="78740"/>
                    <a:pt x="5343692" y="158750"/>
                  </a:cubicBezTo>
                  <a:lnTo>
                    <a:pt x="5343692" y="1635742"/>
                  </a:lnTo>
                  <a:cubicBezTo>
                    <a:pt x="5343692" y="1715752"/>
                    <a:pt x="5277652" y="1781792"/>
                    <a:pt x="5197642" y="1781792"/>
                  </a:cubicBezTo>
                  <a:lnTo>
                    <a:pt x="158750" y="1781792"/>
                  </a:lnTo>
                  <a:cubicBezTo>
                    <a:pt x="78740" y="1781792"/>
                    <a:pt x="12700" y="1717022"/>
                    <a:pt x="12700" y="1635742"/>
                  </a:cubicBezTo>
                  <a:close/>
                  <a:moveTo>
                    <a:pt x="5384331" y="1678922"/>
                  </a:moveTo>
                  <a:cubicBezTo>
                    <a:pt x="5384331" y="1758932"/>
                    <a:pt x="5317022" y="1824972"/>
                    <a:pt x="5237011" y="1824972"/>
                  </a:cubicBezTo>
                  <a:lnTo>
                    <a:pt x="225534" y="1824972"/>
                  </a:lnTo>
                  <a:cubicBezTo>
                    <a:pt x="157480" y="1824972"/>
                    <a:pt x="120650" y="1808462"/>
                    <a:pt x="93980" y="1780522"/>
                  </a:cubicBezTo>
                  <a:cubicBezTo>
                    <a:pt x="114300" y="1789412"/>
                    <a:pt x="135890" y="1794492"/>
                    <a:pt x="160020" y="1794492"/>
                  </a:cubicBezTo>
                  <a:lnTo>
                    <a:pt x="5198911" y="1794492"/>
                  </a:lnTo>
                  <a:cubicBezTo>
                    <a:pt x="5286542" y="1794492"/>
                    <a:pt x="5357661" y="1723372"/>
                    <a:pt x="5357661" y="1635742"/>
                  </a:cubicBezTo>
                  <a:lnTo>
                    <a:pt x="5357661" y="158750"/>
                  </a:lnTo>
                  <a:cubicBezTo>
                    <a:pt x="5357661" y="140970"/>
                    <a:pt x="5353852" y="123190"/>
                    <a:pt x="5348772" y="106680"/>
                  </a:cubicBezTo>
                  <a:cubicBezTo>
                    <a:pt x="5370361" y="132080"/>
                    <a:pt x="5384331" y="165100"/>
                    <a:pt x="5384331" y="201930"/>
                  </a:cubicBezTo>
                  <a:lnTo>
                    <a:pt x="5384331" y="1678922"/>
                  </a:lnTo>
                  <a:cubicBezTo>
                    <a:pt x="5384331" y="1678922"/>
                    <a:pt x="5384331" y="1678922"/>
                    <a:pt x="5384331" y="1678922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211224" y="5623747"/>
            <a:ext cx="7591576" cy="2697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z="2395" spc="359" dirty="0">
                <a:solidFill>
                  <a:srgbClr val="33438D"/>
                </a:solidFill>
                <a:latin typeface="Bebas Neue"/>
              </a:rPr>
              <a:t>ALLES KLAR! DANN RECHNE ICH FÜR VIER PERSONEN UM. DU BRAUCHST 250 G MEHL, BACKPULVER, NATRON, 80 G APFELMUS, 125 G ZUCKER, 1 PACKUNG VANILLEZUCKER, 80 ML PFLANZENÖL, 250 G HAFERMILCH, BACKKAKAO UND EINE 100 G TAFEL ZARTBITTERSCHOKOLADE. HAST DU DAS ALLES?</a:t>
            </a:r>
          </a:p>
          <a:p>
            <a:pPr algn="ctr">
              <a:lnSpc>
                <a:spcPts val="2635"/>
              </a:lnSpc>
              <a:spcBef>
                <a:spcPct val="0"/>
              </a:spcBef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  <a:spcBef>
                <a:spcPct val="0"/>
              </a:spcBef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461200" y="7585283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25.12.2022, 10:12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445212" y="1885847"/>
            <a:ext cx="8567996" cy="2648054"/>
            <a:chOff x="0" y="0"/>
            <a:chExt cx="5447935" cy="1524044"/>
          </a:xfrm>
        </p:grpSpPr>
        <p:sp>
          <p:nvSpPr>
            <p:cNvPr id="18" name="Freeform 18"/>
            <p:cNvSpPr/>
            <p:nvPr/>
          </p:nvSpPr>
          <p:spPr>
            <a:xfrm>
              <a:off x="92710" y="106680"/>
              <a:ext cx="5343795" cy="1404664"/>
            </a:xfrm>
            <a:custGeom>
              <a:avLst/>
              <a:gdLst/>
              <a:ahLst/>
              <a:cxnLst/>
              <a:rect l="l" t="t" r="r" b="b"/>
              <a:pathLst>
                <a:path w="5343795" h="1404664">
                  <a:moveTo>
                    <a:pt x="5317125" y="1215434"/>
                  </a:moveTo>
                  <a:cubicBezTo>
                    <a:pt x="5317125" y="1303064"/>
                    <a:pt x="5240925" y="1374184"/>
                    <a:pt x="5159645" y="1374184"/>
                  </a:cubicBezTo>
                  <a:lnTo>
                    <a:pt x="66040" y="1374184"/>
                  </a:lnTo>
                  <a:cubicBezTo>
                    <a:pt x="43180" y="1374184"/>
                    <a:pt x="20320" y="1369104"/>
                    <a:pt x="0" y="1360214"/>
                  </a:cubicBezTo>
                  <a:cubicBezTo>
                    <a:pt x="26670" y="1388154"/>
                    <a:pt x="63500" y="1404664"/>
                    <a:pt x="128186" y="1404664"/>
                  </a:cubicBezTo>
                  <a:lnTo>
                    <a:pt x="5197745" y="1404664"/>
                  </a:lnTo>
                  <a:cubicBezTo>
                    <a:pt x="5277755" y="1404664"/>
                    <a:pt x="5343795" y="1338624"/>
                    <a:pt x="5343795" y="1258614"/>
                  </a:cubicBezTo>
                  <a:lnTo>
                    <a:pt x="5343795" y="95250"/>
                  </a:lnTo>
                  <a:cubicBezTo>
                    <a:pt x="5343795" y="58420"/>
                    <a:pt x="5329825" y="25400"/>
                    <a:pt x="5308235" y="0"/>
                  </a:cubicBezTo>
                  <a:cubicBezTo>
                    <a:pt x="5314585" y="16510"/>
                    <a:pt x="5317125" y="34290"/>
                    <a:pt x="5317125" y="52070"/>
                  </a:cubicBezTo>
                  <a:lnTo>
                    <a:pt x="5317125" y="1215434"/>
                  </a:lnTo>
                  <a:lnTo>
                    <a:pt x="5317125" y="12154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700" y="12700"/>
              <a:ext cx="5383165" cy="1455464"/>
            </a:xfrm>
            <a:custGeom>
              <a:avLst/>
              <a:gdLst/>
              <a:ahLst/>
              <a:cxnLst/>
              <a:rect l="l" t="t" r="r" b="b"/>
              <a:pathLst>
                <a:path w="5383165" h="1455464">
                  <a:moveTo>
                    <a:pt x="146050" y="1455464"/>
                  </a:moveTo>
                  <a:lnTo>
                    <a:pt x="5237115" y="1455464"/>
                  </a:lnTo>
                  <a:cubicBezTo>
                    <a:pt x="5317125" y="1455464"/>
                    <a:pt x="5383165" y="1389424"/>
                    <a:pt x="5383165" y="1309414"/>
                  </a:cubicBezTo>
                  <a:lnTo>
                    <a:pt x="5383165" y="146050"/>
                  </a:lnTo>
                  <a:cubicBezTo>
                    <a:pt x="5383165" y="66040"/>
                    <a:pt x="5317125" y="0"/>
                    <a:pt x="5237115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309414"/>
                  </a:lnTo>
                  <a:cubicBezTo>
                    <a:pt x="0" y="1390694"/>
                    <a:pt x="66040" y="1455464"/>
                    <a:pt x="146050" y="1455464"/>
                  </a:cubicBez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0"/>
              <a:ext cx="5447935" cy="1524044"/>
            </a:xfrm>
            <a:custGeom>
              <a:avLst/>
              <a:gdLst/>
              <a:ahLst/>
              <a:cxnLst/>
              <a:rect l="l" t="t" r="r" b="b"/>
              <a:pathLst>
                <a:path w="5447935" h="1524044">
                  <a:moveTo>
                    <a:pt x="5384435" y="74930"/>
                  </a:moveTo>
                  <a:cubicBezTo>
                    <a:pt x="5356495" y="30480"/>
                    <a:pt x="5306965" y="0"/>
                    <a:pt x="5249815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322114"/>
                  </a:lnTo>
                  <a:cubicBezTo>
                    <a:pt x="0" y="1374184"/>
                    <a:pt x="25400" y="1419904"/>
                    <a:pt x="63500" y="1449114"/>
                  </a:cubicBezTo>
                  <a:cubicBezTo>
                    <a:pt x="91440" y="1493564"/>
                    <a:pt x="140970" y="1524044"/>
                    <a:pt x="225919" y="1524044"/>
                  </a:cubicBezTo>
                  <a:lnTo>
                    <a:pt x="5289185" y="1524044"/>
                  </a:lnTo>
                  <a:cubicBezTo>
                    <a:pt x="5376815" y="1524044"/>
                    <a:pt x="5447935" y="1452924"/>
                    <a:pt x="5447935" y="1365294"/>
                  </a:cubicBezTo>
                  <a:lnTo>
                    <a:pt x="5447935" y="201930"/>
                  </a:lnTo>
                  <a:cubicBezTo>
                    <a:pt x="5447935" y="149860"/>
                    <a:pt x="5422535" y="104140"/>
                    <a:pt x="5384435" y="74930"/>
                  </a:cubicBezTo>
                  <a:close/>
                  <a:moveTo>
                    <a:pt x="12700" y="1322114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249815" y="12700"/>
                  </a:lnTo>
                  <a:cubicBezTo>
                    <a:pt x="5329825" y="12700"/>
                    <a:pt x="5395865" y="78740"/>
                    <a:pt x="5395865" y="158750"/>
                  </a:cubicBezTo>
                  <a:lnTo>
                    <a:pt x="5395865" y="1322114"/>
                  </a:lnTo>
                  <a:cubicBezTo>
                    <a:pt x="5395865" y="1402124"/>
                    <a:pt x="5329825" y="1468164"/>
                    <a:pt x="5249815" y="1468164"/>
                  </a:cubicBezTo>
                  <a:lnTo>
                    <a:pt x="158750" y="1468164"/>
                  </a:lnTo>
                  <a:cubicBezTo>
                    <a:pt x="78740" y="1468164"/>
                    <a:pt x="12700" y="1403394"/>
                    <a:pt x="12700" y="1322114"/>
                  </a:cubicBezTo>
                  <a:close/>
                  <a:moveTo>
                    <a:pt x="5436505" y="1365294"/>
                  </a:moveTo>
                  <a:cubicBezTo>
                    <a:pt x="5436505" y="1445304"/>
                    <a:pt x="5369195" y="1511344"/>
                    <a:pt x="5289185" y="1511344"/>
                  </a:cubicBezTo>
                  <a:lnTo>
                    <a:pt x="225919" y="1511344"/>
                  </a:lnTo>
                  <a:cubicBezTo>
                    <a:pt x="157480" y="1511344"/>
                    <a:pt x="120650" y="1494834"/>
                    <a:pt x="93980" y="1466894"/>
                  </a:cubicBezTo>
                  <a:cubicBezTo>
                    <a:pt x="114300" y="1475784"/>
                    <a:pt x="135890" y="1480864"/>
                    <a:pt x="160020" y="1480864"/>
                  </a:cubicBezTo>
                  <a:lnTo>
                    <a:pt x="5251085" y="1480864"/>
                  </a:lnTo>
                  <a:cubicBezTo>
                    <a:pt x="5338715" y="1480864"/>
                    <a:pt x="5409835" y="1409744"/>
                    <a:pt x="5409835" y="1322114"/>
                  </a:cubicBezTo>
                  <a:lnTo>
                    <a:pt x="5409835" y="158750"/>
                  </a:lnTo>
                  <a:cubicBezTo>
                    <a:pt x="5409835" y="140970"/>
                    <a:pt x="5406025" y="123190"/>
                    <a:pt x="5400945" y="106680"/>
                  </a:cubicBezTo>
                  <a:cubicBezTo>
                    <a:pt x="5422535" y="132080"/>
                    <a:pt x="5436505" y="165100"/>
                    <a:pt x="5436505" y="201930"/>
                  </a:cubicBezTo>
                  <a:lnTo>
                    <a:pt x="5436505" y="1365294"/>
                  </a:lnTo>
                  <a:cubicBezTo>
                    <a:pt x="5436505" y="1365294"/>
                    <a:pt x="5436505" y="1365294"/>
                    <a:pt x="5436505" y="1365294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621532" y="2105082"/>
            <a:ext cx="7359701" cy="30384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z="2395" spc="359" dirty="0">
                <a:solidFill>
                  <a:srgbClr val="33438D"/>
                </a:solidFill>
                <a:latin typeface="Bebas Neue"/>
              </a:rPr>
              <a:t>HI, ICH BIN CHATBOT! ICH ERKLÄRE DIR, WIE DU VEGANE SCHOKO-MUFFINS BACKEN KANNST.</a:t>
            </a:r>
          </a:p>
          <a:p>
            <a:pPr algn="ctr">
              <a:lnSpc>
                <a:spcPts val="2635"/>
              </a:lnSpc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</a:pPr>
            <a:r>
              <a:rPr lang="en-US" sz="2395" spc="359" dirty="0">
                <a:solidFill>
                  <a:srgbClr val="33438D"/>
                </a:solidFill>
                <a:latin typeface="Bebas Neue"/>
              </a:rPr>
              <a:t>FANGEN WIR MIT DEN ZUTATEN AN. FÜR WIE VIELE PERSONEN WILLST DU DENN BACKEN?</a:t>
            </a:r>
          </a:p>
          <a:p>
            <a:pPr algn="ctr">
              <a:lnSpc>
                <a:spcPts val="2635"/>
              </a:lnSpc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3075"/>
              </a:lnSpc>
              <a:spcBef>
                <a:spcPct val="0"/>
              </a:spcBef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305"/>
              </a:lnSpc>
              <a:spcBef>
                <a:spcPct val="0"/>
              </a:spcBef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239000" y="3761529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25.12.2022, 10:10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27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6915150"/>
            <a:ext cx="2947693" cy="4114800"/>
          </a:xfrm>
          <a:custGeom>
            <a:avLst/>
            <a:gdLst/>
            <a:ahLst/>
            <a:cxnLst/>
            <a:rect l="l" t="t" r="r" b="b"/>
            <a:pathLst>
              <a:path w="2947693" h="4114800">
                <a:moveTo>
                  <a:pt x="0" y="0"/>
                </a:moveTo>
                <a:lnTo>
                  <a:pt x="2947693" y="0"/>
                </a:lnTo>
                <a:lnTo>
                  <a:pt x="294769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14974963" y="3897304"/>
            <a:ext cx="2834702" cy="6389696"/>
          </a:xfrm>
          <a:custGeom>
            <a:avLst/>
            <a:gdLst/>
            <a:ahLst/>
            <a:cxnLst/>
            <a:rect l="l" t="t" r="r" b="b"/>
            <a:pathLst>
              <a:path w="2834702" h="6389696">
                <a:moveTo>
                  <a:pt x="0" y="0"/>
                </a:moveTo>
                <a:lnTo>
                  <a:pt x="2834701" y="0"/>
                </a:lnTo>
                <a:lnTo>
                  <a:pt x="2834701" y="6389696"/>
                </a:lnTo>
                <a:lnTo>
                  <a:pt x="0" y="63896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TextBox 4"/>
          <p:cNvSpPr txBox="1"/>
          <p:nvPr/>
        </p:nvSpPr>
        <p:spPr>
          <a:xfrm>
            <a:off x="0" y="476250"/>
            <a:ext cx="6846411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Space Mono Bold"/>
              </a:rPr>
              <a:t>BEISPIEL 1: REZEPT-BOT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1282269" y="1621180"/>
            <a:ext cx="3583352" cy="1706026"/>
            <a:chOff x="0" y="0"/>
            <a:chExt cx="2379631" cy="1084772"/>
          </a:xfrm>
        </p:grpSpPr>
        <p:sp>
          <p:nvSpPr>
            <p:cNvPr id="6" name="Freeform 6"/>
            <p:cNvSpPr/>
            <p:nvPr/>
          </p:nvSpPr>
          <p:spPr>
            <a:xfrm>
              <a:off x="92710" y="106680"/>
              <a:ext cx="2275491" cy="965392"/>
            </a:xfrm>
            <a:custGeom>
              <a:avLst/>
              <a:gdLst/>
              <a:ahLst/>
              <a:cxnLst/>
              <a:rect l="l" t="t" r="r" b="b"/>
              <a:pathLst>
                <a:path w="2275491" h="965392">
                  <a:moveTo>
                    <a:pt x="2248821" y="776162"/>
                  </a:moveTo>
                  <a:cubicBezTo>
                    <a:pt x="2248821" y="863792"/>
                    <a:pt x="2172621" y="934912"/>
                    <a:pt x="2091341" y="934912"/>
                  </a:cubicBezTo>
                  <a:lnTo>
                    <a:pt x="66040" y="934912"/>
                  </a:lnTo>
                  <a:cubicBezTo>
                    <a:pt x="43180" y="934912"/>
                    <a:pt x="20320" y="929832"/>
                    <a:pt x="0" y="920942"/>
                  </a:cubicBezTo>
                  <a:cubicBezTo>
                    <a:pt x="26670" y="948882"/>
                    <a:pt x="63500" y="965392"/>
                    <a:pt x="108630" y="965392"/>
                  </a:cubicBezTo>
                  <a:lnTo>
                    <a:pt x="2129441" y="965392"/>
                  </a:lnTo>
                  <a:cubicBezTo>
                    <a:pt x="2209451" y="965392"/>
                    <a:pt x="2275491" y="899352"/>
                    <a:pt x="2275491" y="819342"/>
                  </a:cubicBezTo>
                  <a:lnTo>
                    <a:pt x="2275491" y="95250"/>
                  </a:lnTo>
                  <a:cubicBezTo>
                    <a:pt x="2275491" y="58420"/>
                    <a:pt x="2261521" y="25400"/>
                    <a:pt x="2239931" y="0"/>
                  </a:cubicBezTo>
                  <a:cubicBezTo>
                    <a:pt x="2246281" y="16510"/>
                    <a:pt x="2248821" y="34290"/>
                    <a:pt x="2248821" y="52070"/>
                  </a:cubicBezTo>
                  <a:lnTo>
                    <a:pt x="2248821" y="776162"/>
                  </a:lnTo>
                  <a:lnTo>
                    <a:pt x="2248821" y="776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7" name="Freeform 7"/>
            <p:cNvSpPr/>
            <p:nvPr/>
          </p:nvSpPr>
          <p:spPr>
            <a:xfrm>
              <a:off x="12700" y="12700"/>
              <a:ext cx="2314861" cy="1016192"/>
            </a:xfrm>
            <a:custGeom>
              <a:avLst/>
              <a:gdLst/>
              <a:ahLst/>
              <a:cxnLst/>
              <a:rect l="l" t="t" r="r" b="b"/>
              <a:pathLst>
                <a:path w="2314861" h="1016192">
                  <a:moveTo>
                    <a:pt x="146050" y="1016192"/>
                  </a:moveTo>
                  <a:lnTo>
                    <a:pt x="2168811" y="1016192"/>
                  </a:lnTo>
                  <a:cubicBezTo>
                    <a:pt x="2248821" y="1016192"/>
                    <a:pt x="2314861" y="950152"/>
                    <a:pt x="2314861" y="870142"/>
                  </a:cubicBezTo>
                  <a:lnTo>
                    <a:pt x="2314861" y="146050"/>
                  </a:lnTo>
                  <a:cubicBezTo>
                    <a:pt x="2314861" y="66040"/>
                    <a:pt x="2248821" y="0"/>
                    <a:pt x="216881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70142"/>
                  </a:lnTo>
                  <a:cubicBezTo>
                    <a:pt x="0" y="951421"/>
                    <a:pt x="66040" y="1016192"/>
                    <a:pt x="146050" y="1016192"/>
                  </a:cubicBezTo>
                  <a:close/>
                </a:path>
              </a:pathLst>
            </a:custGeom>
            <a:solidFill>
              <a:srgbClr val="C9E265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8" name="Freeform 8"/>
            <p:cNvSpPr/>
            <p:nvPr/>
          </p:nvSpPr>
          <p:spPr>
            <a:xfrm>
              <a:off x="0" y="0"/>
              <a:ext cx="2379631" cy="1084772"/>
            </a:xfrm>
            <a:custGeom>
              <a:avLst/>
              <a:gdLst/>
              <a:ahLst/>
              <a:cxnLst/>
              <a:rect l="l" t="t" r="r" b="b"/>
              <a:pathLst>
                <a:path w="2379631" h="1084772">
                  <a:moveTo>
                    <a:pt x="2316131" y="74930"/>
                  </a:moveTo>
                  <a:cubicBezTo>
                    <a:pt x="2288191" y="30480"/>
                    <a:pt x="2238661" y="0"/>
                    <a:pt x="218151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882842"/>
                  </a:lnTo>
                  <a:cubicBezTo>
                    <a:pt x="0" y="934912"/>
                    <a:pt x="25400" y="980632"/>
                    <a:pt x="63500" y="1009842"/>
                  </a:cubicBezTo>
                  <a:cubicBezTo>
                    <a:pt x="91440" y="1054292"/>
                    <a:pt x="140970" y="1084772"/>
                    <a:pt x="203311" y="1084772"/>
                  </a:cubicBezTo>
                  <a:lnTo>
                    <a:pt x="2220881" y="1084772"/>
                  </a:lnTo>
                  <a:cubicBezTo>
                    <a:pt x="2308511" y="1084772"/>
                    <a:pt x="2379631" y="1013652"/>
                    <a:pt x="2379631" y="926022"/>
                  </a:cubicBezTo>
                  <a:lnTo>
                    <a:pt x="2379631" y="201930"/>
                  </a:lnTo>
                  <a:cubicBezTo>
                    <a:pt x="2379631" y="149860"/>
                    <a:pt x="2354231" y="104140"/>
                    <a:pt x="2316131" y="74930"/>
                  </a:cubicBezTo>
                  <a:close/>
                  <a:moveTo>
                    <a:pt x="12700" y="88284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81511" y="12700"/>
                  </a:lnTo>
                  <a:cubicBezTo>
                    <a:pt x="2261521" y="12700"/>
                    <a:pt x="2327561" y="78740"/>
                    <a:pt x="2327561" y="158750"/>
                  </a:cubicBezTo>
                  <a:lnTo>
                    <a:pt x="2327561" y="882842"/>
                  </a:lnTo>
                  <a:cubicBezTo>
                    <a:pt x="2327561" y="962852"/>
                    <a:pt x="2261521" y="1028892"/>
                    <a:pt x="2181511" y="1028892"/>
                  </a:cubicBezTo>
                  <a:lnTo>
                    <a:pt x="158750" y="1028892"/>
                  </a:lnTo>
                  <a:cubicBezTo>
                    <a:pt x="78740" y="1028892"/>
                    <a:pt x="12700" y="964121"/>
                    <a:pt x="12700" y="882842"/>
                  </a:cubicBezTo>
                  <a:close/>
                  <a:moveTo>
                    <a:pt x="2368201" y="926021"/>
                  </a:moveTo>
                  <a:cubicBezTo>
                    <a:pt x="2368201" y="1006032"/>
                    <a:pt x="2300891" y="1072071"/>
                    <a:pt x="2220881" y="1072071"/>
                  </a:cubicBezTo>
                  <a:lnTo>
                    <a:pt x="203311" y="1072071"/>
                  </a:lnTo>
                  <a:cubicBezTo>
                    <a:pt x="157480" y="1072071"/>
                    <a:pt x="120650" y="1055562"/>
                    <a:pt x="93980" y="1027621"/>
                  </a:cubicBezTo>
                  <a:cubicBezTo>
                    <a:pt x="114300" y="1036512"/>
                    <a:pt x="135890" y="1041592"/>
                    <a:pt x="160020" y="1041592"/>
                  </a:cubicBezTo>
                  <a:lnTo>
                    <a:pt x="2182781" y="1041592"/>
                  </a:lnTo>
                  <a:cubicBezTo>
                    <a:pt x="2270411" y="1041592"/>
                    <a:pt x="2341531" y="970471"/>
                    <a:pt x="2341531" y="882842"/>
                  </a:cubicBezTo>
                  <a:lnTo>
                    <a:pt x="2341531" y="158750"/>
                  </a:lnTo>
                  <a:cubicBezTo>
                    <a:pt x="2341531" y="140970"/>
                    <a:pt x="2337721" y="123190"/>
                    <a:pt x="2332642" y="106680"/>
                  </a:cubicBezTo>
                  <a:cubicBezTo>
                    <a:pt x="2354231" y="132080"/>
                    <a:pt x="2368201" y="165100"/>
                    <a:pt x="2368201" y="201930"/>
                  </a:cubicBezTo>
                  <a:lnTo>
                    <a:pt x="2368201" y="926021"/>
                  </a:lnTo>
                  <a:cubicBezTo>
                    <a:pt x="2368201" y="926021"/>
                    <a:pt x="2368201" y="926021"/>
                    <a:pt x="2368201" y="926021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462844" y="2146565"/>
            <a:ext cx="7796456" cy="412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  <a:spcBef>
                <a:spcPct val="0"/>
              </a:spcBef>
            </a:pPr>
            <a:r>
              <a:rPr lang="en-US" sz="2795" spc="419" dirty="0">
                <a:solidFill>
                  <a:srgbClr val="5271FF"/>
                </a:solidFill>
                <a:latin typeface="Bebas Neue"/>
              </a:rPr>
              <a:t>JA, HABE ICH.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56795" y="2705100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25.12.2022, 10:12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878216" y="3492029"/>
            <a:ext cx="8485943" cy="2952752"/>
            <a:chOff x="0" y="0"/>
            <a:chExt cx="5395761" cy="1837672"/>
          </a:xfrm>
        </p:grpSpPr>
        <p:sp>
          <p:nvSpPr>
            <p:cNvPr id="12" name="Freeform 12"/>
            <p:cNvSpPr/>
            <p:nvPr/>
          </p:nvSpPr>
          <p:spPr>
            <a:xfrm>
              <a:off x="92710" y="106680"/>
              <a:ext cx="5291621" cy="1718292"/>
            </a:xfrm>
            <a:custGeom>
              <a:avLst/>
              <a:gdLst/>
              <a:ahLst/>
              <a:cxnLst/>
              <a:rect l="l" t="t" r="r" b="b"/>
              <a:pathLst>
                <a:path w="5291621" h="1718292">
                  <a:moveTo>
                    <a:pt x="5264951" y="1529062"/>
                  </a:moveTo>
                  <a:cubicBezTo>
                    <a:pt x="5264951" y="1616692"/>
                    <a:pt x="5188751" y="1687812"/>
                    <a:pt x="5107471" y="1687812"/>
                  </a:cubicBezTo>
                  <a:lnTo>
                    <a:pt x="66040" y="1687812"/>
                  </a:lnTo>
                  <a:cubicBezTo>
                    <a:pt x="43180" y="1687812"/>
                    <a:pt x="20320" y="1682732"/>
                    <a:pt x="0" y="1673842"/>
                  </a:cubicBezTo>
                  <a:cubicBezTo>
                    <a:pt x="26670" y="1701782"/>
                    <a:pt x="63500" y="1718292"/>
                    <a:pt x="127854" y="1718292"/>
                  </a:cubicBezTo>
                  <a:lnTo>
                    <a:pt x="5145571" y="1718292"/>
                  </a:lnTo>
                  <a:cubicBezTo>
                    <a:pt x="5225581" y="1718292"/>
                    <a:pt x="5291621" y="1652252"/>
                    <a:pt x="5291621" y="1572242"/>
                  </a:cubicBezTo>
                  <a:lnTo>
                    <a:pt x="5291621" y="95250"/>
                  </a:lnTo>
                  <a:cubicBezTo>
                    <a:pt x="5291621" y="58420"/>
                    <a:pt x="5277651" y="25400"/>
                    <a:pt x="5256061" y="0"/>
                  </a:cubicBezTo>
                  <a:cubicBezTo>
                    <a:pt x="5262411" y="16510"/>
                    <a:pt x="5264951" y="34290"/>
                    <a:pt x="5264951" y="52070"/>
                  </a:cubicBezTo>
                  <a:lnTo>
                    <a:pt x="5264951" y="1529062"/>
                  </a:lnTo>
                  <a:lnTo>
                    <a:pt x="5264951" y="15290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700" y="12700"/>
              <a:ext cx="5330992" cy="1769092"/>
            </a:xfrm>
            <a:custGeom>
              <a:avLst/>
              <a:gdLst/>
              <a:ahLst/>
              <a:cxnLst/>
              <a:rect l="l" t="t" r="r" b="b"/>
              <a:pathLst>
                <a:path w="5330992" h="1769092">
                  <a:moveTo>
                    <a:pt x="146050" y="1769092"/>
                  </a:moveTo>
                  <a:lnTo>
                    <a:pt x="5184942" y="1769092"/>
                  </a:lnTo>
                  <a:cubicBezTo>
                    <a:pt x="5264952" y="1769092"/>
                    <a:pt x="5330992" y="1703052"/>
                    <a:pt x="5330992" y="1623042"/>
                  </a:cubicBezTo>
                  <a:lnTo>
                    <a:pt x="5330992" y="146050"/>
                  </a:lnTo>
                  <a:cubicBezTo>
                    <a:pt x="5330992" y="66040"/>
                    <a:pt x="5264952" y="0"/>
                    <a:pt x="5184942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1623042"/>
                  </a:lnTo>
                  <a:cubicBezTo>
                    <a:pt x="0" y="1704322"/>
                    <a:pt x="66040" y="1769092"/>
                    <a:pt x="146050" y="1769092"/>
                  </a:cubicBezTo>
                  <a:close/>
                </a:path>
              </a:pathLst>
            </a:custGeom>
            <a:solidFill>
              <a:srgbClr val="C7D0D8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0"/>
              <a:ext cx="5395761" cy="1837672"/>
            </a:xfrm>
            <a:custGeom>
              <a:avLst/>
              <a:gdLst/>
              <a:ahLst/>
              <a:cxnLst/>
              <a:rect l="l" t="t" r="r" b="b"/>
              <a:pathLst>
                <a:path w="5395761" h="1837672">
                  <a:moveTo>
                    <a:pt x="5332261" y="74930"/>
                  </a:moveTo>
                  <a:cubicBezTo>
                    <a:pt x="5304322" y="30480"/>
                    <a:pt x="5254791" y="0"/>
                    <a:pt x="519764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1635742"/>
                  </a:lnTo>
                  <a:cubicBezTo>
                    <a:pt x="0" y="1687812"/>
                    <a:pt x="25400" y="1733532"/>
                    <a:pt x="63500" y="1762742"/>
                  </a:cubicBezTo>
                  <a:cubicBezTo>
                    <a:pt x="91440" y="1807192"/>
                    <a:pt x="140970" y="1837672"/>
                    <a:pt x="225534" y="1837672"/>
                  </a:cubicBezTo>
                  <a:lnTo>
                    <a:pt x="5237011" y="1837672"/>
                  </a:lnTo>
                  <a:cubicBezTo>
                    <a:pt x="5324642" y="1837672"/>
                    <a:pt x="5395761" y="1766552"/>
                    <a:pt x="5395761" y="1678922"/>
                  </a:cubicBezTo>
                  <a:lnTo>
                    <a:pt x="5395761" y="201930"/>
                  </a:lnTo>
                  <a:cubicBezTo>
                    <a:pt x="5395761" y="149860"/>
                    <a:pt x="5370361" y="104140"/>
                    <a:pt x="5332261" y="74930"/>
                  </a:cubicBezTo>
                  <a:close/>
                  <a:moveTo>
                    <a:pt x="12700" y="163574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5197642" y="12700"/>
                  </a:lnTo>
                  <a:cubicBezTo>
                    <a:pt x="5277652" y="12700"/>
                    <a:pt x="5343692" y="78740"/>
                    <a:pt x="5343692" y="158750"/>
                  </a:cubicBezTo>
                  <a:lnTo>
                    <a:pt x="5343692" y="1635742"/>
                  </a:lnTo>
                  <a:cubicBezTo>
                    <a:pt x="5343692" y="1715752"/>
                    <a:pt x="5277652" y="1781792"/>
                    <a:pt x="5197642" y="1781792"/>
                  </a:cubicBezTo>
                  <a:lnTo>
                    <a:pt x="158750" y="1781792"/>
                  </a:lnTo>
                  <a:cubicBezTo>
                    <a:pt x="78740" y="1781792"/>
                    <a:pt x="12700" y="1717022"/>
                    <a:pt x="12700" y="1635742"/>
                  </a:cubicBezTo>
                  <a:close/>
                  <a:moveTo>
                    <a:pt x="5384331" y="1678922"/>
                  </a:moveTo>
                  <a:cubicBezTo>
                    <a:pt x="5384331" y="1758932"/>
                    <a:pt x="5317022" y="1824972"/>
                    <a:pt x="5237011" y="1824972"/>
                  </a:cubicBezTo>
                  <a:lnTo>
                    <a:pt x="225534" y="1824972"/>
                  </a:lnTo>
                  <a:cubicBezTo>
                    <a:pt x="157480" y="1824972"/>
                    <a:pt x="120650" y="1808462"/>
                    <a:pt x="93980" y="1780522"/>
                  </a:cubicBezTo>
                  <a:cubicBezTo>
                    <a:pt x="114300" y="1789412"/>
                    <a:pt x="135890" y="1794492"/>
                    <a:pt x="160020" y="1794492"/>
                  </a:cubicBezTo>
                  <a:lnTo>
                    <a:pt x="5198911" y="1794492"/>
                  </a:lnTo>
                  <a:cubicBezTo>
                    <a:pt x="5286542" y="1794492"/>
                    <a:pt x="5357661" y="1723372"/>
                    <a:pt x="5357661" y="1635742"/>
                  </a:cubicBezTo>
                  <a:lnTo>
                    <a:pt x="5357661" y="158750"/>
                  </a:lnTo>
                  <a:cubicBezTo>
                    <a:pt x="5357661" y="140970"/>
                    <a:pt x="5353852" y="123190"/>
                    <a:pt x="5348772" y="106680"/>
                  </a:cubicBezTo>
                  <a:cubicBezTo>
                    <a:pt x="5370361" y="132080"/>
                    <a:pt x="5384331" y="165100"/>
                    <a:pt x="5384331" y="201930"/>
                  </a:cubicBezTo>
                  <a:lnTo>
                    <a:pt x="5384331" y="1678922"/>
                  </a:lnTo>
                  <a:cubicBezTo>
                    <a:pt x="5384331" y="1678922"/>
                    <a:pt x="5384331" y="1678922"/>
                    <a:pt x="5384331" y="1678922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294441" y="3965021"/>
            <a:ext cx="7591576" cy="2697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z="2395" spc="359" dirty="0">
                <a:solidFill>
                  <a:srgbClr val="33438D"/>
                </a:solidFill>
                <a:latin typeface="Bebas Neue"/>
              </a:rPr>
              <a:t>SUPER! DANN FANGEN WIR MIT DEM ERSTEN SCHRITT AN. NIMM EINE SCHÜSSEL UND FÜGE 80 G APFELMUS, 80 ML PFLANZENÖL, 125 G ZUCKER, EINE PACKUNG VANILLEZUCKER UND 250 G HAFERMILCH HINZU. VERRÜHRE ALLES GUT. SAG BESCHEID, WENN DU FERTIG BIST.</a:t>
            </a:r>
          </a:p>
          <a:p>
            <a:pPr algn="ctr">
              <a:lnSpc>
                <a:spcPts val="2635"/>
              </a:lnSpc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  <a:spcBef>
                <a:spcPct val="0"/>
              </a:spcBef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  <a:p>
            <a:pPr algn="ctr">
              <a:lnSpc>
                <a:spcPts val="2635"/>
              </a:lnSpc>
              <a:spcBef>
                <a:spcPct val="0"/>
              </a:spcBef>
            </a:pPr>
            <a:endParaRPr lang="en-US" sz="2395" spc="359" dirty="0">
              <a:solidFill>
                <a:srgbClr val="33438D"/>
              </a:solidFill>
              <a:latin typeface="Bebas Neue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220068" y="5789525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25.12.2022, 10:13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0886017" y="6746361"/>
            <a:ext cx="3612923" cy="1692000"/>
            <a:chOff x="0" y="0"/>
            <a:chExt cx="2379631" cy="1084772"/>
          </a:xfrm>
        </p:grpSpPr>
        <p:sp>
          <p:nvSpPr>
            <p:cNvPr id="18" name="Freeform 18"/>
            <p:cNvSpPr/>
            <p:nvPr/>
          </p:nvSpPr>
          <p:spPr>
            <a:xfrm>
              <a:off x="92710" y="106680"/>
              <a:ext cx="2275491" cy="965392"/>
            </a:xfrm>
            <a:custGeom>
              <a:avLst/>
              <a:gdLst/>
              <a:ahLst/>
              <a:cxnLst/>
              <a:rect l="l" t="t" r="r" b="b"/>
              <a:pathLst>
                <a:path w="2275491" h="965392">
                  <a:moveTo>
                    <a:pt x="2248821" y="776162"/>
                  </a:moveTo>
                  <a:cubicBezTo>
                    <a:pt x="2248821" y="863792"/>
                    <a:pt x="2172621" y="934912"/>
                    <a:pt x="2091341" y="934912"/>
                  </a:cubicBezTo>
                  <a:lnTo>
                    <a:pt x="66040" y="934912"/>
                  </a:lnTo>
                  <a:cubicBezTo>
                    <a:pt x="43180" y="934912"/>
                    <a:pt x="20320" y="929832"/>
                    <a:pt x="0" y="920942"/>
                  </a:cubicBezTo>
                  <a:cubicBezTo>
                    <a:pt x="26670" y="948882"/>
                    <a:pt x="63500" y="965392"/>
                    <a:pt x="108630" y="965392"/>
                  </a:cubicBezTo>
                  <a:lnTo>
                    <a:pt x="2129441" y="965392"/>
                  </a:lnTo>
                  <a:cubicBezTo>
                    <a:pt x="2209451" y="965392"/>
                    <a:pt x="2275491" y="899352"/>
                    <a:pt x="2275491" y="819342"/>
                  </a:cubicBezTo>
                  <a:lnTo>
                    <a:pt x="2275491" y="95250"/>
                  </a:lnTo>
                  <a:cubicBezTo>
                    <a:pt x="2275491" y="58420"/>
                    <a:pt x="2261521" y="25400"/>
                    <a:pt x="2239931" y="0"/>
                  </a:cubicBezTo>
                  <a:cubicBezTo>
                    <a:pt x="2246281" y="16510"/>
                    <a:pt x="2248821" y="34290"/>
                    <a:pt x="2248821" y="52070"/>
                  </a:cubicBezTo>
                  <a:lnTo>
                    <a:pt x="2248821" y="776162"/>
                  </a:lnTo>
                  <a:lnTo>
                    <a:pt x="2248821" y="77616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9"/>
            <p:cNvSpPr/>
            <p:nvPr/>
          </p:nvSpPr>
          <p:spPr>
            <a:xfrm>
              <a:off x="12700" y="12700"/>
              <a:ext cx="2314861" cy="1016192"/>
            </a:xfrm>
            <a:custGeom>
              <a:avLst/>
              <a:gdLst/>
              <a:ahLst/>
              <a:cxnLst/>
              <a:rect l="l" t="t" r="r" b="b"/>
              <a:pathLst>
                <a:path w="2314861" h="1016192">
                  <a:moveTo>
                    <a:pt x="146050" y="1016192"/>
                  </a:moveTo>
                  <a:lnTo>
                    <a:pt x="2168811" y="1016192"/>
                  </a:lnTo>
                  <a:cubicBezTo>
                    <a:pt x="2248821" y="1016192"/>
                    <a:pt x="2314861" y="950152"/>
                    <a:pt x="2314861" y="870142"/>
                  </a:cubicBezTo>
                  <a:lnTo>
                    <a:pt x="2314861" y="146050"/>
                  </a:lnTo>
                  <a:cubicBezTo>
                    <a:pt x="2314861" y="66040"/>
                    <a:pt x="2248821" y="0"/>
                    <a:pt x="2168811" y="0"/>
                  </a:cubicBezTo>
                  <a:lnTo>
                    <a:pt x="146050" y="0"/>
                  </a:lnTo>
                  <a:cubicBezTo>
                    <a:pt x="66040" y="0"/>
                    <a:pt x="0" y="66040"/>
                    <a:pt x="0" y="146050"/>
                  </a:cubicBezTo>
                  <a:lnTo>
                    <a:pt x="0" y="870142"/>
                  </a:lnTo>
                  <a:cubicBezTo>
                    <a:pt x="0" y="951421"/>
                    <a:pt x="66040" y="1016192"/>
                    <a:pt x="146050" y="1016192"/>
                  </a:cubicBezTo>
                  <a:close/>
                </a:path>
              </a:pathLst>
            </a:custGeom>
            <a:solidFill>
              <a:srgbClr val="C9E265"/>
            </a:solidFill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0"/>
              <a:ext cx="2379631" cy="1084772"/>
            </a:xfrm>
            <a:custGeom>
              <a:avLst/>
              <a:gdLst/>
              <a:ahLst/>
              <a:cxnLst/>
              <a:rect l="l" t="t" r="r" b="b"/>
              <a:pathLst>
                <a:path w="2379631" h="1084772">
                  <a:moveTo>
                    <a:pt x="2316131" y="74930"/>
                  </a:moveTo>
                  <a:cubicBezTo>
                    <a:pt x="2288191" y="30480"/>
                    <a:pt x="2238661" y="0"/>
                    <a:pt x="2181511" y="0"/>
                  </a:cubicBezTo>
                  <a:lnTo>
                    <a:pt x="158750" y="0"/>
                  </a:lnTo>
                  <a:cubicBezTo>
                    <a:pt x="71120" y="0"/>
                    <a:pt x="0" y="71120"/>
                    <a:pt x="0" y="158750"/>
                  </a:cubicBezTo>
                  <a:lnTo>
                    <a:pt x="0" y="882842"/>
                  </a:lnTo>
                  <a:cubicBezTo>
                    <a:pt x="0" y="934912"/>
                    <a:pt x="25400" y="980632"/>
                    <a:pt x="63500" y="1009842"/>
                  </a:cubicBezTo>
                  <a:cubicBezTo>
                    <a:pt x="91440" y="1054292"/>
                    <a:pt x="140970" y="1084772"/>
                    <a:pt x="203311" y="1084772"/>
                  </a:cubicBezTo>
                  <a:lnTo>
                    <a:pt x="2220881" y="1084772"/>
                  </a:lnTo>
                  <a:cubicBezTo>
                    <a:pt x="2308511" y="1084772"/>
                    <a:pt x="2379631" y="1013652"/>
                    <a:pt x="2379631" y="926022"/>
                  </a:cubicBezTo>
                  <a:lnTo>
                    <a:pt x="2379631" y="201930"/>
                  </a:lnTo>
                  <a:cubicBezTo>
                    <a:pt x="2379631" y="149860"/>
                    <a:pt x="2354231" y="104140"/>
                    <a:pt x="2316131" y="74930"/>
                  </a:cubicBezTo>
                  <a:close/>
                  <a:moveTo>
                    <a:pt x="12700" y="882842"/>
                  </a:moveTo>
                  <a:lnTo>
                    <a:pt x="12700" y="158750"/>
                  </a:lnTo>
                  <a:cubicBezTo>
                    <a:pt x="12700" y="78740"/>
                    <a:pt x="78740" y="12700"/>
                    <a:pt x="158750" y="12700"/>
                  </a:cubicBezTo>
                  <a:lnTo>
                    <a:pt x="2181511" y="12700"/>
                  </a:lnTo>
                  <a:cubicBezTo>
                    <a:pt x="2261521" y="12700"/>
                    <a:pt x="2327561" y="78740"/>
                    <a:pt x="2327561" y="158750"/>
                  </a:cubicBezTo>
                  <a:lnTo>
                    <a:pt x="2327561" y="882842"/>
                  </a:lnTo>
                  <a:cubicBezTo>
                    <a:pt x="2327561" y="962852"/>
                    <a:pt x="2261521" y="1028892"/>
                    <a:pt x="2181511" y="1028892"/>
                  </a:cubicBezTo>
                  <a:lnTo>
                    <a:pt x="158750" y="1028892"/>
                  </a:lnTo>
                  <a:cubicBezTo>
                    <a:pt x="78740" y="1028892"/>
                    <a:pt x="12700" y="964121"/>
                    <a:pt x="12700" y="882842"/>
                  </a:cubicBezTo>
                  <a:close/>
                  <a:moveTo>
                    <a:pt x="2368201" y="926021"/>
                  </a:moveTo>
                  <a:cubicBezTo>
                    <a:pt x="2368201" y="1006032"/>
                    <a:pt x="2300891" y="1072071"/>
                    <a:pt x="2220881" y="1072071"/>
                  </a:cubicBezTo>
                  <a:lnTo>
                    <a:pt x="203311" y="1072071"/>
                  </a:lnTo>
                  <a:cubicBezTo>
                    <a:pt x="157480" y="1072071"/>
                    <a:pt x="120650" y="1055562"/>
                    <a:pt x="93980" y="1027621"/>
                  </a:cubicBezTo>
                  <a:cubicBezTo>
                    <a:pt x="114300" y="1036512"/>
                    <a:pt x="135890" y="1041592"/>
                    <a:pt x="160020" y="1041592"/>
                  </a:cubicBezTo>
                  <a:lnTo>
                    <a:pt x="2182781" y="1041592"/>
                  </a:lnTo>
                  <a:cubicBezTo>
                    <a:pt x="2270411" y="1041592"/>
                    <a:pt x="2341531" y="970471"/>
                    <a:pt x="2341531" y="882842"/>
                  </a:cubicBezTo>
                  <a:lnTo>
                    <a:pt x="2341531" y="158750"/>
                  </a:lnTo>
                  <a:cubicBezTo>
                    <a:pt x="2341531" y="140970"/>
                    <a:pt x="2337721" y="123190"/>
                    <a:pt x="2332642" y="106680"/>
                  </a:cubicBezTo>
                  <a:cubicBezTo>
                    <a:pt x="2354231" y="132080"/>
                    <a:pt x="2368201" y="165100"/>
                    <a:pt x="2368201" y="201930"/>
                  </a:cubicBezTo>
                  <a:lnTo>
                    <a:pt x="2368201" y="926021"/>
                  </a:lnTo>
                  <a:cubicBezTo>
                    <a:pt x="2368201" y="926021"/>
                    <a:pt x="2368201" y="926021"/>
                    <a:pt x="2368201" y="926021"/>
                  </a:cubicBezTo>
                  <a:close/>
                </a:path>
              </a:pathLst>
            </a:custGeom>
            <a:solidFill>
              <a:srgbClr val="0C1957"/>
            </a:solidFill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096163" y="7257720"/>
            <a:ext cx="7796456" cy="4126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5"/>
              </a:lnSpc>
              <a:spcBef>
                <a:spcPct val="0"/>
              </a:spcBef>
            </a:pPr>
            <a:r>
              <a:rPr lang="en-US" sz="2795" spc="419" dirty="0">
                <a:solidFill>
                  <a:srgbClr val="5271FF"/>
                </a:solidFill>
                <a:latin typeface="Bebas Neue"/>
              </a:rPr>
              <a:t>BIN SOWEIT.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575322" y="7831644"/>
            <a:ext cx="2706894" cy="46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22"/>
              </a:lnSpc>
              <a:spcBef>
                <a:spcPct val="0"/>
              </a:spcBef>
            </a:pPr>
            <a:r>
              <a:rPr lang="en-US" sz="1657" spc="248" dirty="0">
                <a:solidFill>
                  <a:srgbClr val="000000"/>
                </a:solidFill>
                <a:latin typeface="Space Mono"/>
              </a:rPr>
              <a:t>25.12.2022, 10:15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</Words>
  <Application>Microsoft Macintosh PowerPoint</Application>
  <PresentationFormat>Benutzerdefiniert</PresentationFormat>
  <Paragraphs>184</Paragraphs>
  <Slides>18</Slides>
  <Notes>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Space Mono</vt:lpstr>
      <vt:lpstr>Space Mono Bold</vt:lpstr>
      <vt:lpstr>Calibri</vt:lpstr>
      <vt:lpstr>Bebas Neue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chatbot introduction</dc:title>
  <cp:lastModifiedBy>Viktoria Kleinschmidt</cp:lastModifiedBy>
  <cp:revision>24</cp:revision>
  <dcterms:created xsi:type="dcterms:W3CDTF">2006-08-16T00:00:00Z</dcterms:created>
  <dcterms:modified xsi:type="dcterms:W3CDTF">2023-11-04T17:55:22Z</dcterms:modified>
  <dc:identifier>DAE2HdKjGNg</dc:identifier>
</cp:coreProperties>
</file>