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004f45e5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004f45e5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004f45e5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004f45e5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004f45e5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004f45e5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004f45e5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004f45e5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004f45e5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004f45e5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3700" y="-51075"/>
            <a:ext cx="9343300" cy="524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6300" y="-62400"/>
            <a:ext cx="9433626" cy="528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2400" y="-51075"/>
            <a:ext cx="9389099" cy="527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 rotWithShape="1">
          <a:blip r:embed="rId3">
            <a:alphaModFix/>
          </a:blip>
          <a:srcRect b="3157" l="0" r="1642" t="0"/>
          <a:stretch/>
        </p:blipFill>
        <p:spPr>
          <a:xfrm>
            <a:off x="252175" y="152400"/>
            <a:ext cx="8497424" cy="46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3675"/>
            <a:ext cx="9461624" cy="529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3675" y="-73700"/>
            <a:ext cx="9433726" cy="528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