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005515a0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005515a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005515a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005515a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da3ee5d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da3ee5d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005515a0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005515a0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375" y="-51075"/>
            <a:ext cx="9333399" cy="523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075" y="0"/>
            <a:ext cx="9286774" cy="520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25" y="152400"/>
            <a:ext cx="859654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311700" y="622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Eine Funktion ist ein </a:t>
            </a:r>
            <a:r>
              <a:rPr lang="de"/>
              <a:t>abgeschlossenes Teilp</a:t>
            </a:r>
            <a:r>
              <a:rPr lang="de"/>
              <a:t>rogramm, das wir wiederverwenden können</a:t>
            </a:r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2919800" y="1749400"/>
            <a:ext cx="1712400" cy="99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 txBox="1"/>
          <p:nvPr/>
        </p:nvSpPr>
        <p:spPr>
          <a:xfrm>
            <a:off x="3240125" y="2100325"/>
            <a:ext cx="13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+ - Funktion</a:t>
            </a:r>
            <a:endParaRPr b="1"/>
          </a:p>
        </p:txBody>
      </p:sp>
      <p:cxnSp>
        <p:nvCxnSpPr>
          <p:cNvPr id="72" name="Google Shape;72;p16"/>
          <p:cNvCxnSpPr/>
          <p:nvPr/>
        </p:nvCxnSpPr>
        <p:spPr>
          <a:xfrm>
            <a:off x="1866475" y="1891013"/>
            <a:ext cx="85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6"/>
          <p:cNvCxnSpPr/>
          <p:nvPr/>
        </p:nvCxnSpPr>
        <p:spPr>
          <a:xfrm>
            <a:off x="1840225" y="2610113"/>
            <a:ext cx="85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6"/>
          <p:cNvSpPr txBox="1"/>
          <p:nvPr/>
        </p:nvSpPr>
        <p:spPr>
          <a:xfrm>
            <a:off x="1453775" y="1724713"/>
            <a:ext cx="3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1453775" y="2369888"/>
            <a:ext cx="3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</a:t>
            </a:r>
            <a:endParaRPr/>
          </a:p>
        </p:txBody>
      </p:sp>
      <p:cxnSp>
        <p:nvCxnSpPr>
          <p:cNvPr id="76" name="Google Shape;76;p16"/>
          <p:cNvCxnSpPr/>
          <p:nvPr/>
        </p:nvCxnSpPr>
        <p:spPr>
          <a:xfrm>
            <a:off x="4957100" y="2247400"/>
            <a:ext cx="85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6"/>
          <p:cNvSpPr txBox="1"/>
          <p:nvPr/>
        </p:nvSpPr>
        <p:spPr>
          <a:xfrm>
            <a:off x="6010475" y="2047300"/>
            <a:ext cx="3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7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2912900" y="3287775"/>
            <a:ext cx="1712400" cy="99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233225" y="3638700"/>
            <a:ext cx="13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+ - Funktion</a:t>
            </a:r>
            <a:endParaRPr b="1"/>
          </a:p>
        </p:txBody>
      </p:sp>
      <p:cxnSp>
        <p:nvCxnSpPr>
          <p:cNvPr id="80" name="Google Shape;80;p16"/>
          <p:cNvCxnSpPr/>
          <p:nvPr/>
        </p:nvCxnSpPr>
        <p:spPr>
          <a:xfrm>
            <a:off x="1859575" y="3429388"/>
            <a:ext cx="85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6"/>
          <p:cNvCxnSpPr/>
          <p:nvPr/>
        </p:nvCxnSpPr>
        <p:spPr>
          <a:xfrm>
            <a:off x="1833325" y="4148488"/>
            <a:ext cx="85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6"/>
          <p:cNvSpPr txBox="1"/>
          <p:nvPr/>
        </p:nvSpPr>
        <p:spPr>
          <a:xfrm>
            <a:off x="1446875" y="3263088"/>
            <a:ext cx="3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1446875" y="3908263"/>
            <a:ext cx="3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11</a:t>
            </a:r>
            <a:endParaRPr/>
          </a:p>
        </p:txBody>
      </p:sp>
      <p:cxnSp>
        <p:nvCxnSpPr>
          <p:cNvPr id="84" name="Google Shape;84;p16"/>
          <p:cNvCxnSpPr/>
          <p:nvPr/>
        </p:nvCxnSpPr>
        <p:spPr>
          <a:xfrm>
            <a:off x="4950200" y="3785775"/>
            <a:ext cx="85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6"/>
          <p:cNvSpPr txBox="1"/>
          <p:nvPr/>
        </p:nvSpPr>
        <p:spPr>
          <a:xfrm>
            <a:off x="6003575" y="3585675"/>
            <a:ext cx="3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400" y="-51075"/>
            <a:ext cx="9395174" cy="52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