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c7b4fbd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c7b4fbd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c7b4fbd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c7b4fbd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c7b4fbd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c7b4fbd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7b4fbd6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7b4fbd6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7b4fb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7b4fb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*FLUFFIGE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c7b4fb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c7b4fb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Ist das Absicht, dass das Gespräch an Weihnachten ist? nein, soll ich es ändern?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7b4fbd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c7b4fbd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 TECHNISCHE ENTWICKLUNG (MIT IHREN STÄRKEN UND SCHWÄCHEN) LASSEN SICH BESSER VERSTEHEN, WENN MAN SELBST WEIß, WIE MAN SIE BAUT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7b4fbd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c7b4fbd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7b4fbd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c7b4fbd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7b4fbd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7b4fbd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7b4fbd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7b4fbd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Würde das ja noch auf die vorherige Folie nehmen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7b4fbd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7b4fbd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187" y="-33912"/>
            <a:ext cx="9298374" cy="52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75" y="-51100"/>
            <a:ext cx="9288425" cy="52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4975" cy="52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88" y="152400"/>
            <a:ext cx="85598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7826" cy="52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00" y="-62400"/>
            <a:ext cx="9379875" cy="52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88" y="152400"/>
            <a:ext cx="86286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100" y="-62400"/>
            <a:ext cx="9244732" cy="520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6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93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6349" cy="520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4176" cy="5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