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Anina Morgner"/>
  <p:cmAuthor clrIdx="1" id="1" initials="" lastIdx="2" name="Benjamin Paass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29T13:06:43.445">
    <p:pos x="6000" y="0"/>
    <p:text>Beispiel überdenken - Pseudocode?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5-21T10:38:11.671">
    <p:pos x="143" y="96"/>
    <p:text>unter "Iteration von Objektsequenzen" kann man sich ohne Vorkenntnisse nichts vorstellen, denke ich</p:text>
  </p:cm>
  <p:cm authorId="1" idx="1" dt="2022-05-21T10:38:11.671">
    <p:pos x="143" y="96"/>
    <p:text>Ja, ich würde lieber sagen: 'Die for-Schleife wiederholt ein Programm für alle Einträge einer Liste.</p:text>
  </p:cm>
  <p:cm authorId="0" idx="3" dt="2022-06-29T13:05:35.013">
    <p:pos x="6000" y="0"/>
    <p:text>- bei der for-Schleife nutzt wir hier Arrays ohne das die bekannt sind. Als Einstieg bietet sich da vllt auch Fibonacci oder Fakultät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2-05-31T18:48:19.557">
    <p:pos x="-53" y="0"/>
    <p:text>Eigentlich macht range(0, 4) nur bis 3; am besten die vier irgendwie anders darstellen oder das stop zwischen 3 und 4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005515a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005515a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005515a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005515a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005515a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005515a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a2431c5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a2431c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005515a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005515a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05515a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05515a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7575" y="-118925"/>
            <a:ext cx="9500551" cy="53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1075" y="-73675"/>
            <a:ext cx="9414775" cy="52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700" y="-62375"/>
            <a:ext cx="9455202" cy="5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63" y="152400"/>
            <a:ext cx="86884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5000" y="0"/>
            <a:ext cx="9355098" cy="5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675" y="-73700"/>
            <a:ext cx="9376673" cy="52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1048" t="0"/>
          <a:stretch/>
        </p:blipFill>
        <p:spPr>
          <a:xfrm>
            <a:off x="292563" y="152400"/>
            <a:ext cx="85588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