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a9b2c0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a9b2c0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a9b2c01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a9b2c01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a9b2c01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a9b2c01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9b2c01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9b2c01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9b2c01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9b2c0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9b2c01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9b2c01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a9b2c01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a9b2c0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9b2c01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a9b2c01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675" y="-73675"/>
            <a:ext cx="9424176" cy="52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75" y="-62400"/>
            <a:ext cx="9353573" cy="52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700" y="-51075"/>
            <a:ext cx="9405376" cy="5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675" y="-73675"/>
            <a:ext cx="9528599" cy="53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600" y="-96300"/>
            <a:ext cx="9519449" cy="529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75" y="-51075"/>
            <a:ext cx="9322751" cy="52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75" y="-51075"/>
            <a:ext cx="9301271" cy="51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75" y="-62400"/>
            <a:ext cx="9445274" cy="527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13" y="152400"/>
            <a:ext cx="86919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