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7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87" d="100"/>
          <a:sy n="87" d="100"/>
        </p:scale>
        <p:origin x="2792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1" y="0"/>
            <a:ext cx="7899598" cy="10684389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060796" y="1821457"/>
            <a:ext cx="5444987" cy="7074582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610" y="3204236"/>
            <a:ext cx="5314628" cy="2822832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3968" spc="-93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610" y="6144896"/>
            <a:ext cx="5314628" cy="207993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88" b="0">
                <a:solidFill>
                  <a:srgbClr val="FFFEFF"/>
                </a:solidFill>
              </a:defRPr>
            </a:lvl1pPr>
            <a:lvl2pPr marL="283475" indent="0" algn="ctr">
              <a:buNone/>
              <a:defRPr sz="1240"/>
            </a:lvl2pPr>
            <a:lvl3pPr marL="566951" indent="0" algn="ctr">
              <a:buNone/>
              <a:defRPr sz="1116"/>
            </a:lvl3pPr>
            <a:lvl4pPr marL="850426" indent="0" algn="ctr">
              <a:buNone/>
              <a:defRPr sz="992"/>
            </a:lvl4pPr>
            <a:lvl5pPr marL="1133902" indent="0" algn="ctr">
              <a:buNone/>
              <a:defRPr sz="992"/>
            </a:lvl5pPr>
            <a:lvl6pPr marL="1417377" indent="0" algn="ctr">
              <a:buNone/>
              <a:defRPr sz="992"/>
            </a:lvl6pPr>
            <a:lvl7pPr marL="1700853" indent="0" algn="ctr">
              <a:buNone/>
              <a:defRPr sz="992"/>
            </a:lvl7pPr>
            <a:lvl8pPr marL="1984328" indent="0" algn="ctr">
              <a:buNone/>
              <a:defRPr sz="992"/>
            </a:lvl8pPr>
            <a:lvl9pPr marL="2267803" indent="0" algn="ctr">
              <a:buNone/>
              <a:defRPr sz="99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9177" y="498951"/>
            <a:ext cx="2267903" cy="498951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E8AF7D9-7006-8B40-81E2-EB1E77D89AAF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177" y="9708166"/>
            <a:ext cx="6493761" cy="498951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5962" y="498951"/>
            <a:ext cx="566976" cy="498951"/>
          </a:xfrm>
        </p:spPr>
        <p:txBody>
          <a:bodyPr/>
          <a:lstStyle/>
          <a:p>
            <a:fld id="{AD2F7A48-6F41-ED4F-BEDA-018405906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0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36633" y="1"/>
            <a:ext cx="7789308" cy="10691815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529177" y="2649707"/>
            <a:ext cx="2717111" cy="5410483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81" y="3663600"/>
            <a:ext cx="2574303" cy="385512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0607" y="1238989"/>
            <a:ext cx="3386016" cy="8195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F7D9-7006-8B40-81E2-EB1E77D89AAF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7A48-6F41-ED4F-BEDA-018405906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57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1" y="1"/>
            <a:ext cx="7789308" cy="10691815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4322287" y="2649707"/>
            <a:ext cx="2717111" cy="5410483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92953" y="3663598"/>
            <a:ext cx="2572842" cy="3842927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1805" y="1251600"/>
            <a:ext cx="3404740" cy="819238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9177" y="498951"/>
            <a:ext cx="2267903" cy="498951"/>
          </a:xfrm>
        </p:spPr>
        <p:txBody>
          <a:bodyPr/>
          <a:lstStyle/>
          <a:p>
            <a:fld id="{4E8AF7D9-7006-8B40-81E2-EB1E77D89AAF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177" y="9708166"/>
            <a:ext cx="6493761" cy="49895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5962" y="498951"/>
            <a:ext cx="566976" cy="498951"/>
          </a:xfrm>
        </p:spPr>
        <p:txBody>
          <a:bodyPr/>
          <a:lstStyle/>
          <a:p>
            <a:fld id="{AD2F7A48-6F41-ED4F-BEDA-018405906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69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36633" y="1"/>
            <a:ext cx="7789308" cy="10691815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529177" y="2649707"/>
            <a:ext cx="2717111" cy="5410483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2" y="3663597"/>
            <a:ext cx="2572842" cy="3842929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608" y="1252189"/>
            <a:ext cx="3382516" cy="818274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F7D9-7006-8B40-81E2-EB1E77D89AAF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7A48-6F41-ED4F-BEDA-018405906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73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1" y="0"/>
            <a:ext cx="7899598" cy="10684389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987041" y="1806760"/>
            <a:ext cx="3569585" cy="7074582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601" y="3162998"/>
            <a:ext cx="3441663" cy="2700975"/>
          </a:xfrm>
        </p:spPr>
        <p:txBody>
          <a:bodyPr bIns="0" anchor="b">
            <a:normAutofit/>
          </a:bodyPr>
          <a:lstStyle>
            <a:lvl1pPr algn="ctr">
              <a:defRPr sz="2976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9601" y="5991872"/>
            <a:ext cx="3441663" cy="2223325"/>
          </a:xfrm>
        </p:spPr>
        <p:txBody>
          <a:bodyPr tIns="0">
            <a:normAutofit/>
          </a:bodyPr>
          <a:lstStyle>
            <a:lvl1pPr marL="0" indent="0" algn="ctr">
              <a:buNone/>
              <a:defRPr sz="1323">
                <a:solidFill>
                  <a:srgbClr val="FFFEFF"/>
                </a:solidFill>
              </a:defRPr>
            </a:lvl1pPr>
            <a:lvl2pPr marL="28347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95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42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90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3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85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32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780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9177" y="498951"/>
            <a:ext cx="2267903" cy="498951"/>
          </a:xfrm>
        </p:spPr>
        <p:txBody>
          <a:bodyPr/>
          <a:lstStyle/>
          <a:p>
            <a:fld id="{4E8AF7D9-7006-8B40-81E2-EB1E77D89AAF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177" y="9708166"/>
            <a:ext cx="6493761" cy="498951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5962" y="498951"/>
            <a:ext cx="566976" cy="498951"/>
          </a:xfrm>
        </p:spPr>
        <p:txBody>
          <a:bodyPr/>
          <a:lstStyle/>
          <a:p>
            <a:fld id="{AD2F7A48-6F41-ED4F-BEDA-018405906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28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36633" y="1"/>
            <a:ext cx="7789308" cy="10691815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529177" y="2649707"/>
            <a:ext cx="2717111" cy="5410483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11" y="3671617"/>
            <a:ext cx="2581205" cy="383490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6665" y="1253503"/>
            <a:ext cx="3382735" cy="3834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407" y="5589277"/>
            <a:ext cx="3384992" cy="3851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9177" y="498951"/>
            <a:ext cx="2267903" cy="498951"/>
          </a:xfrm>
        </p:spPr>
        <p:txBody>
          <a:bodyPr/>
          <a:lstStyle/>
          <a:p>
            <a:fld id="{4E8AF7D9-7006-8B40-81E2-EB1E77D89AAF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9177" y="9708166"/>
            <a:ext cx="6493761" cy="49895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5962" y="498951"/>
            <a:ext cx="566976" cy="498951"/>
          </a:xfrm>
        </p:spPr>
        <p:txBody>
          <a:bodyPr/>
          <a:lstStyle/>
          <a:p>
            <a:fld id="{AD2F7A48-6F41-ED4F-BEDA-018405906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9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36633" y="1"/>
            <a:ext cx="7789308" cy="10691815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529177" y="2649707"/>
            <a:ext cx="2717111" cy="5410483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11" y="3672833"/>
            <a:ext cx="2581205" cy="383369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1126" y="1250652"/>
            <a:ext cx="3145833" cy="1069181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88" b="0" cap="all" baseline="0">
                <a:solidFill>
                  <a:schemeClr val="accent1"/>
                </a:solidFill>
              </a:defRPr>
            </a:lvl1pPr>
            <a:lvl2pPr marL="283475" indent="0">
              <a:buNone/>
              <a:defRPr sz="1240" b="1"/>
            </a:lvl2pPr>
            <a:lvl3pPr marL="566951" indent="0">
              <a:buNone/>
              <a:defRPr sz="1116" b="1"/>
            </a:lvl3pPr>
            <a:lvl4pPr marL="850426" indent="0">
              <a:buNone/>
              <a:defRPr sz="992" b="1"/>
            </a:lvl4pPr>
            <a:lvl5pPr marL="1133902" indent="0">
              <a:buNone/>
              <a:defRPr sz="992" b="1"/>
            </a:lvl5pPr>
            <a:lvl6pPr marL="1417377" indent="0">
              <a:buNone/>
              <a:defRPr sz="992" b="1"/>
            </a:lvl6pPr>
            <a:lvl7pPr marL="1700853" indent="0">
              <a:buNone/>
              <a:defRPr sz="992" b="1"/>
            </a:lvl7pPr>
            <a:lvl8pPr marL="1984328" indent="0">
              <a:buNone/>
              <a:defRPr sz="992" b="1"/>
            </a:lvl8pPr>
            <a:lvl9pPr marL="2267803" indent="0">
              <a:buNone/>
              <a:defRPr sz="9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1146" y="2319832"/>
            <a:ext cx="3145461" cy="27678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535" y="5589923"/>
            <a:ext cx="3157863" cy="1069181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88" b="0" cap="all" baseline="0">
                <a:solidFill>
                  <a:schemeClr val="accent1"/>
                </a:solidFill>
              </a:defRPr>
            </a:lvl1pPr>
            <a:lvl2pPr marL="283475" indent="0">
              <a:buNone/>
              <a:defRPr sz="1240" b="1"/>
            </a:lvl2pPr>
            <a:lvl3pPr marL="566951" indent="0">
              <a:buNone/>
              <a:defRPr sz="1116" b="1"/>
            </a:lvl3pPr>
            <a:lvl4pPr marL="850426" indent="0">
              <a:buNone/>
              <a:defRPr sz="992" b="1"/>
            </a:lvl4pPr>
            <a:lvl5pPr marL="1133902" indent="0">
              <a:buNone/>
              <a:defRPr sz="992" b="1"/>
            </a:lvl5pPr>
            <a:lvl6pPr marL="1417377" indent="0">
              <a:buNone/>
              <a:defRPr sz="992" b="1"/>
            </a:lvl6pPr>
            <a:lvl7pPr marL="1700853" indent="0">
              <a:buNone/>
              <a:defRPr sz="992" b="1"/>
            </a:lvl7pPr>
            <a:lvl8pPr marL="1984328" indent="0">
              <a:buNone/>
              <a:defRPr sz="992" b="1"/>
            </a:lvl8pPr>
            <a:lvl9pPr marL="2267803" indent="0">
              <a:buNone/>
              <a:defRPr sz="9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535" y="6657567"/>
            <a:ext cx="3157863" cy="2783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29177" y="498951"/>
            <a:ext cx="2267903" cy="498951"/>
          </a:xfrm>
        </p:spPr>
        <p:txBody>
          <a:bodyPr/>
          <a:lstStyle/>
          <a:p>
            <a:fld id="{4E8AF7D9-7006-8B40-81E2-EB1E77D89AAF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9177" y="9708166"/>
            <a:ext cx="6493761" cy="49895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5962" y="498951"/>
            <a:ext cx="566976" cy="498951"/>
          </a:xfrm>
        </p:spPr>
        <p:txBody>
          <a:bodyPr/>
          <a:lstStyle/>
          <a:p>
            <a:fld id="{AD2F7A48-6F41-ED4F-BEDA-018405906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4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36633" y="1"/>
            <a:ext cx="7789308" cy="10691815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529177" y="2649707"/>
            <a:ext cx="2717111" cy="5410483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2" y="3663597"/>
            <a:ext cx="2572842" cy="3842929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F7D9-7006-8B40-81E2-EB1E77D89AAF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177" y="9708166"/>
            <a:ext cx="6493761" cy="498951"/>
          </a:xfr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7A48-6F41-ED4F-BEDA-018405906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29177" y="498951"/>
            <a:ext cx="2267903" cy="498951"/>
          </a:xfrm>
        </p:spPr>
        <p:txBody>
          <a:bodyPr/>
          <a:lstStyle/>
          <a:p>
            <a:fld id="{4E8AF7D9-7006-8B40-81E2-EB1E77D89AAF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9177" y="9708166"/>
            <a:ext cx="6493761" cy="498951"/>
          </a:xfr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5962" y="498951"/>
            <a:ext cx="566976" cy="498951"/>
          </a:xfrm>
        </p:spPr>
        <p:txBody>
          <a:bodyPr/>
          <a:lstStyle/>
          <a:p>
            <a:fld id="{AD2F7A48-6F41-ED4F-BEDA-018405906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6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36633" y="1"/>
            <a:ext cx="7789308" cy="10691815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529177" y="2649707"/>
            <a:ext cx="2717111" cy="5410483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2" y="3663598"/>
            <a:ext cx="2572842" cy="1910431"/>
          </a:xfrm>
        </p:spPr>
        <p:txBody>
          <a:bodyPr bIns="0" anchor="b">
            <a:noAutofit/>
          </a:bodyPr>
          <a:lstStyle>
            <a:lvl1pPr algn="ctr">
              <a:defRPr sz="2315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607" y="1249390"/>
            <a:ext cx="3386016" cy="8184109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2" y="5574030"/>
            <a:ext cx="2572842" cy="1932496"/>
          </a:xfrm>
        </p:spPr>
        <p:txBody>
          <a:bodyPr>
            <a:normAutofit/>
          </a:bodyPr>
          <a:lstStyle>
            <a:lvl1pPr marL="0" indent="0" algn="ctr">
              <a:buNone/>
              <a:defRPr sz="1157">
                <a:solidFill>
                  <a:srgbClr val="FFFEFF"/>
                </a:solidFill>
              </a:defRPr>
            </a:lvl1pPr>
            <a:lvl2pPr marL="283475" indent="0">
              <a:buNone/>
              <a:defRPr sz="868"/>
            </a:lvl2pPr>
            <a:lvl3pPr marL="566951" indent="0">
              <a:buNone/>
              <a:defRPr sz="744"/>
            </a:lvl3pPr>
            <a:lvl4pPr marL="850426" indent="0">
              <a:buNone/>
              <a:defRPr sz="620"/>
            </a:lvl4pPr>
            <a:lvl5pPr marL="1133902" indent="0">
              <a:buNone/>
              <a:defRPr sz="620"/>
            </a:lvl5pPr>
            <a:lvl6pPr marL="1417377" indent="0">
              <a:buNone/>
              <a:defRPr sz="620"/>
            </a:lvl6pPr>
            <a:lvl7pPr marL="1700853" indent="0">
              <a:buNone/>
              <a:defRPr sz="620"/>
            </a:lvl7pPr>
            <a:lvl8pPr marL="1984328" indent="0">
              <a:buNone/>
              <a:defRPr sz="620"/>
            </a:lvl8pPr>
            <a:lvl9pPr marL="2267803" indent="0">
              <a:buNone/>
              <a:defRPr sz="6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F7D9-7006-8B40-81E2-EB1E77D89AAF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7A48-6F41-ED4F-BEDA-018405906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90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1" y="0"/>
            <a:ext cx="7899598" cy="10684389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532801" y="2647747"/>
            <a:ext cx="3602711" cy="5410481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4925" y="0"/>
            <a:ext cx="2884750" cy="10691813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984"/>
            </a:lvl1pPr>
            <a:lvl2pPr marL="283475" indent="0">
              <a:buNone/>
              <a:defRPr sz="1736"/>
            </a:lvl2pPr>
            <a:lvl3pPr marL="566951" indent="0">
              <a:buNone/>
              <a:defRPr sz="1488"/>
            </a:lvl3pPr>
            <a:lvl4pPr marL="850426" indent="0">
              <a:buNone/>
              <a:defRPr sz="1240"/>
            </a:lvl4pPr>
            <a:lvl5pPr marL="1133902" indent="0">
              <a:buNone/>
              <a:defRPr sz="1240"/>
            </a:lvl5pPr>
            <a:lvl6pPr marL="1417377" indent="0">
              <a:buNone/>
              <a:defRPr sz="1240"/>
            </a:lvl6pPr>
            <a:lvl7pPr marL="1700853" indent="0">
              <a:buNone/>
              <a:defRPr sz="1240"/>
            </a:lvl7pPr>
            <a:lvl8pPr marL="1984328" indent="0">
              <a:buNone/>
              <a:defRPr sz="1240"/>
            </a:lvl8pPr>
            <a:lvl9pPr marL="2267803" indent="0">
              <a:buNone/>
              <a:defRPr sz="12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214" y="3642516"/>
            <a:ext cx="3470362" cy="1973011"/>
          </a:xfrm>
        </p:spPr>
        <p:txBody>
          <a:bodyPr bIns="0" anchor="b">
            <a:normAutofit/>
          </a:bodyPr>
          <a:lstStyle>
            <a:lvl1pPr>
              <a:defRPr sz="2645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163" y="5615527"/>
            <a:ext cx="3471675" cy="1893494"/>
          </a:xfrm>
        </p:spPr>
        <p:txBody>
          <a:bodyPr>
            <a:normAutofit/>
          </a:bodyPr>
          <a:lstStyle>
            <a:lvl1pPr marL="0" indent="0" algn="ctr">
              <a:buNone/>
              <a:defRPr sz="1157">
                <a:solidFill>
                  <a:srgbClr val="FFFEFF"/>
                </a:solidFill>
              </a:defRPr>
            </a:lvl1pPr>
            <a:lvl2pPr marL="283475" indent="0">
              <a:buNone/>
              <a:defRPr sz="868"/>
            </a:lvl2pPr>
            <a:lvl3pPr marL="566951" indent="0">
              <a:buNone/>
              <a:defRPr sz="744"/>
            </a:lvl3pPr>
            <a:lvl4pPr marL="850426" indent="0">
              <a:buNone/>
              <a:defRPr sz="620"/>
            </a:lvl4pPr>
            <a:lvl5pPr marL="1133902" indent="0">
              <a:buNone/>
              <a:defRPr sz="620"/>
            </a:lvl5pPr>
            <a:lvl6pPr marL="1417377" indent="0">
              <a:buNone/>
              <a:defRPr sz="620"/>
            </a:lvl6pPr>
            <a:lvl7pPr marL="1700853" indent="0">
              <a:buNone/>
              <a:defRPr sz="620"/>
            </a:lvl7pPr>
            <a:lvl8pPr marL="1984328" indent="0">
              <a:buNone/>
              <a:defRPr sz="620"/>
            </a:lvl8pPr>
            <a:lvl9pPr marL="2267803" indent="0">
              <a:buNone/>
              <a:defRPr sz="6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9177" y="498951"/>
            <a:ext cx="2267903" cy="498951"/>
          </a:xfrm>
        </p:spPr>
        <p:txBody>
          <a:bodyPr/>
          <a:lstStyle/>
          <a:p>
            <a:fld id="{4E8AF7D9-7006-8B40-81E2-EB1E77D89AAF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9178" y="9708166"/>
            <a:ext cx="3603446" cy="498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67749" y="498951"/>
            <a:ext cx="566976" cy="498951"/>
          </a:xfrm>
        </p:spPr>
        <p:txBody>
          <a:bodyPr/>
          <a:lstStyle/>
          <a:p>
            <a:fld id="{AD2F7A48-6F41-ED4F-BEDA-018405906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9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842" y="3663598"/>
            <a:ext cx="2572842" cy="3842929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608" y="1238989"/>
            <a:ext cx="3372330" cy="819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9177" y="498951"/>
            <a:ext cx="2267903" cy="498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F7D9-7006-8B40-81E2-EB1E77D89AAF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177" y="9708166"/>
            <a:ext cx="6493761" cy="498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5962" y="498951"/>
            <a:ext cx="566976" cy="498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7A48-6F41-ED4F-BEDA-018405906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25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566951" rtl="0" eaLnBrk="1" latinLnBrk="0" hangingPunct="1">
        <a:lnSpc>
          <a:spcPct val="85000"/>
        </a:lnSpc>
        <a:spcBef>
          <a:spcPct val="0"/>
        </a:spcBef>
        <a:buNone/>
        <a:defRPr sz="2645" b="0" i="0" kern="1200" cap="none" spc="-9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41738" indent="-141738" algn="l" defTabSz="566951" rtl="0" eaLnBrk="1" latinLnBrk="0" hangingPunct="1">
        <a:lnSpc>
          <a:spcPct val="120000"/>
        </a:lnSpc>
        <a:spcBef>
          <a:spcPts val="6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23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25213" indent="-141738" algn="l" defTabSz="566951" rtl="0" eaLnBrk="1" latinLnBrk="0" hangingPunct="1">
        <a:lnSpc>
          <a:spcPct val="120000"/>
        </a:lnSpc>
        <a:spcBef>
          <a:spcPts val="31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157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708689" indent="-141738" algn="l" defTabSz="566951" rtl="0" eaLnBrk="1" latinLnBrk="0" hangingPunct="1">
        <a:lnSpc>
          <a:spcPct val="120000"/>
        </a:lnSpc>
        <a:spcBef>
          <a:spcPts val="31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92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992164" indent="-141738" algn="l" defTabSz="566951" rtl="0" eaLnBrk="1" latinLnBrk="0" hangingPunct="1">
        <a:lnSpc>
          <a:spcPct val="120000"/>
        </a:lnSpc>
        <a:spcBef>
          <a:spcPts val="31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92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275639" indent="-141738" algn="l" defTabSz="566951" rtl="0" eaLnBrk="1" latinLnBrk="0" hangingPunct="1">
        <a:lnSpc>
          <a:spcPct val="120000"/>
        </a:lnSpc>
        <a:spcBef>
          <a:spcPts val="31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92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559115" indent="-141738" algn="l" defTabSz="566951" rtl="0" eaLnBrk="1" latinLnBrk="0" hangingPunct="1">
        <a:lnSpc>
          <a:spcPct val="120000"/>
        </a:lnSpc>
        <a:spcBef>
          <a:spcPts val="31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744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842590" indent="-141738" algn="l" defTabSz="566951" rtl="0" eaLnBrk="1" latinLnBrk="0" hangingPunct="1">
        <a:lnSpc>
          <a:spcPct val="120000"/>
        </a:lnSpc>
        <a:spcBef>
          <a:spcPts val="31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744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126066" indent="-141738" algn="l" defTabSz="566951" rtl="0" eaLnBrk="1" latinLnBrk="0" hangingPunct="1">
        <a:lnSpc>
          <a:spcPct val="120000"/>
        </a:lnSpc>
        <a:spcBef>
          <a:spcPts val="31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744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409541" indent="-141738" algn="l" defTabSz="566951" rtl="0" eaLnBrk="1" latinLnBrk="0" hangingPunct="1">
        <a:lnSpc>
          <a:spcPct val="120000"/>
        </a:lnSpc>
        <a:spcBef>
          <a:spcPts val="31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744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75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951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426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902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377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853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328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803" algn="l" defTabSz="56695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F9A46-621B-1FE4-2ED6-5898E9D4F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75" y="1478829"/>
            <a:ext cx="6425724" cy="1445440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Python Turtle</a:t>
            </a:r>
            <a:br>
              <a:rPr lang="de-DE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</a:br>
            <a:r>
              <a:rPr lang="de-DE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Cheat Sheet</a:t>
            </a:r>
          </a:p>
        </p:txBody>
      </p:sp>
      <p:pic>
        <p:nvPicPr>
          <p:cNvPr id="6" name="Grafik 5" descr="Programmiererin mit einfarbiger Füllung">
            <a:extLst>
              <a:ext uri="{FF2B5EF4-FFF2-40B4-BE49-F238E27FC236}">
                <a16:creationId xmlns:a16="http://schemas.microsoft.com/office/drawing/2014/main" id="{251F0ED7-F802-D7A9-136B-4E2B9F612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542" y="564429"/>
            <a:ext cx="914400" cy="914400"/>
          </a:xfrm>
          <a:prstGeom prst="rect">
            <a:avLst/>
          </a:prstGeom>
        </p:spPr>
      </p:pic>
      <p:pic>
        <p:nvPicPr>
          <p:cNvPr id="8" name="Grafik 7" descr="Schildkröte mit einfarbiger Füllung">
            <a:extLst>
              <a:ext uri="{FF2B5EF4-FFF2-40B4-BE49-F238E27FC236}">
                <a16:creationId xmlns:a16="http://schemas.microsoft.com/office/drawing/2014/main" id="{FB66543F-51D9-316B-3016-CE9E987ED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079" y="671109"/>
            <a:ext cx="914400" cy="914400"/>
          </a:xfrm>
          <a:prstGeom prst="rect">
            <a:avLst/>
          </a:prstGeom>
        </p:spPr>
      </p:pic>
      <p:graphicFrame>
        <p:nvGraphicFramePr>
          <p:cNvPr id="7" name="Tabelle 4">
            <a:extLst>
              <a:ext uri="{FF2B5EF4-FFF2-40B4-BE49-F238E27FC236}">
                <a16:creationId xmlns:a16="http://schemas.microsoft.com/office/drawing/2014/main" id="{4A1F4274-073A-B034-373A-870A076DE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24594"/>
              </p:ext>
            </p:extLst>
          </p:nvPr>
        </p:nvGraphicFramePr>
        <p:xfrm>
          <a:off x="566975" y="3064383"/>
          <a:ext cx="6588608" cy="66819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8266">
                  <a:extLst>
                    <a:ext uri="{9D8B030D-6E8A-4147-A177-3AD203B41FA5}">
                      <a16:colId xmlns:a16="http://schemas.microsoft.com/office/drawing/2014/main" val="1750500514"/>
                    </a:ext>
                  </a:extLst>
                </a:gridCol>
                <a:gridCol w="1705405">
                  <a:extLst>
                    <a:ext uri="{9D8B030D-6E8A-4147-A177-3AD203B41FA5}">
                      <a16:colId xmlns:a16="http://schemas.microsoft.com/office/drawing/2014/main" val="1233726101"/>
                    </a:ext>
                  </a:extLst>
                </a:gridCol>
                <a:gridCol w="3144937">
                  <a:extLst>
                    <a:ext uri="{9D8B030D-6E8A-4147-A177-3AD203B41FA5}">
                      <a16:colId xmlns:a16="http://schemas.microsoft.com/office/drawing/2014/main" val="1463264713"/>
                    </a:ext>
                  </a:extLst>
                </a:gridCol>
              </a:tblGrid>
              <a:tr h="464008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Befehl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Beispiel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Bedeutung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56042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initializeTurtle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initializeTurtle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erstellt ein Zeichenbrett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84165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shape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(sh)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shape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(‘turtle‘)</a:t>
                      </a:r>
                    </a:p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shape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(‘blank‘)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legt das Aussehen der Turtle fest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27521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speed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(v)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speed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(10)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legt die Geschwindigkeit der Turtle fest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33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forward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(x)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forward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(100)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bewegt die Turtle um </a:t>
                      </a:r>
                      <a:r>
                        <a:rPr kumimoji="0" lang="de-DE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Pixel in die Richtung, in die sie gerade zeigt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9829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backward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(x)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backward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(100)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bewegt die Turtle um </a:t>
                      </a:r>
                      <a:r>
                        <a:rPr kumimoji="0" lang="de-DE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Pixel in die Gegenrichtung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99331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right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w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right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(90)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dreht die Turtle um </a:t>
                      </a:r>
                      <a:r>
                        <a:rPr kumimoji="0" lang="de-DE" sz="1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Grad nach rechts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97737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left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w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left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(90)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dreht die Turtle um </a:t>
                      </a:r>
                      <a:r>
                        <a:rPr kumimoji="0" lang="de-DE" sz="1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Grad nach links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47674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circle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r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circle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(100)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bewegt die Turtle in einem Kreis mit Radius </a:t>
                      </a:r>
                      <a:r>
                        <a:rPr kumimoji="0" lang="de-DE" sz="1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Pixel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84516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color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(c)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color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(‘</a:t>
                      </a: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green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‘)</a:t>
                      </a:r>
                    </a:p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color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(‘</a:t>
                      </a: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blue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‘)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färbt die Spur der Turtle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16129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penup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penup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bewirkt, dass die Spur der Turtle unsichtbar wird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6043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pendown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pendown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bewirkt, dass die Spur der Turtle sichtbar wird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31621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pensize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(d)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55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pensize</a:t>
                      </a:r>
                      <a:r>
                        <a:rPr kumimoji="0" lang="de-DE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</a:rPr>
                        <a:t>(5)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legt die Dicke der Spur der Turtle fest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16631"/>
                  </a:ext>
                </a:extLst>
              </a:tr>
            </a:tbl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98DDE44A-5982-A3AB-2EB3-629352F99F9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1431" y1="32572" x2="31431" y2="32572"/>
                        <a14:foregroundMark x1="19052" y1="29763" x2="19052" y2="29763"/>
                        <a14:foregroundMark x1="46620" y1="33011" x2="46620" y2="33011"/>
                        <a14:foregroundMark x1="51624" y1="45215" x2="51624" y2="45215"/>
                        <a14:foregroundMark x1="64969" y1="44864" x2="64969" y2="44864"/>
                        <a14:foregroundMark x1="76734" y1="41967" x2="76734" y2="41967"/>
                        <a14:foregroundMark x1="75944" y1="58385" x2="75944" y2="58385"/>
                        <a14:foregroundMark x1="49342" y1="64530" x2="49342" y2="64530"/>
                        <a14:foregroundMark x1="45303" y1="58736" x2="45303" y2="58736"/>
                        <a14:foregroundMark x1="38718" y1="63565" x2="38718" y2="63565"/>
                        <a14:foregroundMark x1="45566" y1="72256" x2="45566" y2="72256"/>
                        <a14:foregroundMark x1="29675" y1="72256" x2="29675" y2="72256"/>
                      </a14:backgroundRemoval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5583" y="408309"/>
            <a:ext cx="1440000" cy="14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083720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{4A219F65-142D-0E44-841F-0AC35AF58AF9}tf10001063</Template>
  <TotalTime>0</TotalTime>
  <Words>196</Words>
  <Application>Microsoft Macintosh PowerPoint</Application>
  <PresentationFormat>Benutzerdefiniert</PresentationFormat>
  <Paragraphs>42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 Light</vt:lpstr>
      <vt:lpstr>Lucida Console</vt:lpstr>
      <vt:lpstr>Rockwell</vt:lpstr>
      <vt:lpstr>Wingdings</vt:lpstr>
      <vt:lpstr>Atlas</vt:lpstr>
      <vt:lpstr>Python Turtle Cheat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Viktoria Kleinschmidt</dc:creator>
  <cp:lastModifiedBy>Viktoria Kleinschmidt</cp:lastModifiedBy>
  <cp:revision>12</cp:revision>
  <dcterms:created xsi:type="dcterms:W3CDTF">2023-06-02T12:38:52Z</dcterms:created>
  <dcterms:modified xsi:type="dcterms:W3CDTF">2023-06-04T10:38:55Z</dcterms:modified>
</cp:coreProperties>
</file>