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code for DESIRE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270125" y="1268095"/>
            <a:ext cx="85553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整个程序分为如下几个部分。</a:t>
            </a:r>
            <a:endParaRPr lang="" altLang="en-US"/>
          </a:p>
          <a:p>
            <a:r>
              <a:rPr lang="" altLang="en-US"/>
              <a:t>1.kitti数据的抽取和制作train的输入输出和test的输入输出，这部分制作放在data文件夹中</a:t>
            </a:r>
            <a:endParaRPr lang="" altLang="en-US"/>
          </a:p>
          <a:p>
            <a:r>
              <a:rPr lang="" altLang="en-US"/>
              <a:t>2.data_load，读入数据</a:t>
            </a:r>
            <a:endParaRPr lang="" altLang="en-US"/>
          </a:p>
          <a:p>
            <a:r>
              <a:rPr lang="" altLang="en-US"/>
              <a:t>3.mode文件夹下创建mode，用来处理输入输出</a:t>
            </a:r>
            <a:endParaRPr lang="" altLang="en-US"/>
          </a:p>
          <a:p>
            <a:r>
              <a:rPr lang="" altLang="en-US"/>
              <a:t>4.main.py用来train和test。</a:t>
            </a:r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914400" y="269240"/>
            <a:ext cx="85553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600"/>
              <a:t>KITTI_data_create</a:t>
            </a:r>
            <a:endParaRPr lang="" altLang="en-US" sz="3600"/>
          </a:p>
        </p:txBody>
      </p:sp>
      <p:sp>
        <p:nvSpPr>
          <p:cNvPr id="2" name="Text Box 1"/>
          <p:cNvSpPr txBox="1"/>
          <p:nvPr/>
        </p:nvSpPr>
        <p:spPr>
          <a:xfrm>
            <a:off x="914400" y="1195070"/>
            <a:ext cx="85553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轨迹包括20帧的训练位置(x,y)和40帧的预测位置（x，y）</a:t>
            </a:r>
            <a:endParaRPr lang="" altLang="en-US"/>
          </a:p>
          <a:p>
            <a:r>
              <a:rPr lang="" altLang="en-US"/>
              <a:t>图像数据需要特殊处理，因为DESIRE的图像数据是经过语义分割构成的，所以这里要先用mask_rcnn进行语义分割，分割的类别为道路，人行道，植被和车辆。构成一个H×W×4的特征图，这里用0表示不是这类，1表示是这类。</a:t>
            </a:r>
            <a:endParaRPr lang="" altLang="en-US"/>
          </a:p>
          <a:p>
            <a:r>
              <a:rPr lang="" altLang="en-US"/>
              <a:t>最后得到的是同一帧下的位置和特征图。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WPS Presentation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DejaVu Sans</vt:lpstr>
      <vt:lpstr>宋体</vt:lpstr>
      <vt:lpstr>Arial Unicode MS</vt:lpstr>
      <vt:lpstr>Calibri Light</vt:lpstr>
      <vt:lpstr>Calibri</vt:lpstr>
      <vt:lpstr>微软雅黑</vt:lpstr>
      <vt:lpstr>Droid Sans Fallback</vt:lpstr>
      <vt:lpstr>Office 主题</vt:lpstr>
      <vt:lpstr>PowerPoint 演示文稿</vt:lpstr>
      <vt:lpstr>code for DESIRE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hxy</cp:lastModifiedBy>
  <cp:revision>2</cp:revision>
  <dcterms:created xsi:type="dcterms:W3CDTF">2020-10-14T08:20:11Z</dcterms:created>
  <dcterms:modified xsi:type="dcterms:W3CDTF">2020-10-14T08:20:11Z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1033-11.1.0.9522</vt:lpwstr>
  </property>
</Properties>
</file>