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6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9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1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8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3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1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06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7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0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4876-F47E-4495-9585-5555CA507E73}" type="datetimeFigureOut">
              <a:rPr lang="en-IE" smtClean="0"/>
              <a:t>20/01/2015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0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584249" y="77158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I1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 rot="6513410">
            <a:off x="4040751" y="669585"/>
            <a:ext cx="595732" cy="511784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  <a:gd name="connsiteX0" fmla="*/ 756189 w 756189"/>
              <a:gd name="connsiteY0" fmla="*/ 314727 h 529962"/>
              <a:gd name="connsiteX1" fmla="*/ 51 w 756189"/>
              <a:gd name="connsiteY1" fmla="*/ 26437 h 529962"/>
              <a:gd name="connsiteX2" fmla="*/ 193483 w 756189"/>
              <a:gd name="connsiteY2" fmla="*/ 529962 h 529962"/>
              <a:gd name="connsiteX0" fmla="*/ 756189 w 768292"/>
              <a:gd name="connsiteY0" fmla="*/ 405748 h 620983"/>
              <a:gd name="connsiteX1" fmla="*/ 51 w 768292"/>
              <a:gd name="connsiteY1" fmla="*/ 117458 h 620983"/>
              <a:gd name="connsiteX2" fmla="*/ 193483 w 768292"/>
              <a:gd name="connsiteY2" fmla="*/ 620983 h 620983"/>
              <a:gd name="connsiteX0" fmla="*/ 603630 w 618277"/>
              <a:gd name="connsiteY0" fmla="*/ 463955 h 679190"/>
              <a:gd name="connsiteX1" fmla="*/ 14545 w 618277"/>
              <a:gd name="connsiteY1" fmla="*/ 89450 h 679190"/>
              <a:gd name="connsiteX2" fmla="*/ 40924 w 618277"/>
              <a:gd name="connsiteY2" fmla="*/ 679190 h 679190"/>
              <a:gd name="connsiteX0" fmla="*/ 658529 w 673176"/>
              <a:gd name="connsiteY0" fmla="*/ 463955 h 679190"/>
              <a:gd name="connsiteX1" fmla="*/ 69444 w 673176"/>
              <a:gd name="connsiteY1" fmla="*/ 89450 h 679190"/>
              <a:gd name="connsiteX2" fmla="*/ 95823 w 673176"/>
              <a:gd name="connsiteY2" fmla="*/ 679190 h 679190"/>
              <a:gd name="connsiteX0" fmla="*/ 658529 w 676893"/>
              <a:gd name="connsiteY0" fmla="*/ 451198 h 666433"/>
              <a:gd name="connsiteX1" fmla="*/ 69444 w 676893"/>
              <a:gd name="connsiteY1" fmla="*/ 76693 h 666433"/>
              <a:gd name="connsiteX2" fmla="*/ 95823 w 676893"/>
              <a:gd name="connsiteY2" fmla="*/ 666433 h 666433"/>
              <a:gd name="connsiteX0" fmla="*/ 626513 w 646522"/>
              <a:gd name="connsiteY0" fmla="*/ 451198 h 666433"/>
              <a:gd name="connsiteX1" fmla="*/ 90182 w 646522"/>
              <a:gd name="connsiteY1" fmla="*/ 76693 h 666433"/>
              <a:gd name="connsiteX2" fmla="*/ 63807 w 646522"/>
              <a:gd name="connsiteY2" fmla="*/ 666433 h 666433"/>
              <a:gd name="connsiteX0" fmla="*/ 626513 w 649086"/>
              <a:gd name="connsiteY0" fmla="*/ 485222 h 700457"/>
              <a:gd name="connsiteX1" fmla="*/ 90182 w 649086"/>
              <a:gd name="connsiteY1" fmla="*/ 110717 h 700457"/>
              <a:gd name="connsiteX2" fmla="*/ 63807 w 649086"/>
              <a:gd name="connsiteY2" fmla="*/ 700457 h 700457"/>
              <a:gd name="connsiteX0" fmla="*/ 647678 w 670251"/>
              <a:gd name="connsiteY0" fmla="*/ 485222 h 700457"/>
              <a:gd name="connsiteX1" fmla="*/ 111347 w 670251"/>
              <a:gd name="connsiteY1" fmla="*/ 110717 h 700457"/>
              <a:gd name="connsiteX2" fmla="*/ 84972 w 670251"/>
              <a:gd name="connsiteY2" fmla="*/ 700457 h 700457"/>
              <a:gd name="connsiteX0" fmla="*/ 707346 w 726690"/>
              <a:gd name="connsiteY0" fmla="*/ 438701 h 653936"/>
              <a:gd name="connsiteX1" fmla="*/ 83091 w 726690"/>
              <a:gd name="connsiteY1" fmla="*/ 131253 h 653936"/>
              <a:gd name="connsiteX2" fmla="*/ 144640 w 726690"/>
              <a:gd name="connsiteY2" fmla="*/ 653936 h 653936"/>
              <a:gd name="connsiteX0" fmla="*/ 707346 w 725436"/>
              <a:gd name="connsiteY0" fmla="*/ 463770 h 679005"/>
              <a:gd name="connsiteX1" fmla="*/ 83091 w 725436"/>
              <a:gd name="connsiteY1" fmla="*/ 156322 h 679005"/>
              <a:gd name="connsiteX2" fmla="*/ 144640 w 725436"/>
              <a:gd name="connsiteY2" fmla="*/ 679005 h 67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436" h="679005">
                <a:moveTo>
                  <a:pt x="707346" y="463770"/>
                </a:moveTo>
                <a:cubicBezTo>
                  <a:pt x="831903" y="-57431"/>
                  <a:pt x="279452" y="-107861"/>
                  <a:pt x="83091" y="156322"/>
                </a:cubicBezTo>
                <a:cubicBezTo>
                  <a:pt x="-104477" y="391768"/>
                  <a:pt x="74302" y="630647"/>
                  <a:pt x="144640" y="679005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733007" y="3176884"/>
            <a:ext cx="2673" cy="17419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97989" y="140389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R1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84249" y="216371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smtClean="0">
                <a:latin typeface="Century Schoolbook" panose="02040604050505020304" pitchFamily="18" charset="0"/>
              </a:rPr>
              <a:t>I2</a:t>
            </a:r>
          </a:p>
        </p:txBody>
      </p:sp>
      <p:sp>
        <p:nvSpPr>
          <p:cNvPr id="45" name="Freeform 44"/>
          <p:cNvSpPr/>
          <p:nvPr/>
        </p:nvSpPr>
        <p:spPr>
          <a:xfrm rot="6513817">
            <a:off x="4033626" y="2061713"/>
            <a:ext cx="595732" cy="511784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  <a:gd name="connsiteX0" fmla="*/ 756189 w 756189"/>
              <a:gd name="connsiteY0" fmla="*/ 314727 h 529962"/>
              <a:gd name="connsiteX1" fmla="*/ 51 w 756189"/>
              <a:gd name="connsiteY1" fmla="*/ 26437 h 529962"/>
              <a:gd name="connsiteX2" fmla="*/ 193483 w 756189"/>
              <a:gd name="connsiteY2" fmla="*/ 529962 h 529962"/>
              <a:gd name="connsiteX0" fmla="*/ 756189 w 768292"/>
              <a:gd name="connsiteY0" fmla="*/ 405748 h 620983"/>
              <a:gd name="connsiteX1" fmla="*/ 51 w 768292"/>
              <a:gd name="connsiteY1" fmla="*/ 117458 h 620983"/>
              <a:gd name="connsiteX2" fmla="*/ 193483 w 768292"/>
              <a:gd name="connsiteY2" fmla="*/ 620983 h 620983"/>
              <a:gd name="connsiteX0" fmla="*/ 603630 w 618277"/>
              <a:gd name="connsiteY0" fmla="*/ 463955 h 679190"/>
              <a:gd name="connsiteX1" fmla="*/ 14545 w 618277"/>
              <a:gd name="connsiteY1" fmla="*/ 89450 h 679190"/>
              <a:gd name="connsiteX2" fmla="*/ 40924 w 618277"/>
              <a:gd name="connsiteY2" fmla="*/ 679190 h 679190"/>
              <a:gd name="connsiteX0" fmla="*/ 658529 w 673176"/>
              <a:gd name="connsiteY0" fmla="*/ 463955 h 679190"/>
              <a:gd name="connsiteX1" fmla="*/ 69444 w 673176"/>
              <a:gd name="connsiteY1" fmla="*/ 89450 h 679190"/>
              <a:gd name="connsiteX2" fmla="*/ 95823 w 673176"/>
              <a:gd name="connsiteY2" fmla="*/ 679190 h 679190"/>
              <a:gd name="connsiteX0" fmla="*/ 658529 w 676893"/>
              <a:gd name="connsiteY0" fmla="*/ 451198 h 666433"/>
              <a:gd name="connsiteX1" fmla="*/ 69444 w 676893"/>
              <a:gd name="connsiteY1" fmla="*/ 76693 h 666433"/>
              <a:gd name="connsiteX2" fmla="*/ 95823 w 676893"/>
              <a:gd name="connsiteY2" fmla="*/ 666433 h 666433"/>
              <a:gd name="connsiteX0" fmla="*/ 626513 w 646522"/>
              <a:gd name="connsiteY0" fmla="*/ 451198 h 666433"/>
              <a:gd name="connsiteX1" fmla="*/ 90182 w 646522"/>
              <a:gd name="connsiteY1" fmla="*/ 76693 h 666433"/>
              <a:gd name="connsiteX2" fmla="*/ 63807 w 646522"/>
              <a:gd name="connsiteY2" fmla="*/ 666433 h 666433"/>
              <a:gd name="connsiteX0" fmla="*/ 626513 w 649086"/>
              <a:gd name="connsiteY0" fmla="*/ 485222 h 700457"/>
              <a:gd name="connsiteX1" fmla="*/ 90182 w 649086"/>
              <a:gd name="connsiteY1" fmla="*/ 110717 h 700457"/>
              <a:gd name="connsiteX2" fmla="*/ 63807 w 649086"/>
              <a:gd name="connsiteY2" fmla="*/ 700457 h 700457"/>
              <a:gd name="connsiteX0" fmla="*/ 647678 w 670251"/>
              <a:gd name="connsiteY0" fmla="*/ 485222 h 700457"/>
              <a:gd name="connsiteX1" fmla="*/ 111347 w 670251"/>
              <a:gd name="connsiteY1" fmla="*/ 110717 h 700457"/>
              <a:gd name="connsiteX2" fmla="*/ 84972 w 670251"/>
              <a:gd name="connsiteY2" fmla="*/ 700457 h 700457"/>
              <a:gd name="connsiteX0" fmla="*/ 707346 w 726690"/>
              <a:gd name="connsiteY0" fmla="*/ 438701 h 653936"/>
              <a:gd name="connsiteX1" fmla="*/ 83091 w 726690"/>
              <a:gd name="connsiteY1" fmla="*/ 131253 h 653936"/>
              <a:gd name="connsiteX2" fmla="*/ 144640 w 726690"/>
              <a:gd name="connsiteY2" fmla="*/ 653936 h 653936"/>
              <a:gd name="connsiteX0" fmla="*/ 707346 w 725436"/>
              <a:gd name="connsiteY0" fmla="*/ 463770 h 679005"/>
              <a:gd name="connsiteX1" fmla="*/ 83091 w 725436"/>
              <a:gd name="connsiteY1" fmla="*/ 156322 h 679005"/>
              <a:gd name="connsiteX2" fmla="*/ 144640 w 725436"/>
              <a:gd name="connsiteY2" fmla="*/ 679005 h 67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436" h="679005">
                <a:moveTo>
                  <a:pt x="707346" y="463770"/>
                </a:moveTo>
                <a:cubicBezTo>
                  <a:pt x="831903" y="-57431"/>
                  <a:pt x="279452" y="-107861"/>
                  <a:pt x="83091" y="156322"/>
                </a:cubicBezTo>
                <a:cubicBezTo>
                  <a:pt x="-104477" y="391768"/>
                  <a:pt x="74302" y="630647"/>
                  <a:pt x="144640" y="679005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216641" y="3684358"/>
            <a:ext cx="1013107" cy="9568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11812" y="3892812"/>
            <a:ext cx="104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Research State N</a:t>
            </a:r>
          </a:p>
        </p:txBody>
      </p:sp>
      <p:cxnSp>
        <p:nvCxnSpPr>
          <p:cNvPr id="7" name="Straight Arrow Connector 6"/>
          <p:cNvCxnSpPr>
            <a:stCxn id="25" idx="4"/>
            <a:endCxn id="31" idx="0"/>
          </p:cNvCxnSpPr>
          <p:nvPr/>
        </p:nvCxnSpPr>
        <p:spPr>
          <a:xfrm>
            <a:off x="3731596" y="1403890"/>
            <a:ext cx="0" cy="435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26011" y="274573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R2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cxnSp>
        <p:nvCxnSpPr>
          <p:cNvPr id="51" name="Straight Arrow Connector 50"/>
          <p:cNvCxnSpPr>
            <a:stCxn id="31" idx="4"/>
          </p:cNvCxnSpPr>
          <p:nvPr/>
        </p:nvCxnSpPr>
        <p:spPr>
          <a:xfrm flipH="1">
            <a:off x="3731594" y="2796019"/>
            <a:ext cx="2" cy="307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82761" y="3281528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RN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957" y="3394594"/>
            <a:ext cx="10328" cy="28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25042" y="447066"/>
            <a:ext cx="1013107" cy="9568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4280" y="663868"/>
            <a:ext cx="104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Research State 0</a:t>
            </a:r>
          </a:p>
        </p:txBody>
      </p:sp>
      <p:sp>
        <p:nvSpPr>
          <p:cNvPr id="31" name="Oval 30"/>
          <p:cNvSpPr/>
          <p:nvPr/>
        </p:nvSpPr>
        <p:spPr>
          <a:xfrm>
            <a:off x="3225042" y="1839195"/>
            <a:ext cx="1013107" cy="9568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050" dirty="0"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4280" y="2055997"/>
            <a:ext cx="104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Research State 1</a:t>
            </a:r>
          </a:p>
        </p:txBody>
      </p:sp>
    </p:spTree>
    <p:extLst>
      <p:ext uri="{BB962C8B-B14F-4D97-AF65-F5344CB8AC3E}">
        <p14:creationId xmlns:p14="http://schemas.microsoft.com/office/powerpoint/2010/main" val="423692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15</cp:revision>
  <dcterms:created xsi:type="dcterms:W3CDTF">2015-01-15T18:22:21Z</dcterms:created>
  <dcterms:modified xsi:type="dcterms:W3CDTF">2015-01-20T18:05:32Z</dcterms:modified>
</cp:coreProperties>
</file>