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64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81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5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697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16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380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333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14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206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77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802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01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563888" y="3933056"/>
            <a:ext cx="1080120" cy="1020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22" name="Freeform 21"/>
          <p:cNvSpPr/>
          <p:nvPr/>
        </p:nvSpPr>
        <p:spPr>
          <a:xfrm flipH="1">
            <a:off x="4561749" y="2064580"/>
            <a:ext cx="264427" cy="936103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27" h="1019909">
                <a:moveTo>
                  <a:pt x="220464" y="0"/>
                </a:moveTo>
                <a:cubicBezTo>
                  <a:pt x="46083" y="168519"/>
                  <a:pt x="-6670" y="375138"/>
                  <a:pt x="657" y="545123"/>
                </a:cubicBezTo>
                <a:cubicBezTo>
                  <a:pt x="7984" y="715108"/>
                  <a:pt x="194089" y="971551"/>
                  <a:pt x="264427" y="1019909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599892" y="2719826"/>
            <a:ext cx="1008112" cy="9521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latin typeface="Century Schoolbook" panose="02040604050505020304" pitchFamily="18" charset="0"/>
              </a:rPr>
              <a:t>Idle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23" name="Freeform 22"/>
          <p:cNvSpPr/>
          <p:nvPr/>
        </p:nvSpPr>
        <p:spPr>
          <a:xfrm flipH="1" flipV="1">
            <a:off x="4563383" y="1625663"/>
            <a:ext cx="853490" cy="2817449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320264 w 320264"/>
              <a:gd name="connsiteY0" fmla="*/ 0 h 930898"/>
              <a:gd name="connsiteX1" fmla="*/ 314 w 320264"/>
              <a:gd name="connsiteY1" fmla="*/ 456112 h 930898"/>
              <a:gd name="connsiteX2" fmla="*/ 264084 w 320264"/>
              <a:gd name="connsiteY2" fmla="*/ 930898 h 930898"/>
              <a:gd name="connsiteX0" fmla="*/ 320569 w 320569"/>
              <a:gd name="connsiteY0" fmla="*/ 0 h 987271"/>
              <a:gd name="connsiteX1" fmla="*/ 619 w 320569"/>
              <a:gd name="connsiteY1" fmla="*/ 456112 h 987271"/>
              <a:gd name="connsiteX2" fmla="*/ 244360 w 320569"/>
              <a:gd name="connsiteY2" fmla="*/ 987271 h 987271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64 w 263264"/>
              <a:gd name="connsiteY0" fmla="*/ 0 h 1138590"/>
              <a:gd name="connsiteX1" fmla="*/ 62 w 263264"/>
              <a:gd name="connsiteY1" fmla="*/ 607431 h 1138590"/>
              <a:gd name="connsiteX2" fmla="*/ 243803 w 263264"/>
              <a:gd name="connsiteY2" fmla="*/ 1138590 h 1138590"/>
              <a:gd name="connsiteX0" fmla="*/ 263208 w 263208"/>
              <a:gd name="connsiteY0" fmla="*/ 0 h 1153425"/>
              <a:gd name="connsiteX1" fmla="*/ 6 w 263208"/>
              <a:gd name="connsiteY1" fmla="*/ 607431 h 1153425"/>
              <a:gd name="connsiteX2" fmla="*/ 257099 w 263208"/>
              <a:gd name="connsiteY2" fmla="*/ 1153425 h 1153425"/>
              <a:gd name="connsiteX0" fmla="*/ 263469 w 294079"/>
              <a:gd name="connsiteY0" fmla="*/ 0 h 1135408"/>
              <a:gd name="connsiteX1" fmla="*/ 267 w 294079"/>
              <a:gd name="connsiteY1" fmla="*/ 607431 h 1135408"/>
              <a:gd name="connsiteX2" fmla="*/ 294079 w 294079"/>
              <a:gd name="connsiteY2" fmla="*/ 1135408 h 1135408"/>
              <a:gd name="connsiteX0" fmla="*/ 263469 w 294079"/>
              <a:gd name="connsiteY0" fmla="*/ 0 h 1143198"/>
              <a:gd name="connsiteX1" fmla="*/ 267 w 294079"/>
              <a:gd name="connsiteY1" fmla="*/ 607431 h 1143198"/>
              <a:gd name="connsiteX2" fmla="*/ 294079 w 294079"/>
              <a:gd name="connsiteY2" fmla="*/ 1135408 h 1143198"/>
              <a:gd name="connsiteX0" fmla="*/ 301748 w 332358"/>
              <a:gd name="connsiteY0" fmla="*/ 0 h 1142432"/>
              <a:gd name="connsiteX1" fmla="*/ 31994 w 332358"/>
              <a:gd name="connsiteY1" fmla="*/ 311126 h 1142432"/>
              <a:gd name="connsiteX2" fmla="*/ 38546 w 332358"/>
              <a:gd name="connsiteY2" fmla="*/ 607431 h 1142432"/>
              <a:gd name="connsiteX3" fmla="*/ 332358 w 332358"/>
              <a:gd name="connsiteY3" fmla="*/ 1135408 h 1142432"/>
              <a:gd name="connsiteX0" fmla="*/ 308764 w 339374"/>
              <a:gd name="connsiteY0" fmla="*/ 0 h 1154711"/>
              <a:gd name="connsiteX1" fmla="*/ 39010 w 339374"/>
              <a:gd name="connsiteY1" fmla="*/ 311126 h 1154711"/>
              <a:gd name="connsiteX2" fmla="*/ 32209 w 339374"/>
              <a:gd name="connsiteY2" fmla="*/ 938950 h 1154711"/>
              <a:gd name="connsiteX3" fmla="*/ 339374 w 339374"/>
              <a:gd name="connsiteY3" fmla="*/ 1135408 h 1154711"/>
              <a:gd name="connsiteX0" fmla="*/ 298429 w 329039"/>
              <a:gd name="connsiteY0" fmla="*/ 0 h 1154711"/>
              <a:gd name="connsiteX1" fmla="*/ 28675 w 329039"/>
              <a:gd name="connsiteY1" fmla="*/ 311126 h 1154711"/>
              <a:gd name="connsiteX2" fmla="*/ 21874 w 329039"/>
              <a:gd name="connsiteY2" fmla="*/ 938950 h 1154711"/>
              <a:gd name="connsiteX3" fmla="*/ 329039 w 329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39" h="1154711">
                <a:moveTo>
                  <a:pt x="293429" y="0"/>
                </a:moveTo>
                <a:cubicBezTo>
                  <a:pt x="256815" y="53656"/>
                  <a:pt x="107599" y="51335"/>
                  <a:pt x="23675" y="311126"/>
                </a:cubicBezTo>
                <a:cubicBezTo>
                  <a:pt x="-6839" y="415968"/>
                  <a:pt x="-6482" y="801570"/>
                  <a:pt x="16874" y="938950"/>
                </a:cubicBezTo>
                <a:cubicBezTo>
                  <a:pt x="40230" y="1076330"/>
                  <a:pt x="203629" y="1204476"/>
                  <a:pt x="324039" y="1135408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39530" y="4289223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Harvesting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599892" y="1481429"/>
            <a:ext cx="1008112" cy="9521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79545" y="180359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Building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27" name="Freeform 26"/>
          <p:cNvSpPr/>
          <p:nvPr/>
        </p:nvSpPr>
        <p:spPr>
          <a:xfrm flipV="1">
            <a:off x="3378206" y="2148046"/>
            <a:ext cx="264427" cy="936103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27" h="1019909">
                <a:moveTo>
                  <a:pt x="220464" y="0"/>
                </a:moveTo>
                <a:cubicBezTo>
                  <a:pt x="46083" y="168519"/>
                  <a:pt x="-6670" y="375138"/>
                  <a:pt x="657" y="545123"/>
                </a:cubicBezTo>
                <a:cubicBezTo>
                  <a:pt x="7984" y="715108"/>
                  <a:pt x="194089" y="971551"/>
                  <a:pt x="264427" y="1019909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3422103" y="3383890"/>
            <a:ext cx="211066" cy="874557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281386 w 281386"/>
              <a:gd name="connsiteY0" fmla="*/ 0 h 952853"/>
              <a:gd name="connsiteX1" fmla="*/ 33 w 281386"/>
              <a:gd name="connsiteY1" fmla="*/ 478067 h 952853"/>
              <a:gd name="connsiteX2" fmla="*/ 263803 w 281386"/>
              <a:gd name="connsiteY2" fmla="*/ 952853 h 952853"/>
              <a:gd name="connsiteX0" fmla="*/ 211066 w 211066"/>
              <a:gd name="connsiteY0" fmla="*/ 0 h 952853"/>
              <a:gd name="connsiteX1" fmla="*/ 51 w 211066"/>
              <a:gd name="connsiteY1" fmla="*/ 449328 h 952853"/>
              <a:gd name="connsiteX2" fmla="*/ 193483 w 211066"/>
              <a:gd name="connsiteY2" fmla="*/ 952853 h 9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066" h="952853">
                <a:moveTo>
                  <a:pt x="211066" y="0"/>
                </a:moveTo>
                <a:cubicBezTo>
                  <a:pt x="36685" y="168519"/>
                  <a:pt x="2981" y="290519"/>
                  <a:pt x="51" y="449328"/>
                </a:cubicBezTo>
                <a:cubicBezTo>
                  <a:pt x="-2879" y="608137"/>
                  <a:pt x="123145" y="904495"/>
                  <a:pt x="193483" y="952853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87824" y="2431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 smtClean="0">
                <a:latin typeface="Century Schoolbook" panose="02040604050505020304" pitchFamily="18" charset="0"/>
              </a:rPr>
              <a:t>IB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80927" y="3636502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 smtClean="0">
                <a:latin typeface="Century Schoolbook" panose="02040604050505020304" pitchFamily="18" charset="0"/>
              </a:rPr>
              <a:t>IH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8104" y="2849721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 smtClean="0">
                <a:latin typeface="Century Schoolbook" panose="02040604050505020304" pitchFamily="18" charset="0"/>
              </a:rPr>
              <a:t>HB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2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user1</cp:lastModifiedBy>
  <cp:revision>7</cp:revision>
  <dcterms:created xsi:type="dcterms:W3CDTF">2015-01-15T18:22:21Z</dcterms:created>
  <dcterms:modified xsi:type="dcterms:W3CDTF">2015-01-15T19:45:37Z</dcterms:modified>
</cp:coreProperties>
</file>