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6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9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1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8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3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1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06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7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0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4876-F47E-4495-9585-5555CA507E73}" type="datetimeFigureOut">
              <a:rPr lang="en-IE" smtClean="0"/>
              <a:t>16/01/2015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0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 flipH="1" flipV="1">
            <a:off x="5731569" y="1579513"/>
            <a:ext cx="1088774" cy="3135081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293221 w 317153"/>
              <a:gd name="connsiteY0" fmla="*/ 0 h 1219573"/>
              <a:gd name="connsiteX1" fmla="*/ 9988 w 317153"/>
              <a:gd name="connsiteY1" fmla="*/ 1003812 h 1219573"/>
              <a:gd name="connsiteX2" fmla="*/ 317153 w 317153"/>
              <a:gd name="connsiteY2" fmla="*/ 1200270 h 1219573"/>
              <a:gd name="connsiteX0" fmla="*/ 389436 w 413368"/>
              <a:gd name="connsiteY0" fmla="*/ 59743 h 1279316"/>
              <a:gd name="connsiteX1" fmla="*/ 106203 w 413368"/>
              <a:gd name="connsiteY1" fmla="*/ 1063555 h 1279316"/>
              <a:gd name="connsiteX2" fmla="*/ 413368 w 413368"/>
              <a:gd name="connsiteY2" fmla="*/ 1260013 h 1279316"/>
              <a:gd name="connsiteX0" fmla="*/ 389436 w 413368"/>
              <a:gd name="connsiteY0" fmla="*/ 59743 h 1279984"/>
              <a:gd name="connsiteX1" fmla="*/ 106203 w 413368"/>
              <a:gd name="connsiteY1" fmla="*/ 1063555 h 1279984"/>
              <a:gd name="connsiteX2" fmla="*/ 413368 w 413368"/>
              <a:gd name="connsiteY2" fmla="*/ 1260013 h 1279984"/>
              <a:gd name="connsiteX0" fmla="*/ 389436 w 413368"/>
              <a:gd name="connsiteY0" fmla="*/ 59743 h 1284890"/>
              <a:gd name="connsiteX1" fmla="*/ 106203 w 413368"/>
              <a:gd name="connsiteY1" fmla="*/ 1063555 h 1284890"/>
              <a:gd name="connsiteX2" fmla="*/ 413368 w 413368"/>
              <a:gd name="connsiteY2" fmla="*/ 1260013 h 128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68" h="1284890">
                <a:moveTo>
                  <a:pt x="389436" y="59743"/>
                </a:moveTo>
                <a:cubicBezTo>
                  <a:pt x="-196160" y="-258286"/>
                  <a:pt x="32114" y="783633"/>
                  <a:pt x="106203" y="1063555"/>
                </a:cubicBezTo>
                <a:cubicBezTo>
                  <a:pt x="162940" y="1251384"/>
                  <a:pt x="292958" y="1329081"/>
                  <a:pt x="413368" y="1260013"/>
                </a:cubicBezTo>
              </a:path>
            </a:pathLst>
          </a:cu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41" name="Freeform 40"/>
          <p:cNvSpPr/>
          <p:nvPr/>
        </p:nvSpPr>
        <p:spPr>
          <a:xfrm flipH="1" flipV="1">
            <a:off x="5746817" y="2558341"/>
            <a:ext cx="911161" cy="200731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293221 w 317153"/>
              <a:gd name="connsiteY0" fmla="*/ 0 h 1219573"/>
              <a:gd name="connsiteX1" fmla="*/ 9988 w 317153"/>
              <a:gd name="connsiteY1" fmla="*/ 1003812 h 1219573"/>
              <a:gd name="connsiteX2" fmla="*/ 317153 w 317153"/>
              <a:gd name="connsiteY2" fmla="*/ 1200270 h 1219573"/>
              <a:gd name="connsiteX0" fmla="*/ 389436 w 413368"/>
              <a:gd name="connsiteY0" fmla="*/ 59743 h 1279316"/>
              <a:gd name="connsiteX1" fmla="*/ 106203 w 413368"/>
              <a:gd name="connsiteY1" fmla="*/ 1063555 h 1279316"/>
              <a:gd name="connsiteX2" fmla="*/ 413368 w 413368"/>
              <a:gd name="connsiteY2" fmla="*/ 1260013 h 1279316"/>
              <a:gd name="connsiteX0" fmla="*/ 397932 w 406186"/>
              <a:gd name="connsiteY0" fmla="*/ 51993 h 1463098"/>
              <a:gd name="connsiteX1" fmla="*/ 99021 w 406186"/>
              <a:gd name="connsiteY1" fmla="*/ 1247337 h 1463098"/>
              <a:gd name="connsiteX2" fmla="*/ 406186 w 406186"/>
              <a:gd name="connsiteY2" fmla="*/ 1443795 h 1463098"/>
              <a:gd name="connsiteX0" fmla="*/ 397932 w 406186"/>
              <a:gd name="connsiteY0" fmla="*/ 0 h 1411105"/>
              <a:gd name="connsiteX1" fmla="*/ 99021 w 406186"/>
              <a:gd name="connsiteY1" fmla="*/ 1195344 h 1411105"/>
              <a:gd name="connsiteX2" fmla="*/ 406186 w 406186"/>
              <a:gd name="connsiteY2" fmla="*/ 1391802 h 1411105"/>
              <a:gd name="connsiteX0" fmla="*/ 397932 w 406186"/>
              <a:gd name="connsiteY0" fmla="*/ 0 h 1410562"/>
              <a:gd name="connsiteX1" fmla="*/ 99021 w 406186"/>
              <a:gd name="connsiteY1" fmla="*/ 1195344 h 1410562"/>
              <a:gd name="connsiteX2" fmla="*/ 406186 w 406186"/>
              <a:gd name="connsiteY2" fmla="*/ 1391802 h 141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186" h="1410562">
                <a:moveTo>
                  <a:pt x="397932" y="0"/>
                </a:moveTo>
                <a:cubicBezTo>
                  <a:pt x="-187664" y="77391"/>
                  <a:pt x="24932" y="915422"/>
                  <a:pt x="99021" y="1195344"/>
                </a:cubicBezTo>
                <a:cubicBezTo>
                  <a:pt x="141975" y="1326546"/>
                  <a:pt x="285776" y="1460870"/>
                  <a:pt x="406186" y="1391802"/>
                </a:cubicBezTo>
              </a:path>
            </a:pathLst>
          </a:cu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200">
              <a:latin typeface="Century Schoolbook" panose="02040604050505020304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 flipH="1" flipV="1">
            <a:off x="5652120" y="3533442"/>
            <a:ext cx="740310" cy="103184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293221 w 317153"/>
              <a:gd name="connsiteY0" fmla="*/ 0 h 1219573"/>
              <a:gd name="connsiteX1" fmla="*/ 9988 w 317153"/>
              <a:gd name="connsiteY1" fmla="*/ 1003812 h 1219573"/>
              <a:gd name="connsiteX2" fmla="*/ 317153 w 317153"/>
              <a:gd name="connsiteY2" fmla="*/ 1200270 h 1219573"/>
              <a:gd name="connsiteX0" fmla="*/ 389436 w 413368"/>
              <a:gd name="connsiteY0" fmla="*/ 59743 h 1279316"/>
              <a:gd name="connsiteX1" fmla="*/ 106203 w 413368"/>
              <a:gd name="connsiteY1" fmla="*/ 1063555 h 1279316"/>
              <a:gd name="connsiteX2" fmla="*/ 413368 w 413368"/>
              <a:gd name="connsiteY2" fmla="*/ 1260013 h 1279316"/>
              <a:gd name="connsiteX0" fmla="*/ 397932 w 406186"/>
              <a:gd name="connsiteY0" fmla="*/ 51993 h 1463098"/>
              <a:gd name="connsiteX1" fmla="*/ 99021 w 406186"/>
              <a:gd name="connsiteY1" fmla="*/ 1247337 h 1463098"/>
              <a:gd name="connsiteX2" fmla="*/ 406186 w 406186"/>
              <a:gd name="connsiteY2" fmla="*/ 1443795 h 1463098"/>
              <a:gd name="connsiteX0" fmla="*/ 397932 w 406186"/>
              <a:gd name="connsiteY0" fmla="*/ 0 h 1411105"/>
              <a:gd name="connsiteX1" fmla="*/ 99021 w 406186"/>
              <a:gd name="connsiteY1" fmla="*/ 1195344 h 1411105"/>
              <a:gd name="connsiteX2" fmla="*/ 406186 w 406186"/>
              <a:gd name="connsiteY2" fmla="*/ 1391802 h 1411105"/>
              <a:gd name="connsiteX0" fmla="*/ 371831 w 430151"/>
              <a:gd name="connsiteY0" fmla="*/ 0 h 1926489"/>
              <a:gd name="connsiteX1" fmla="*/ 122986 w 430151"/>
              <a:gd name="connsiteY1" fmla="*/ 1710728 h 1926489"/>
              <a:gd name="connsiteX2" fmla="*/ 430151 w 430151"/>
              <a:gd name="connsiteY2" fmla="*/ 1907186 h 1926489"/>
              <a:gd name="connsiteX0" fmla="*/ 324914 w 383234"/>
              <a:gd name="connsiteY0" fmla="*/ 0 h 1926489"/>
              <a:gd name="connsiteX1" fmla="*/ 76069 w 383234"/>
              <a:gd name="connsiteY1" fmla="*/ 1710728 h 1926489"/>
              <a:gd name="connsiteX2" fmla="*/ 383234 w 383234"/>
              <a:gd name="connsiteY2" fmla="*/ 1907186 h 1926489"/>
              <a:gd name="connsiteX0" fmla="*/ 324914 w 383234"/>
              <a:gd name="connsiteY0" fmla="*/ 0 h 1951110"/>
              <a:gd name="connsiteX1" fmla="*/ 76069 w 383234"/>
              <a:gd name="connsiteY1" fmla="*/ 1710728 h 1951110"/>
              <a:gd name="connsiteX2" fmla="*/ 383234 w 383234"/>
              <a:gd name="connsiteY2" fmla="*/ 1907186 h 195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234" h="1951110">
                <a:moveTo>
                  <a:pt x="324914" y="0"/>
                </a:moveTo>
                <a:cubicBezTo>
                  <a:pt x="-128689" y="725778"/>
                  <a:pt x="1980" y="1430806"/>
                  <a:pt x="76069" y="1710728"/>
                </a:cubicBezTo>
                <a:cubicBezTo>
                  <a:pt x="158595" y="1997736"/>
                  <a:pt x="262824" y="1976254"/>
                  <a:pt x="383234" y="1907186"/>
                </a:cubicBezTo>
              </a:path>
            </a:pathLst>
          </a:custGeom>
          <a:ln w="28575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200">
              <a:latin typeface="Century Schoolbook" panose="02040604050505020304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 rot="13453476" flipH="1">
            <a:off x="4340982" y="1609351"/>
            <a:ext cx="289515" cy="111589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03648" y="2431431"/>
            <a:ext cx="1044116" cy="986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Idle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 rot="5400000" flipH="1">
            <a:off x="3155401" y="1907310"/>
            <a:ext cx="1170867" cy="4145088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3068 w 487662"/>
              <a:gd name="connsiteY0" fmla="*/ 0 h 1522264"/>
              <a:gd name="connsiteX1" fmla="*/ 187298 w 487662"/>
              <a:gd name="connsiteY1" fmla="*/ 678679 h 1522264"/>
              <a:gd name="connsiteX2" fmla="*/ 180497 w 487662"/>
              <a:gd name="connsiteY2" fmla="*/ 1306503 h 1522264"/>
              <a:gd name="connsiteX3" fmla="*/ 487662 w 487662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81933 w 489098"/>
              <a:gd name="connsiteY2" fmla="*/ 1306503 h 1522264"/>
              <a:gd name="connsiteX3" fmla="*/ 489098 w 489098"/>
              <a:gd name="connsiteY3" fmla="*/ 1502961 h 1522264"/>
              <a:gd name="connsiteX0" fmla="*/ 4504 w 489098"/>
              <a:gd name="connsiteY0" fmla="*/ 0 h 1522264"/>
              <a:gd name="connsiteX1" fmla="*/ 188734 w 489098"/>
              <a:gd name="connsiteY1" fmla="*/ 678679 h 1522264"/>
              <a:gd name="connsiteX2" fmla="*/ 158848 w 489098"/>
              <a:gd name="connsiteY2" fmla="*/ 688943 h 1522264"/>
              <a:gd name="connsiteX3" fmla="*/ 181933 w 489098"/>
              <a:gd name="connsiteY3" fmla="*/ 1306503 h 1522264"/>
              <a:gd name="connsiteX4" fmla="*/ 489098 w 489098"/>
              <a:gd name="connsiteY4" fmla="*/ 1502961 h 1522264"/>
              <a:gd name="connsiteX0" fmla="*/ 9354 w 493948"/>
              <a:gd name="connsiteY0" fmla="*/ 0 h 1522264"/>
              <a:gd name="connsiteX1" fmla="*/ 76750 w 493948"/>
              <a:gd name="connsiteY1" fmla="*/ 462471 h 1522264"/>
              <a:gd name="connsiteX2" fmla="*/ 163698 w 493948"/>
              <a:gd name="connsiteY2" fmla="*/ 688943 h 1522264"/>
              <a:gd name="connsiteX3" fmla="*/ 186783 w 493948"/>
              <a:gd name="connsiteY3" fmla="*/ 1306503 h 1522264"/>
              <a:gd name="connsiteX4" fmla="*/ 493948 w 493948"/>
              <a:gd name="connsiteY4" fmla="*/ 1502961 h 1522264"/>
              <a:gd name="connsiteX0" fmla="*/ 0 w 484594"/>
              <a:gd name="connsiteY0" fmla="*/ 0 h 1522264"/>
              <a:gd name="connsiteX1" fmla="*/ 154344 w 484594"/>
              <a:gd name="connsiteY1" fmla="*/ 688943 h 1522264"/>
              <a:gd name="connsiteX2" fmla="*/ 177429 w 484594"/>
              <a:gd name="connsiteY2" fmla="*/ 1306503 h 1522264"/>
              <a:gd name="connsiteX3" fmla="*/ 484594 w 484594"/>
              <a:gd name="connsiteY3" fmla="*/ 1502961 h 1522264"/>
              <a:gd name="connsiteX0" fmla="*/ 0 w 444536"/>
              <a:gd name="connsiteY0" fmla="*/ 0 h 1698834"/>
              <a:gd name="connsiteX1" fmla="*/ 114286 w 444536"/>
              <a:gd name="connsiteY1" fmla="*/ 865513 h 1698834"/>
              <a:gd name="connsiteX2" fmla="*/ 137371 w 444536"/>
              <a:gd name="connsiteY2" fmla="*/ 1483073 h 1698834"/>
              <a:gd name="connsiteX3" fmla="*/ 444536 w 444536"/>
              <a:gd name="connsiteY3" fmla="*/ 1679531 h 1698834"/>
              <a:gd name="connsiteX0" fmla="*/ 1452 w 445988"/>
              <a:gd name="connsiteY0" fmla="*/ 0 h 1698834"/>
              <a:gd name="connsiteX1" fmla="*/ 115738 w 445988"/>
              <a:gd name="connsiteY1" fmla="*/ 865513 h 1698834"/>
              <a:gd name="connsiteX2" fmla="*/ 138823 w 445988"/>
              <a:gd name="connsiteY2" fmla="*/ 1483073 h 1698834"/>
              <a:gd name="connsiteX3" fmla="*/ 445988 w 445988"/>
              <a:gd name="connsiteY3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  <a:gd name="connsiteX0" fmla="*/ 0 w 444536"/>
              <a:gd name="connsiteY0" fmla="*/ 0 h 1698834"/>
              <a:gd name="connsiteX1" fmla="*/ 137371 w 444536"/>
              <a:gd name="connsiteY1" fmla="*/ 1483073 h 1698834"/>
              <a:gd name="connsiteX2" fmla="*/ 444536 w 444536"/>
              <a:gd name="connsiteY2" fmla="*/ 1679531 h 16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36" h="1698834">
                <a:moveTo>
                  <a:pt x="0" y="0"/>
                </a:moveTo>
                <a:cubicBezTo>
                  <a:pt x="5252" y="503560"/>
                  <a:pt x="63282" y="1203151"/>
                  <a:pt x="137371" y="1483073"/>
                </a:cubicBezTo>
                <a:cubicBezTo>
                  <a:pt x="160727" y="1620453"/>
                  <a:pt x="324126" y="1748599"/>
                  <a:pt x="444536" y="1679531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78627" y="1462776"/>
            <a:ext cx="843485" cy="79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200" dirty="0"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259" y="16190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 smtClean="0">
                <a:latin typeface="Century Schoolbook" panose="02040604050505020304" pitchFamily="18" charset="0"/>
              </a:rPr>
              <a:t>Building</a:t>
            </a:r>
            <a:endParaRPr lang="en-IE" sz="1200" dirty="0" smtClean="0">
              <a:latin typeface="Century Schoolbook" panose="02040604050505020304" pitchFamily="18" charset="0"/>
            </a:endParaRPr>
          </a:p>
          <a:p>
            <a:pPr algn="ctr"/>
            <a:r>
              <a:rPr lang="en-IE" sz="1200" dirty="0" smtClean="0">
                <a:latin typeface="Century Schoolbook" panose="02040604050505020304" pitchFamily="18" charset="0"/>
              </a:rPr>
              <a:t>Unit </a:t>
            </a:r>
            <a:r>
              <a:rPr lang="en-IE" sz="1200" dirty="0" smtClean="0">
                <a:latin typeface="Century Schoolbook" panose="02040604050505020304" pitchFamily="18" charset="0"/>
              </a:rPr>
              <a:t>1</a:t>
            </a:r>
            <a:endParaRPr lang="en-IE" sz="1200" dirty="0">
              <a:latin typeface="Century Schoolbook" panose="02040604050505020304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 rot="5400000" flipV="1">
            <a:off x="2660628" y="2071204"/>
            <a:ext cx="264427" cy="936103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 rot="16200000" flipH="1">
            <a:off x="4444607" y="2218466"/>
            <a:ext cx="211066" cy="874557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66" h="952853">
                <a:moveTo>
                  <a:pt x="211066" y="0"/>
                </a:moveTo>
                <a:cubicBezTo>
                  <a:pt x="36685" y="168519"/>
                  <a:pt x="2981" y="290519"/>
                  <a:pt x="51" y="449328"/>
                </a:cubicBezTo>
                <a:cubicBezTo>
                  <a:pt x="-2879" y="608137"/>
                  <a:pt x="123145" y="904495"/>
                  <a:pt x="193483" y="952853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069" y="2096770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B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2724" y="1724756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>
                <a:latin typeface="Century Schoolbook" panose="02040604050505020304" pitchFamily="18" charset="0"/>
              </a:rPr>
              <a:t>I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346959" y="2032533"/>
            <a:ext cx="725436" cy="623211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  <a:gd name="connsiteX0" fmla="*/ 756189 w 756189"/>
              <a:gd name="connsiteY0" fmla="*/ 314727 h 529962"/>
              <a:gd name="connsiteX1" fmla="*/ 51 w 756189"/>
              <a:gd name="connsiteY1" fmla="*/ 26437 h 529962"/>
              <a:gd name="connsiteX2" fmla="*/ 193483 w 756189"/>
              <a:gd name="connsiteY2" fmla="*/ 529962 h 529962"/>
              <a:gd name="connsiteX0" fmla="*/ 756189 w 768292"/>
              <a:gd name="connsiteY0" fmla="*/ 405748 h 620983"/>
              <a:gd name="connsiteX1" fmla="*/ 51 w 768292"/>
              <a:gd name="connsiteY1" fmla="*/ 117458 h 620983"/>
              <a:gd name="connsiteX2" fmla="*/ 193483 w 768292"/>
              <a:gd name="connsiteY2" fmla="*/ 620983 h 620983"/>
              <a:gd name="connsiteX0" fmla="*/ 603630 w 618277"/>
              <a:gd name="connsiteY0" fmla="*/ 463955 h 679190"/>
              <a:gd name="connsiteX1" fmla="*/ 14545 w 618277"/>
              <a:gd name="connsiteY1" fmla="*/ 89450 h 679190"/>
              <a:gd name="connsiteX2" fmla="*/ 40924 w 618277"/>
              <a:gd name="connsiteY2" fmla="*/ 679190 h 679190"/>
              <a:gd name="connsiteX0" fmla="*/ 658529 w 673176"/>
              <a:gd name="connsiteY0" fmla="*/ 463955 h 679190"/>
              <a:gd name="connsiteX1" fmla="*/ 69444 w 673176"/>
              <a:gd name="connsiteY1" fmla="*/ 89450 h 679190"/>
              <a:gd name="connsiteX2" fmla="*/ 95823 w 673176"/>
              <a:gd name="connsiteY2" fmla="*/ 679190 h 679190"/>
              <a:gd name="connsiteX0" fmla="*/ 658529 w 676893"/>
              <a:gd name="connsiteY0" fmla="*/ 451198 h 666433"/>
              <a:gd name="connsiteX1" fmla="*/ 69444 w 676893"/>
              <a:gd name="connsiteY1" fmla="*/ 76693 h 666433"/>
              <a:gd name="connsiteX2" fmla="*/ 95823 w 676893"/>
              <a:gd name="connsiteY2" fmla="*/ 666433 h 666433"/>
              <a:gd name="connsiteX0" fmla="*/ 626513 w 646522"/>
              <a:gd name="connsiteY0" fmla="*/ 451198 h 666433"/>
              <a:gd name="connsiteX1" fmla="*/ 90182 w 646522"/>
              <a:gd name="connsiteY1" fmla="*/ 76693 h 666433"/>
              <a:gd name="connsiteX2" fmla="*/ 63807 w 646522"/>
              <a:gd name="connsiteY2" fmla="*/ 666433 h 666433"/>
              <a:gd name="connsiteX0" fmla="*/ 626513 w 649086"/>
              <a:gd name="connsiteY0" fmla="*/ 485222 h 700457"/>
              <a:gd name="connsiteX1" fmla="*/ 90182 w 649086"/>
              <a:gd name="connsiteY1" fmla="*/ 110717 h 700457"/>
              <a:gd name="connsiteX2" fmla="*/ 63807 w 649086"/>
              <a:gd name="connsiteY2" fmla="*/ 700457 h 700457"/>
              <a:gd name="connsiteX0" fmla="*/ 647678 w 670251"/>
              <a:gd name="connsiteY0" fmla="*/ 485222 h 700457"/>
              <a:gd name="connsiteX1" fmla="*/ 111347 w 670251"/>
              <a:gd name="connsiteY1" fmla="*/ 110717 h 700457"/>
              <a:gd name="connsiteX2" fmla="*/ 84972 w 670251"/>
              <a:gd name="connsiteY2" fmla="*/ 700457 h 700457"/>
              <a:gd name="connsiteX0" fmla="*/ 707346 w 726690"/>
              <a:gd name="connsiteY0" fmla="*/ 438701 h 653936"/>
              <a:gd name="connsiteX1" fmla="*/ 83091 w 726690"/>
              <a:gd name="connsiteY1" fmla="*/ 131253 h 653936"/>
              <a:gd name="connsiteX2" fmla="*/ 144640 w 726690"/>
              <a:gd name="connsiteY2" fmla="*/ 653936 h 653936"/>
              <a:gd name="connsiteX0" fmla="*/ 707346 w 725436"/>
              <a:gd name="connsiteY0" fmla="*/ 463770 h 679005"/>
              <a:gd name="connsiteX1" fmla="*/ 83091 w 725436"/>
              <a:gd name="connsiteY1" fmla="*/ 156322 h 679005"/>
              <a:gd name="connsiteX2" fmla="*/ 144640 w 725436"/>
              <a:gd name="connsiteY2" fmla="*/ 679005 h 67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436" h="679005">
                <a:moveTo>
                  <a:pt x="707346" y="463770"/>
                </a:moveTo>
                <a:cubicBezTo>
                  <a:pt x="831903" y="-57431"/>
                  <a:pt x="279452" y="-107861"/>
                  <a:pt x="83091" y="156322"/>
                </a:cubicBezTo>
                <a:cubicBezTo>
                  <a:pt x="-104477" y="391768"/>
                  <a:pt x="74302" y="630647"/>
                  <a:pt x="144640" y="679005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78627" y="2350429"/>
            <a:ext cx="843485" cy="79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200" dirty="0"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9050" y="25179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 smtClean="0">
                <a:latin typeface="Century Schoolbook" panose="02040604050505020304" pitchFamily="18" charset="0"/>
              </a:rPr>
              <a:t>Building</a:t>
            </a:r>
          </a:p>
          <a:p>
            <a:pPr algn="ctr"/>
            <a:r>
              <a:rPr lang="en-IE" sz="1200" dirty="0" smtClean="0">
                <a:latin typeface="Century Schoolbook" panose="02040604050505020304" pitchFamily="18" charset="0"/>
              </a:rPr>
              <a:t>Unit 2</a:t>
            </a:r>
            <a:endParaRPr lang="en-IE" sz="1200" dirty="0">
              <a:latin typeface="Century Schoolbook" panose="020406040505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87417" y="3422854"/>
            <a:ext cx="843485" cy="79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200" dirty="0">
              <a:latin typeface="Century Schoolbook" panose="020406040505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9050" y="359033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 smtClean="0">
                <a:latin typeface="Century Schoolbook" panose="02040604050505020304" pitchFamily="18" charset="0"/>
              </a:rPr>
              <a:t>Building</a:t>
            </a:r>
          </a:p>
          <a:p>
            <a:pPr algn="ctr"/>
            <a:r>
              <a:rPr lang="en-IE" sz="1200" dirty="0" smtClean="0">
                <a:latin typeface="Century Schoolbook" panose="02040604050505020304" pitchFamily="18" charset="0"/>
              </a:rPr>
              <a:t>Unit N</a:t>
            </a:r>
            <a:endParaRPr lang="en-IE" sz="1200" dirty="0">
              <a:latin typeface="Century Schoolbook" panose="020406040505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409160" y="3206496"/>
            <a:ext cx="2673" cy="174198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 rot="8146524" flipH="1" flipV="1">
            <a:off x="4349772" y="3020082"/>
            <a:ext cx="289515" cy="1115896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88535" y="2389013"/>
            <a:ext cx="1080120" cy="1020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3832" y="2753594"/>
            <a:ext cx="1069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Build Unit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5140" y="1553311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U1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15140" y="2231478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U2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5140" y="3424141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UN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2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11</cp:revision>
  <dcterms:created xsi:type="dcterms:W3CDTF">2015-01-15T18:22:21Z</dcterms:created>
  <dcterms:modified xsi:type="dcterms:W3CDTF">2015-01-16T14:23:26Z</dcterms:modified>
</cp:coreProperties>
</file>