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6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1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5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697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1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380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333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14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206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77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802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4876-F47E-4495-9585-5555CA507E73}" type="datetimeFigureOut">
              <a:rPr lang="en-IE" smtClean="0"/>
              <a:t>15/01/2015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82A2-0C61-4D27-BAE5-9409F2A0E0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01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563888" y="3933056"/>
            <a:ext cx="1080120" cy="1020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2" name="Freeform 21"/>
          <p:cNvSpPr/>
          <p:nvPr/>
        </p:nvSpPr>
        <p:spPr>
          <a:xfrm flipH="1">
            <a:off x="4561749" y="2064580"/>
            <a:ext cx="264427" cy="936103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27" h="1019909">
                <a:moveTo>
                  <a:pt x="220464" y="0"/>
                </a:moveTo>
                <a:cubicBezTo>
                  <a:pt x="46083" y="168519"/>
                  <a:pt x="-6670" y="375138"/>
                  <a:pt x="657" y="545123"/>
                </a:cubicBezTo>
                <a:cubicBezTo>
                  <a:pt x="7984" y="715108"/>
                  <a:pt x="194089" y="971551"/>
                  <a:pt x="264427" y="1019909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599892" y="2719826"/>
            <a:ext cx="1008112" cy="9521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latin typeface="Century Schoolbook" panose="02040604050505020304" pitchFamily="18" charset="0"/>
              </a:rPr>
              <a:t>Idle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 flipH="1" flipV="1">
            <a:off x="4563383" y="1625663"/>
            <a:ext cx="853490" cy="2817449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320264 w 320264"/>
              <a:gd name="connsiteY0" fmla="*/ 0 h 930898"/>
              <a:gd name="connsiteX1" fmla="*/ 314 w 320264"/>
              <a:gd name="connsiteY1" fmla="*/ 456112 h 930898"/>
              <a:gd name="connsiteX2" fmla="*/ 264084 w 320264"/>
              <a:gd name="connsiteY2" fmla="*/ 930898 h 930898"/>
              <a:gd name="connsiteX0" fmla="*/ 320569 w 320569"/>
              <a:gd name="connsiteY0" fmla="*/ 0 h 987271"/>
              <a:gd name="connsiteX1" fmla="*/ 619 w 320569"/>
              <a:gd name="connsiteY1" fmla="*/ 456112 h 987271"/>
              <a:gd name="connsiteX2" fmla="*/ 244360 w 320569"/>
              <a:gd name="connsiteY2" fmla="*/ 987271 h 987271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47 w 263247"/>
              <a:gd name="connsiteY0" fmla="*/ 0 h 1138590"/>
              <a:gd name="connsiteX1" fmla="*/ 45 w 263247"/>
              <a:gd name="connsiteY1" fmla="*/ 607431 h 1138590"/>
              <a:gd name="connsiteX2" fmla="*/ 243786 w 263247"/>
              <a:gd name="connsiteY2" fmla="*/ 1138590 h 1138590"/>
              <a:gd name="connsiteX0" fmla="*/ 263264 w 263264"/>
              <a:gd name="connsiteY0" fmla="*/ 0 h 1138590"/>
              <a:gd name="connsiteX1" fmla="*/ 62 w 263264"/>
              <a:gd name="connsiteY1" fmla="*/ 607431 h 1138590"/>
              <a:gd name="connsiteX2" fmla="*/ 243803 w 263264"/>
              <a:gd name="connsiteY2" fmla="*/ 1138590 h 1138590"/>
              <a:gd name="connsiteX0" fmla="*/ 263208 w 263208"/>
              <a:gd name="connsiteY0" fmla="*/ 0 h 1153425"/>
              <a:gd name="connsiteX1" fmla="*/ 6 w 263208"/>
              <a:gd name="connsiteY1" fmla="*/ 607431 h 1153425"/>
              <a:gd name="connsiteX2" fmla="*/ 257099 w 263208"/>
              <a:gd name="connsiteY2" fmla="*/ 1153425 h 1153425"/>
              <a:gd name="connsiteX0" fmla="*/ 263469 w 294079"/>
              <a:gd name="connsiteY0" fmla="*/ 0 h 1135408"/>
              <a:gd name="connsiteX1" fmla="*/ 267 w 294079"/>
              <a:gd name="connsiteY1" fmla="*/ 607431 h 1135408"/>
              <a:gd name="connsiteX2" fmla="*/ 294079 w 294079"/>
              <a:gd name="connsiteY2" fmla="*/ 1135408 h 1135408"/>
              <a:gd name="connsiteX0" fmla="*/ 263469 w 294079"/>
              <a:gd name="connsiteY0" fmla="*/ 0 h 1143198"/>
              <a:gd name="connsiteX1" fmla="*/ 267 w 294079"/>
              <a:gd name="connsiteY1" fmla="*/ 607431 h 1143198"/>
              <a:gd name="connsiteX2" fmla="*/ 294079 w 294079"/>
              <a:gd name="connsiteY2" fmla="*/ 1135408 h 1143198"/>
              <a:gd name="connsiteX0" fmla="*/ 301748 w 332358"/>
              <a:gd name="connsiteY0" fmla="*/ 0 h 1142432"/>
              <a:gd name="connsiteX1" fmla="*/ 31994 w 332358"/>
              <a:gd name="connsiteY1" fmla="*/ 311126 h 1142432"/>
              <a:gd name="connsiteX2" fmla="*/ 38546 w 332358"/>
              <a:gd name="connsiteY2" fmla="*/ 607431 h 1142432"/>
              <a:gd name="connsiteX3" fmla="*/ 332358 w 332358"/>
              <a:gd name="connsiteY3" fmla="*/ 1135408 h 1142432"/>
              <a:gd name="connsiteX0" fmla="*/ 308764 w 339374"/>
              <a:gd name="connsiteY0" fmla="*/ 0 h 1154711"/>
              <a:gd name="connsiteX1" fmla="*/ 39010 w 339374"/>
              <a:gd name="connsiteY1" fmla="*/ 311126 h 1154711"/>
              <a:gd name="connsiteX2" fmla="*/ 32209 w 339374"/>
              <a:gd name="connsiteY2" fmla="*/ 938950 h 1154711"/>
              <a:gd name="connsiteX3" fmla="*/ 339374 w 339374"/>
              <a:gd name="connsiteY3" fmla="*/ 1135408 h 1154711"/>
              <a:gd name="connsiteX0" fmla="*/ 298429 w 329039"/>
              <a:gd name="connsiteY0" fmla="*/ 0 h 1154711"/>
              <a:gd name="connsiteX1" fmla="*/ 28675 w 329039"/>
              <a:gd name="connsiteY1" fmla="*/ 311126 h 1154711"/>
              <a:gd name="connsiteX2" fmla="*/ 21874 w 329039"/>
              <a:gd name="connsiteY2" fmla="*/ 938950 h 1154711"/>
              <a:gd name="connsiteX3" fmla="*/ 329039 w 329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  <a:gd name="connsiteX0" fmla="*/ 293429 w 324039"/>
              <a:gd name="connsiteY0" fmla="*/ 0 h 1154711"/>
              <a:gd name="connsiteX1" fmla="*/ 23675 w 324039"/>
              <a:gd name="connsiteY1" fmla="*/ 311126 h 1154711"/>
              <a:gd name="connsiteX2" fmla="*/ 16874 w 324039"/>
              <a:gd name="connsiteY2" fmla="*/ 938950 h 1154711"/>
              <a:gd name="connsiteX3" fmla="*/ 324039 w 324039"/>
              <a:gd name="connsiteY3" fmla="*/ 1135408 h 115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39" h="1154711">
                <a:moveTo>
                  <a:pt x="293429" y="0"/>
                </a:moveTo>
                <a:cubicBezTo>
                  <a:pt x="256815" y="53656"/>
                  <a:pt x="107599" y="51335"/>
                  <a:pt x="23675" y="311126"/>
                </a:cubicBezTo>
                <a:cubicBezTo>
                  <a:pt x="-6839" y="415968"/>
                  <a:pt x="-6482" y="801570"/>
                  <a:pt x="16874" y="938950"/>
                </a:cubicBezTo>
                <a:cubicBezTo>
                  <a:pt x="40230" y="1076330"/>
                  <a:pt x="203629" y="1204476"/>
                  <a:pt x="324039" y="1135408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39530" y="428922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Harvesting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99892" y="1481429"/>
            <a:ext cx="1008112" cy="9521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79545" y="180359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Building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 flipV="1">
            <a:off x="3378206" y="2148046"/>
            <a:ext cx="264427" cy="936103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27" h="1019909">
                <a:moveTo>
                  <a:pt x="220464" y="0"/>
                </a:moveTo>
                <a:cubicBezTo>
                  <a:pt x="46083" y="168519"/>
                  <a:pt x="-6670" y="375138"/>
                  <a:pt x="657" y="545123"/>
                </a:cubicBezTo>
                <a:cubicBezTo>
                  <a:pt x="7984" y="715108"/>
                  <a:pt x="194089" y="971551"/>
                  <a:pt x="264427" y="1019909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3422103" y="3383890"/>
            <a:ext cx="211066" cy="874557"/>
          </a:xfrm>
          <a:custGeom>
            <a:avLst/>
            <a:gdLst>
              <a:gd name="connsiteX0" fmla="*/ 334971 w 422894"/>
              <a:gd name="connsiteY0" fmla="*/ 0 h 931985"/>
              <a:gd name="connsiteX1" fmla="*/ 863 w 422894"/>
              <a:gd name="connsiteY1" fmla="*/ 492369 h 931985"/>
              <a:gd name="connsiteX2" fmla="*/ 422894 w 422894"/>
              <a:gd name="connsiteY2" fmla="*/ 931985 h 931985"/>
              <a:gd name="connsiteX0" fmla="*/ 299999 w 387922"/>
              <a:gd name="connsiteY0" fmla="*/ 0 h 931985"/>
              <a:gd name="connsiteX1" fmla="*/ 1060 w 387922"/>
              <a:gd name="connsiteY1" fmla="*/ 422030 h 931985"/>
              <a:gd name="connsiteX2" fmla="*/ 387922 w 387922"/>
              <a:gd name="connsiteY2" fmla="*/ 931985 h 931985"/>
              <a:gd name="connsiteX0" fmla="*/ 265139 w 353062"/>
              <a:gd name="connsiteY0" fmla="*/ 0 h 931985"/>
              <a:gd name="connsiteX1" fmla="*/ 1369 w 353062"/>
              <a:gd name="connsiteY1" fmla="*/ 474784 h 931985"/>
              <a:gd name="connsiteX2" fmla="*/ 353062 w 353062"/>
              <a:gd name="connsiteY2" fmla="*/ 931985 h 931985"/>
              <a:gd name="connsiteX0" fmla="*/ 256717 w 353433"/>
              <a:gd name="connsiteY0" fmla="*/ 0 h 914401"/>
              <a:gd name="connsiteX1" fmla="*/ 1740 w 353433"/>
              <a:gd name="connsiteY1" fmla="*/ 457200 h 914401"/>
              <a:gd name="connsiteX2" fmla="*/ 353433 w 353433"/>
              <a:gd name="connsiteY2" fmla="*/ 914401 h 914401"/>
              <a:gd name="connsiteX0" fmla="*/ 299349 w 352104"/>
              <a:gd name="connsiteY0" fmla="*/ 0 h 940778"/>
              <a:gd name="connsiteX1" fmla="*/ 411 w 352104"/>
              <a:gd name="connsiteY1" fmla="*/ 483577 h 940778"/>
              <a:gd name="connsiteX2" fmla="*/ 352104 w 352104"/>
              <a:gd name="connsiteY2" fmla="*/ 940778 h 940778"/>
              <a:gd name="connsiteX0" fmla="*/ 238108 w 290863"/>
              <a:gd name="connsiteY0" fmla="*/ 0 h 940778"/>
              <a:gd name="connsiteX1" fmla="*/ 716 w 290863"/>
              <a:gd name="connsiteY1" fmla="*/ 474784 h 940778"/>
              <a:gd name="connsiteX2" fmla="*/ 290863 w 290863"/>
              <a:gd name="connsiteY2" fmla="*/ 940778 h 940778"/>
              <a:gd name="connsiteX0" fmla="*/ 237908 w 281871"/>
              <a:gd name="connsiteY0" fmla="*/ 0 h 1019909"/>
              <a:gd name="connsiteX1" fmla="*/ 516 w 281871"/>
              <a:gd name="connsiteY1" fmla="*/ 474784 h 1019909"/>
              <a:gd name="connsiteX2" fmla="*/ 281871 w 281871"/>
              <a:gd name="connsiteY2" fmla="*/ 1019909 h 1019909"/>
              <a:gd name="connsiteX0" fmla="*/ 237908 w 281871"/>
              <a:gd name="connsiteY0" fmla="*/ 0 h 1019909"/>
              <a:gd name="connsiteX1" fmla="*/ 516 w 281871"/>
              <a:gd name="connsiteY1" fmla="*/ 597877 h 1019909"/>
              <a:gd name="connsiteX2" fmla="*/ 281871 w 281871"/>
              <a:gd name="connsiteY2" fmla="*/ 1019909 h 1019909"/>
              <a:gd name="connsiteX0" fmla="*/ 220464 w 264427"/>
              <a:gd name="connsiteY0" fmla="*/ 0 h 1019909"/>
              <a:gd name="connsiteX1" fmla="*/ 657 w 264427"/>
              <a:gd name="connsiteY1" fmla="*/ 545123 h 1019909"/>
              <a:gd name="connsiteX2" fmla="*/ 264427 w 264427"/>
              <a:gd name="connsiteY2" fmla="*/ 1019909 h 1019909"/>
              <a:gd name="connsiteX0" fmla="*/ 281386 w 281386"/>
              <a:gd name="connsiteY0" fmla="*/ 0 h 952853"/>
              <a:gd name="connsiteX1" fmla="*/ 33 w 281386"/>
              <a:gd name="connsiteY1" fmla="*/ 478067 h 952853"/>
              <a:gd name="connsiteX2" fmla="*/ 263803 w 281386"/>
              <a:gd name="connsiteY2" fmla="*/ 952853 h 952853"/>
              <a:gd name="connsiteX0" fmla="*/ 211066 w 211066"/>
              <a:gd name="connsiteY0" fmla="*/ 0 h 952853"/>
              <a:gd name="connsiteX1" fmla="*/ 51 w 211066"/>
              <a:gd name="connsiteY1" fmla="*/ 449328 h 952853"/>
              <a:gd name="connsiteX2" fmla="*/ 193483 w 211066"/>
              <a:gd name="connsiteY2" fmla="*/ 952853 h 95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066" h="952853">
                <a:moveTo>
                  <a:pt x="211066" y="0"/>
                </a:moveTo>
                <a:cubicBezTo>
                  <a:pt x="36685" y="168519"/>
                  <a:pt x="2981" y="290519"/>
                  <a:pt x="51" y="449328"/>
                </a:cubicBezTo>
                <a:cubicBezTo>
                  <a:pt x="-2879" y="608137"/>
                  <a:pt x="123145" y="904495"/>
                  <a:pt x="193483" y="952853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1400">
              <a:latin typeface="Century Schoolbook" panose="020406040505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7824" y="243143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IB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80927" y="363650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>
                <a:latin typeface="Century Schoolbook" panose="02040604050505020304" pitchFamily="18" charset="0"/>
              </a:rPr>
              <a:t>H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8104" y="2849721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>
                <a:latin typeface="Century Schoolbook" panose="02040604050505020304" pitchFamily="18" charset="0"/>
              </a:rPr>
              <a:t>P</a:t>
            </a:r>
            <a:r>
              <a:rPr lang="en-IE" sz="1400" baseline="-25000" dirty="0" smtClean="0">
                <a:latin typeface="Century Schoolbook" panose="02040604050505020304" pitchFamily="18" charset="0"/>
              </a:rPr>
              <a:t>HB</a:t>
            </a:r>
            <a:endParaRPr lang="en-IE" sz="1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2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user1</cp:lastModifiedBy>
  <cp:revision>6</cp:revision>
  <dcterms:created xsi:type="dcterms:W3CDTF">2015-01-15T18:22:21Z</dcterms:created>
  <dcterms:modified xsi:type="dcterms:W3CDTF">2015-01-15T19:01:20Z</dcterms:modified>
</cp:coreProperties>
</file>