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82" r:id="rId5"/>
    <p:sldId id="483" r:id="rId6"/>
    <p:sldId id="484" r:id="rId7"/>
    <p:sldId id="485" r:id="rId8"/>
    <p:sldId id="490" r:id="rId9"/>
    <p:sldId id="491" r:id="rId10"/>
    <p:sldId id="492" r:id="rId11"/>
    <p:sldId id="486" r:id="rId12"/>
    <p:sldId id="496" r:id="rId13"/>
    <p:sldId id="497" r:id="rId14"/>
    <p:sldId id="488" r:id="rId15"/>
    <p:sldId id="489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0270" autoAdjust="0"/>
  </p:normalViewPr>
  <p:slideViewPr>
    <p:cSldViewPr snapToGrid="0">
      <p:cViewPr varScale="1">
        <p:scale>
          <a:sx n="88" d="100"/>
          <a:sy n="88" d="100"/>
        </p:scale>
        <p:origin x="432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B366-4FAD-4C49-8F32-8DC91B84D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86289" y="423233"/>
            <a:ext cx="9877245" cy="6003985"/>
            <a:chOff x="786289" y="423233"/>
            <a:chExt cx="9877245" cy="6003985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786289" y="423233"/>
              <a:ext cx="9877245" cy="6003985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245" h="6003985">
                  <a:moveTo>
                    <a:pt x="888520" y="0"/>
                  </a:moveTo>
                  <a:lnTo>
                    <a:pt x="9351034" y="112144"/>
                  </a:lnTo>
                  <a:lnTo>
                    <a:pt x="9877245" y="388189"/>
                  </a:lnTo>
                  <a:lnTo>
                    <a:pt x="9609826" y="5676182"/>
                  </a:lnTo>
                  <a:lnTo>
                    <a:pt x="8764437" y="6003985"/>
                  </a:lnTo>
                  <a:lnTo>
                    <a:pt x="534837" y="5615797"/>
                  </a:lnTo>
                  <a:lnTo>
                    <a:pt x="0" y="4951563"/>
                  </a:lnTo>
                  <a:lnTo>
                    <a:pt x="457200" y="422695"/>
                  </a:lnTo>
                  <a:lnTo>
                    <a:pt x="8885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1033581" y="604389"/>
              <a:ext cx="9457425" cy="5621547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  <a:gd name="connsiteX0-1" fmla="*/ 888520 w 10161801"/>
                <a:gd name="connsiteY0-2" fmla="*/ 0 h 6003985"/>
                <a:gd name="connsiteX1-3" fmla="*/ 9351034 w 10161801"/>
                <a:gd name="connsiteY1-4" fmla="*/ 112144 h 6003985"/>
                <a:gd name="connsiteX2-5" fmla="*/ 10161801 w 10161801"/>
                <a:gd name="connsiteY2-6" fmla="*/ 407288 h 6003985"/>
                <a:gd name="connsiteX3-7" fmla="*/ 9609826 w 10161801"/>
                <a:gd name="connsiteY3-8" fmla="*/ 5676182 h 6003985"/>
                <a:gd name="connsiteX4-9" fmla="*/ 8764437 w 10161801"/>
                <a:gd name="connsiteY4-10" fmla="*/ 6003985 h 6003985"/>
                <a:gd name="connsiteX5-11" fmla="*/ 534837 w 10161801"/>
                <a:gd name="connsiteY5-12" fmla="*/ 5615797 h 6003985"/>
                <a:gd name="connsiteX6-13" fmla="*/ 0 w 10161801"/>
                <a:gd name="connsiteY6-14" fmla="*/ 4951563 h 6003985"/>
                <a:gd name="connsiteX7-15" fmla="*/ 457200 w 10161801"/>
                <a:gd name="connsiteY7-16" fmla="*/ 422695 h 6003985"/>
                <a:gd name="connsiteX8-17" fmla="*/ 888520 w 10161801"/>
                <a:gd name="connsiteY8-18" fmla="*/ 0 h 6003985"/>
                <a:gd name="connsiteX0-19" fmla="*/ 888520 w 10161801"/>
                <a:gd name="connsiteY0-20" fmla="*/ 0 h 6003985"/>
                <a:gd name="connsiteX1-21" fmla="*/ 9370005 w 10161801"/>
                <a:gd name="connsiteY1-22" fmla="*/ 207647 h 6003985"/>
                <a:gd name="connsiteX2-23" fmla="*/ 10161801 w 10161801"/>
                <a:gd name="connsiteY2-24" fmla="*/ 407288 h 6003985"/>
                <a:gd name="connsiteX3-25" fmla="*/ 9609826 w 10161801"/>
                <a:gd name="connsiteY3-26" fmla="*/ 5676182 h 6003985"/>
                <a:gd name="connsiteX4-27" fmla="*/ 8764437 w 10161801"/>
                <a:gd name="connsiteY4-28" fmla="*/ 6003985 h 6003985"/>
                <a:gd name="connsiteX5-29" fmla="*/ 534837 w 10161801"/>
                <a:gd name="connsiteY5-30" fmla="*/ 5615797 h 6003985"/>
                <a:gd name="connsiteX6-31" fmla="*/ 0 w 10161801"/>
                <a:gd name="connsiteY6-32" fmla="*/ 4951563 h 6003985"/>
                <a:gd name="connsiteX7-33" fmla="*/ 457200 w 10161801"/>
                <a:gd name="connsiteY7-34" fmla="*/ 422695 h 6003985"/>
                <a:gd name="connsiteX8-35" fmla="*/ 888520 w 10161801"/>
                <a:gd name="connsiteY8-36" fmla="*/ 0 h 6003985"/>
                <a:gd name="connsiteX0-37" fmla="*/ 888520 w 10161801"/>
                <a:gd name="connsiteY0-38" fmla="*/ 0 h 6233192"/>
                <a:gd name="connsiteX1-39" fmla="*/ 9370005 w 10161801"/>
                <a:gd name="connsiteY1-40" fmla="*/ 207647 h 6233192"/>
                <a:gd name="connsiteX2-41" fmla="*/ 10161801 w 10161801"/>
                <a:gd name="connsiteY2-42" fmla="*/ 407288 h 6233192"/>
                <a:gd name="connsiteX3-43" fmla="*/ 9609826 w 10161801"/>
                <a:gd name="connsiteY3-44" fmla="*/ 5676182 h 6233192"/>
                <a:gd name="connsiteX4-45" fmla="*/ 9124875 w 10161801"/>
                <a:gd name="connsiteY4-46" fmla="*/ 6233192 h 6233192"/>
                <a:gd name="connsiteX5-47" fmla="*/ 534837 w 10161801"/>
                <a:gd name="connsiteY5-48" fmla="*/ 5615797 h 6233192"/>
                <a:gd name="connsiteX6-49" fmla="*/ 0 w 10161801"/>
                <a:gd name="connsiteY6-50" fmla="*/ 4951563 h 6233192"/>
                <a:gd name="connsiteX7-51" fmla="*/ 457200 w 10161801"/>
                <a:gd name="connsiteY7-52" fmla="*/ 422695 h 6233192"/>
                <a:gd name="connsiteX8-53" fmla="*/ 888520 w 10161801"/>
                <a:gd name="connsiteY8-54" fmla="*/ 0 h 6233192"/>
                <a:gd name="connsiteX0-55" fmla="*/ 888520 w 10161801"/>
                <a:gd name="connsiteY0-56" fmla="*/ 0 h 6233192"/>
                <a:gd name="connsiteX1-57" fmla="*/ 9370005 w 10161801"/>
                <a:gd name="connsiteY1-58" fmla="*/ 207647 h 6233192"/>
                <a:gd name="connsiteX2-59" fmla="*/ 10161801 w 10161801"/>
                <a:gd name="connsiteY2-60" fmla="*/ 407288 h 6233192"/>
                <a:gd name="connsiteX3-61" fmla="*/ 9609826 w 10161801"/>
                <a:gd name="connsiteY3-62" fmla="*/ 5676182 h 6233192"/>
                <a:gd name="connsiteX4-63" fmla="*/ 9124875 w 10161801"/>
                <a:gd name="connsiteY4-64" fmla="*/ 6233192 h 6233192"/>
                <a:gd name="connsiteX5-65" fmla="*/ 525353 w 10161801"/>
                <a:gd name="connsiteY5-66" fmla="*/ 5845006 h 6233192"/>
                <a:gd name="connsiteX6-67" fmla="*/ 0 w 10161801"/>
                <a:gd name="connsiteY6-68" fmla="*/ 4951563 h 6233192"/>
                <a:gd name="connsiteX7-69" fmla="*/ 457200 w 10161801"/>
                <a:gd name="connsiteY7-70" fmla="*/ 422695 h 6233192"/>
                <a:gd name="connsiteX8-71" fmla="*/ 888520 w 10161801"/>
                <a:gd name="connsiteY8-72" fmla="*/ 0 h 6233192"/>
                <a:gd name="connsiteX0-73" fmla="*/ 888520 w 10161801"/>
                <a:gd name="connsiteY0-74" fmla="*/ 0 h 5994434"/>
                <a:gd name="connsiteX1-75" fmla="*/ 9370005 w 10161801"/>
                <a:gd name="connsiteY1-76" fmla="*/ 207647 h 5994434"/>
                <a:gd name="connsiteX2-77" fmla="*/ 10161801 w 10161801"/>
                <a:gd name="connsiteY2-78" fmla="*/ 407288 h 5994434"/>
                <a:gd name="connsiteX3-79" fmla="*/ 9609826 w 10161801"/>
                <a:gd name="connsiteY3-80" fmla="*/ 5676182 h 5994434"/>
                <a:gd name="connsiteX4-81" fmla="*/ 9124875 w 10161801"/>
                <a:gd name="connsiteY4-82" fmla="*/ 5994434 h 5994434"/>
                <a:gd name="connsiteX5-83" fmla="*/ 525353 w 10161801"/>
                <a:gd name="connsiteY5-84" fmla="*/ 5845006 h 5994434"/>
                <a:gd name="connsiteX6-85" fmla="*/ 0 w 10161801"/>
                <a:gd name="connsiteY6-86" fmla="*/ 4951563 h 5994434"/>
                <a:gd name="connsiteX7-87" fmla="*/ 457200 w 10161801"/>
                <a:gd name="connsiteY7-88" fmla="*/ 422695 h 5994434"/>
                <a:gd name="connsiteX8-89" fmla="*/ 888520 w 10161801"/>
                <a:gd name="connsiteY8-90" fmla="*/ 0 h 5994434"/>
                <a:gd name="connsiteX0-91" fmla="*/ 888520 w 10161801"/>
                <a:gd name="connsiteY0-92" fmla="*/ 0 h 5994434"/>
                <a:gd name="connsiteX1-93" fmla="*/ 9370005 w 10161801"/>
                <a:gd name="connsiteY1-94" fmla="*/ 207647 h 5994434"/>
                <a:gd name="connsiteX2-95" fmla="*/ 10161801 w 10161801"/>
                <a:gd name="connsiteY2-96" fmla="*/ 407288 h 5994434"/>
                <a:gd name="connsiteX3-97" fmla="*/ 9913352 w 10161801"/>
                <a:gd name="connsiteY3-98" fmla="*/ 5762136 h 5994434"/>
                <a:gd name="connsiteX4-99" fmla="*/ 9124875 w 10161801"/>
                <a:gd name="connsiteY4-100" fmla="*/ 5994434 h 5994434"/>
                <a:gd name="connsiteX5-101" fmla="*/ 525353 w 10161801"/>
                <a:gd name="connsiteY5-102" fmla="*/ 5845006 h 5994434"/>
                <a:gd name="connsiteX6-103" fmla="*/ 0 w 10161801"/>
                <a:gd name="connsiteY6-104" fmla="*/ 4951563 h 5994434"/>
                <a:gd name="connsiteX7-105" fmla="*/ 457200 w 10161801"/>
                <a:gd name="connsiteY7-106" fmla="*/ 422695 h 5994434"/>
                <a:gd name="connsiteX8-107" fmla="*/ 888520 w 10161801"/>
                <a:gd name="connsiteY8-108" fmla="*/ 0 h 5994434"/>
                <a:gd name="connsiteX0-109" fmla="*/ 869550 w 10161801"/>
                <a:gd name="connsiteY0-110" fmla="*/ 0 h 6023085"/>
                <a:gd name="connsiteX1-111" fmla="*/ 9370005 w 10161801"/>
                <a:gd name="connsiteY1-112" fmla="*/ 236298 h 6023085"/>
                <a:gd name="connsiteX2-113" fmla="*/ 10161801 w 10161801"/>
                <a:gd name="connsiteY2-114" fmla="*/ 435939 h 6023085"/>
                <a:gd name="connsiteX3-115" fmla="*/ 9913352 w 10161801"/>
                <a:gd name="connsiteY3-116" fmla="*/ 5790787 h 6023085"/>
                <a:gd name="connsiteX4-117" fmla="*/ 9124875 w 10161801"/>
                <a:gd name="connsiteY4-118" fmla="*/ 6023085 h 6023085"/>
                <a:gd name="connsiteX5-119" fmla="*/ 525353 w 10161801"/>
                <a:gd name="connsiteY5-120" fmla="*/ 5873657 h 6023085"/>
                <a:gd name="connsiteX6-121" fmla="*/ 0 w 10161801"/>
                <a:gd name="connsiteY6-122" fmla="*/ 4980214 h 6023085"/>
                <a:gd name="connsiteX7-123" fmla="*/ 457200 w 10161801"/>
                <a:gd name="connsiteY7-124" fmla="*/ 451346 h 6023085"/>
                <a:gd name="connsiteX8-125" fmla="*/ 869550 w 10161801"/>
                <a:gd name="connsiteY8-126" fmla="*/ 0 h 6023085"/>
                <a:gd name="connsiteX0-127" fmla="*/ 869550 w 10161801"/>
                <a:gd name="connsiteY0-128" fmla="*/ 0 h 6023085"/>
                <a:gd name="connsiteX1-129" fmla="*/ 9370005 w 10161801"/>
                <a:gd name="connsiteY1-130" fmla="*/ 236298 h 6023085"/>
                <a:gd name="connsiteX2-131" fmla="*/ 10161801 w 10161801"/>
                <a:gd name="connsiteY2-132" fmla="*/ 435939 h 6023085"/>
                <a:gd name="connsiteX3-133" fmla="*/ 9913352 w 10161801"/>
                <a:gd name="connsiteY3-134" fmla="*/ 5790787 h 6023085"/>
                <a:gd name="connsiteX4-135" fmla="*/ 9124875 w 10161801"/>
                <a:gd name="connsiteY4-136" fmla="*/ 6023085 h 6023085"/>
                <a:gd name="connsiteX5-137" fmla="*/ 525353 w 10161801"/>
                <a:gd name="connsiteY5-138" fmla="*/ 5873657 h 6023085"/>
                <a:gd name="connsiteX6-139" fmla="*/ 0 w 10161801"/>
                <a:gd name="connsiteY6-140" fmla="*/ 4980214 h 6023085"/>
                <a:gd name="connsiteX7-141" fmla="*/ 457200 w 10161801"/>
                <a:gd name="connsiteY7-142" fmla="*/ 651902 h 6023085"/>
                <a:gd name="connsiteX8-143" fmla="*/ 869550 w 10161801"/>
                <a:gd name="connsiteY8-144" fmla="*/ 0 h 6023085"/>
                <a:gd name="connsiteX0-145" fmla="*/ 869550 w 10161801"/>
                <a:gd name="connsiteY0-146" fmla="*/ 0 h 6023085"/>
                <a:gd name="connsiteX1-147" fmla="*/ 9370005 w 10161801"/>
                <a:gd name="connsiteY1-148" fmla="*/ 83492 h 6023085"/>
                <a:gd name="connsiteX2-149" fmla="*/ 10161801 w 10161801"/>
                <a:gd name="connsiteY2-150" fmla="*/ 435939 h 6023085"/>
                <a:gd name="connsiteX3-151" fmla="*/ 9913352 w 10161801"/>
                <a:gd name="connsiteY3-152" fmla="*/ 5790787 h 6023085"/>
                <a:gd name="connsiteX4-153" fmla="*/ 9124875 w 10161801"/>
                <a:gd name="connsiteY4-154" fmla="*/ 6023085 h 6023085"/>
                <a:gd name="connsiteX5-155" fmla="*/ 525353 w 10161801"/>
                <a:gd name="connsiteY5-156" fmla="*/ 5873657 h 6023085"/>
                <a:gd name="connsiteX6-157" fmla="*/ 0 w 10161801"/>
                <a:gd name="connsiteY6-158" fmla="*/ 4980214 h 6023085"/>
                <a:gd name="connsiteX7-159" fmla="*/ 457200 w 10161801"/>
                <a:gd name="connsiteY7-160" fmla="*/ 651902 h 6023085"/>
                <a:gd name="connsiteX8-161" fmla="*/ 869550 w 10161801"/>
                <a:gd name="connsiteY8-162" fmla="*/ 0 h 6023085"/>
                <a:gd name="connsiteX0-163" fmla="*/ 869550 w 10294594"/>
                <a:gd name="connsiteY0-164" fmla="*/ 0 h 6023085"/>
                <a:gd name="connsiteX1-165" fmla="*/ 9370005 w 10294594"/>
                <a:gd name="connsiteY1-166" fmla="*/ 83492 h 6023085"/>
                <a:gd name="connsiteX2-167" fmla="*/ 10294594 w 10294594"/>
                <a:gd name="connsiteY2-168" fmla="*/ 349986 h 6023085"/>
                <a:gd name="connsiteX3-169" fmla="*/ 9913352 w 10294594"/>
                <a:gd name="connsiteY3-170" fmla="*/ 5790787 h 6023085"/>
                <a:gd name="connsiteX4-171" fmla="*/ 9124875 w 10294594"/>
                <a:gd name="connsiteY4-172" fmla="*/ 6023085 h 6023085"/>
                <a:gd name="connsiteX5-173" fmla="*/ 525353 w 10294594"/>
                <a:gd name="connsiteY5-174" fmla="*/ 5873657 h 6023085"/>
                <a:gd name="connsiteX6-175" fmla="*/ 0 w 10294594"/>
                <a:gd name="connsiteY6-176" fmla="*/ 4980214 h 6023085"/>
                <a:gd name="connsiteX7-177" fmla="*/ 457200 w 10294594"/>
                <a:gd name="connsiteY7-178" fmla="*/ 651902 h 6023085"/>
                <a:gd name="connsiteX8-179" fmla="*/ 869550 w 10294594"/>
                <a:gd name="connsiteY8-180" fmla="*/ 0 h 6023085"/>
                <a:gd name="connsiteX0-181" fmla="*/ 869550 w 10294594"/>
                <a:gd name="connsiteY0-182" fmla="*/ 0 h 6023085"/>
                <a:gd name="connsiteX1-183" fmla="*/ 9436401 w 10294594"/>
                <a:gd name="connsiteY1-184" fmla="*/ 64391 h 6023085"/>
                <a:gd name="connsiteX2-185" fmla="*/ 10294594 w 10294594"/>
                <a:gd name="connsiteY2-186" fmla="*/ 349986 h 6023085"/>
                <a:gd name="connsiteX3-187" fmla="*/ 9913352 w 10294594"/>
                <a:gd name="connsiteY3-188" fmla="*/ 5790787 h 6023085"/>
                <a:gd name="connsiteX4-189" fmla="*/ 9124875 w 10294594"/>
                <a:gd name="connsiteY4-190" fmla="*/ 6023085 h 6023085"/>
                <a:gd name="connsiteX5-191" fmla="*/ 525353 w 10294594"/>
                <a:gd name="connsiteY5-192" fmla="*/ 5873657 h 6023085"/>
                <a:gd name="connsiteX6-193" fmla="*/ 0 w 10294594"/>
                <a:gd name="connsiteY6-194" fmla="*/ 4980214 h 6023085"/>
                <a:gd name="connsiteX7-195" fmla="*/ 457200 w 10294594"/>
                <a:gd name="connsiteY7-196" fmla="*/ 651902 h 6023085"/>
                <a:gd name="connsiteX8-197" fmla="*/ 869550 w 10294594"/>
                <a:gd name="connsiteY8-198" fmla="*/ 0 h 6023085"/>
                <a:gd name="connsiteX0-199" fmla="*/ 869550 w 10294594"/>
                <a:gd name="connsiteY0-200" fmla="*/ 0 h 6023085"/>
                <a:gd name="connsiteX1-201" fmla="*/ 9436401 w 10294594"/>
                <a:gd name="connsiteY1-202" fmla="*/ 64391 h 6023085"/>
                <a:gd name="connsiteX2-203" fmla="*/ 10294594 w 10294594"/>
                <a:gd name="connsiteY2-204" fmla="*/ 349986 h 6023085"/>
                <a:gd name="connsiteX3-205" fmla="*/ 9913352 w 10294594"/>
                <a:gd name="connsiteY3-206" fmla="*/ 5790787 h 6023085"/>
                <a:gd name="connsiteX4-207" fmla="*/ 9124875 w 10294594"/>
                <a:gd name="connsiteY4-208" fmla="*/ 6023085 h 6023085"/>
                <a:gd name="connsiteX5-209" fmla="*/ 525353 w 10294594"/>
                <a:gd name="connsiteY5-210" fmla="*/ 5873657 h 6023085"/>
                <a:gd name="connsiteX6-211" fmla="*/ 0 w 10294594"/>
                <a:gd name="connsiteY6-212" fmla="*/ 4980214 h 6023085"/>
                <a:gd name="connsiteX7-213" fmla="*/ 457200 w 10294594"/>
                <a:gd name="connsiteY7-214" fmla="*/ 651902 h 6023085"/>
                <a:gd name="connsiteX8-215" fmla="*/ 869550 w 10294594"/>
                <a:gd name="connsiteY8-216" fmla="*/ 0 h 6023085"/>
                <a:gd name="connsiteX0-217" fmla="*/ 869550 w 10294594"/>
                <a:gd name="connsiteY0-218" fmla="*/ 0 h 6023085"/>
                <a:gd name="connsiteX1-219" fmla="*/ 9436401 w 10294594"/>
                <a:gd name="connsiteY1-220" fmla="*/ 64391 h 6023085"/>
                <a:gd name="connsiteX2-221" fmla="*/ 10294594 w 10294594"/>
                <a:gd name="connsiteY2-222" fmla="*/ 349986 h 6023085"/>
                <a:gd name="connsiteX3-223" fmla="*/ 9913352 w 10294594"/>
                <a:gd name="connsiteY3-224" fmla="*/ 5790787 h 6023085"/>
                <a:gd name="connsiteX4-225" fmla="*/ 9124875 w 10294594"/>
                <a:gd name="connsiteY4-226" fmla="*/ 6023085 h 6023085"/>
                <a:gd name="connsiteX5-227" fmla="*/ 525353 w 10294594"/>
                <a:gd name="connsiteY5-228" fmla="*/ 5873657 h 6023085"/>
                <a:gd name="connsiteX6-229" fmla="*/ 0 w 10294594"/>
                <a:gd name="connsiteY6-230" fmla="*/ 4980214 h 6023085"/>
                <a:gd name="connsiteX7-231" fmla="*/ 362349 w 10294594"/>
                <a:gd name="connsiteY7-232" fmla="*/ 890662 h 6023085"/>
                <a:gd name="connsiteX8-233" fmla="*/ 869550 w 10294594"/>
                <a:gd name="connsiteY8-234" fmla="*/ 0 h 6023085"/>
                <a:gd name="connsiteX0-235" fmla="*/ 841095 w 10266139"/>
                <a:gd name="connsiteY0-236" fmla="*/ 0 h 6023085"/>
                <a:gd name="connsiteX1-237" fmla="*/ 9407946 w 10266139"/>
                <a:gd name="connsiteY1-238" fmla="*/ 64391 h 6023085"/>
                <a:gd name="connsiteX2-239" fmla="*/ 10266139 w 10266139"/>
                <a:gd name="connsiteY2-240" fmla="*/ 349986 h 6023085"/>
                <a:gd name="connsiteX3-241" fmla="*/ 9884897 w 10266139"/>
                <a:gd name="connsiteY3-242" fmla="*/ 5790787 h 6023085"/>
                <a:gd name="connsiteX4-243" fmla="*/ 9096420 w 10266139"/>
                <a:gd name="connsiteY4-244" fmla="*/ 6023085 h 6023085"/>
                <a:gd name="connsiteX5-245" fmla="*/ 496898 w 10266139"/>
                <a:gd name="connsiteY5-246" fmla="*/ 5873657 h 6023085"/>
                <a:gd name="connsiteX6-247" fmla="*/ 0 w 10266139"/>
                <a:gd name="connsiteY6-248" fmla="*/ 4865610 h 6023085"/>
                <a:gd name="connsiteX7-249" fmla="*/ 333894 w 10266139"/>
                <a:gd name="connsiteY7-250" fmla="*/ 890662 h 6023085"/>
                <a:gd name="connsiteX8-251" fmla="*/ 841095 w 10266139"/>
                <a:gd name="connsiteY8-252" fmla="*/ 0 h 6023085"/>
                <a:gd name="connsiteX0-253" fmla="*/ 841095 w 10266139"/>
                <a:gd name="connsiteY0-254" fmla="*/ 0 h 6023085"/>
                <a:gd name="connsiteX1-255" fmla="*/ 9407946 w 10266139"/>
                <a:gd name="connsiteY1-256" fmla="*/ 64391 h 6023085"/>
                <a:gd name="connsiteX2-257" fmla="*/ 10266139 w 10266139"/>
                <a:gd name="connsiteY2-258" fmla="*/ 349986 h 6023085"/>
                <a:gd name="connsiteX3-259" fmla="*/ 9884897 w 10266139"/>
                <a:gd name="connsiteY3-260" fmla="*/ 5790787 h 6023085"/>
                <a:gd name="connsiteX4-261" fmla="*/ 9096420 w 10266139"/>
                <a:gd name="connsiteY4-262" fmla="*/ 6023085 h 6023085"/>
                <a:gd name="connsiteX5-263" fmla="*/ 468443 w 10266139"/>
                <a:gd name="connsiteY5-264" fmla="*/ 5978710 h 6023085"/>
                <a:gd name="connsiteX6-265" fmla="*/ 0 w 10266139"/>
                <a:gd name="connsiteY6-266" fmla="*/ 4865610 h 6023085"/>
                <a:gd name="connsiteX7-267" fmla="*/ 333894 w 10266139"/>
                <a:gd name="connsiteY7-268" fmla="*/ 890662 h 6023085"/>
                <a:gd name="connsiteX8-269" fmla="*/ 841095 w 10266139"/>
                <a:gd name="connsiteY8-270" fmla="*/ 0 h 6023085"/>
                <a:gd name="connsiteX0-271" fmla="*/ 841095 w 10266139"/>
                <a:gd name="connsiteY0-272" fmla="*/ 0 h 6223643"/>
                <a:gd name="connsiteX1-273" fmla="*/ 9407946 w 10266139"/>
                <a:gd name="connsiteY1-274" fmla="*/ 64391 h 6223643"/>
                <a:gd name="connsiteX2-275" fmla="*/ 10266139 w 10266139"/>
                <a:gd name="connsiteY2-276" fmla="*/ 349986 h 6223643"/>
                <a:gd name="connsiteX3-277" fmla="*/ 9884897 w 10266139"/>
                <a:gd name="connsiteY3-278" fmla="*/ 5790787 h 6223643"/>
                <a:gd name="connsiteX4-279" fmla="*/ 9143846 w 10266139"/>
                <a:gd name="connsiteY4-280" fmla="*/ 6223643 h 6223643"/>
                <a:gd name="connsiteX5-281" fmla="*/ 468443 w 10266139"/>
                <a:gd name="connsiteY5-282" fmla="*/ 5978710 h 6223643"/>
                <a:gd name="connsiteX6-283" fmla="*/ 0 w 10266139"/>
                <a:gd name="connsiteY6-284" fmla="*/ 4865610 h 6223643"/>
                <a:gd name="connsiteX7-285" fmla="*/ 333894 w 10266139"/>
                <a:gd name="connsiteY7-286" fmla="*/ 890662 h 6223643"/>
                <a:gd name="connsiteX8-287" fmla="*/ 841095 w 10266139"/>
                <a:gd name="connsiteY8-288" fmla="*/ 0 h 6223643"/>
                <a:gd name="connsiteX0-289" fmla="*/ 841095 w 10266139"/>
                <a:gd name="connsiteY0-290" fmla="*/ 0 h 6223643"/>
                <a:gd name="connsiteX1-291" fmla="*/ 9407946 w 10266139"/>
                <a:gd name="connsiteY1-292" fmla="*/ 64391 h 6223643"/>
                <a:gd name="connsiteX2-293" fmla="*/ 10266139 w 10266139"/>
                <a:gd name="connsiteY2-294" fmla="*/ 349986 h 6223643"/>
                <a:gd name="connsiteX3-295" fmla="*/ 10074600 w 10266139"/>
                <a:gd name="connsiteY3-296" fmla="*/ 5809888 h 6223643"/>
                <a:gd name="connsiteX4-297" fmla="*/ 9143846 w 10266139"/>
                <a:gd name="connsiteY4-298" fmla="*/ 6223643 h 6223643"/>
                <a:gd name="connsiteX5-299" fmla="*/ 468443 w 10266139"/>
                <a:gd name="connsiteY5-300" fmla="*/ 5978710 h 6223643"/>
                <a:gd name="connsiteX6-301" fmla="*/ 0 w 10266139"/>
                <a:gd name="connsiteY6-302" fmla="*/ 4865610 h 6223643"/>
                <a:gd name="connsiteX7-303" fmla="*/ 333894 w 10266139"/>
                <a:gd name="connsiteY7-304" fmla="*/ 890662 h 6223643"/>
                <a:gd name="connsiteX8-305" fmla="*/ 841095 w 10266139"/>
                <a:gd name="connsiteY8-306" fmla="*/ 0 h 6223643"/>
                <a:gd name="connsiteX0-307" fmla="*/ 841095 w 10285108"/>
                <a:gd name="connsiteY0-308" fmla="*/ 0 h 6223643"/>
                <a:gd name="connsiteX1-309" fmla="*/ 9407946 w 10285108"/>
                <a:gd name="connsiteY1-310" fmla="*/ 64391 h 6223643"/>
                <a:gd name="connsiteX2-311" fmla="*/ 10285108 w 10285108"/>
                <a:gd name="connsiteY2-312" fmla="*/ 349986 h 6223643"/>
                <a:gd name="connsiteX3-313" fmla="*/ 10074600 w 10285108"/>
                <a:gd name="connsiteY3-314" fmla="*/ 5809888 h 6223643"/>
                <a:gd name="connsiteX4-315" fmla="*/ 9143846 w 10285108"/>
                <a:gd name="connsiteY4-316" fmla="*/ 6223643 h 6223643"/>
                <a:gd name="connsiteX5-317" fmla="*/ 468443 w 10285108"/>
                <a:gd name="connsiteY5-318" fmla="*/ 5978710 h 6223643"/>
                <a:gd name="connsiteX6-319" fmla="*/ 0 w 10285108"/>
                <a:gd name="connsiteY6-320" fmla="*/ 4865610 h 6223643"/>
                <a:gd name="connsiteX7-321" fmla="*/ 333894 w 10285108"/>
                <a:gd name="connsiteY7-322" fmla="*/ 890662 h 6223643"/>
                <a:gd name="connsiteX8-323" fmla="*/ 841095 w 10285108"/>
                <a:gd name="connsiteY8-324" fmla="*/ 0 h 6223643"/>
                <a:gd name="connsiteX0-325" fmla="*/ 841095 w 10285108"/>
                <a:gd name="connsiteY0-326" fmla="*/ 0 h 6223643"/>
                <a:gd name="connsiteX1-327" fmla="*/ 9407946 w 10285108"/>
                <a:gd name="connsiteY1-328" fmla="*/ 64391 h 6223643"/>
                <a:gd name="connsiteX2-329" fmla="*/ 10285108 w 10285108"/>
                <a:gd name="connsiteY2-330" fmla="*/ 349986 h 6223643"/>
                <a:gd name="connsiteX3-331" fmla="*/ 10074600 w 10285108"/>
                <a:gd name="connsiteY3-332" fmla="*/ 5809888 h 6223643"/>
                <a:gd name="connsiteX4-333" fmla="*/ 9143846 w 10285108"/>
                <a:gd name="connsiteY4-334" fmla="*/ 6223643 h 6223643"/>
                <a:gd name="connsiteX5-335" fmla="*/ 468443 w 10285108"/>
                <a:gd name="connsiteY5-336" fmla="*/ 5978710 h 6223643"/>
                <a:gd name="connsiteX6-337" fmla="*/ 0 w 10285108"/>
                <a:gd name="connsiteY6-338" fmla="*/ 4865610 h 6223643"/>
                <a:gd name="connsiteX7-339" fmla="*/ 163161 w 10285108"/>
                <a:gd name="connsiteY7-340" fmla="*/ 881111 h 6223643"/>
                <a:gd name="connsiteX8-341" fmla="*/ 841095 w 10285108"/>
                <a:gd name="connsiteY8-342" fmla="*/ 0 h 6223643"/>
                <a:gd name="connsiteX0-343" fmla="*/ 954917 w 10398930"/>
                <a:gd name="connsiteY0-344" fmla="*/ 0 h 6223643"/>
                <a:gd name="connsiteX1-345" fmla="*/ 9521768 w 10398930"/>
                <a:gd name="connsiteY1-346" fmla="*/ 64391 h 6223643"/>
                <a:gd name="connsiteX2-347" fmla="*/ 10398930 w 10398930"/>
                <a:gd name="connsiteY2-348" fmla="*/ 349986 h 6223643"/>
                <a:gd name="connsiteX3-349" fmla="*/ 10188422 w 10398930"/>
                <a:gd name="connsiteY3-350" fmla="*/ 5809888 h 6223643"/>
                <a:gd name="connsiteX4-351" fmla="*/ 9257668 w 10398930"/>
                <a:gd name="connsiteY4-352" fmla="*/ 6223643 h 6223643"/>
                <a:gd name="connsiteX5-353" fmla="*/ 582265 w 10398930"/>
                <a:gd name="connsiteY5-354" fmla="*/ 5978710 h 6223643"/>
                <a:gd name="connsiteX6-355" fmla="*/ 0 w 10398930"/>
                <a:gd name="connsiteY6-356" fmla="*/ 4970664 h 6223643"/>
                <a:gd name="connsiteX7-357" fmla="*/ 276983 w 10398930"/>
                <a:gd name="connsiteY7-358" fmla="*/ 881111 h 6223643"/>
                <a:gd name="connsiteX8-359" fmla="*/ 954917 w 10398930"/>
                <a:gd name="connsiteY8-360" fmla="*/ 0 h 62236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398930" h="6223643">
                  <a:moveTo>
                    <a:pt x="954917" y="0"/>
                  </a:moveTo>
                  <a:lnTo>
                    <a:pt x="9521768" y="64391"/>
                  </a:lnTo>
                  <a:cubicBezTo>
                    <a:pt x="9542246" y="35434"/>
                    <a:pt x="10112866" y="254788"/>
                    <a:pt x="10398930" y="349986"/>
                  </a:cubicBezTo>
                  <a:lnTo>
                    <a:pt x="10188422" y="5809888"/>
                  </a:lnTo>
                  <a:lnTo>
                    <a:pt x="9257668" y="6223643"/>
                  </a:lnTo>
                  <a:lnTo>
                    <a:pt x="582265" y="5978710"/>
                  </a:lnTo>
                  <a:lnTo>
                    <a:pt x="0" y="4970664"/>
                  </a:lnTo>
                  <a:lnTo>
                    <a:pt x="276983" y="881111"/>
                  </a:lnTo>
                  <a:lnTo>
                    <a:pt x="9549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128917" y="2675"/>
            <a:ext cx="2682402" cy="1166097"/>
            <a:chOff x="128917" y="2675"/>
            <a:chExt cx="2682402" cy="1166097"/>
          </a:xfrm>
        </p:grpSpPr>
        <p:sp>
          <p:nvSpPr>
            <p:cNvPr id="26" name="矩形 25"/>
            <p:cNvSpPr/>
            <p:nvPr userDrawn="1"/>
          </p:nvSpPr>
          <p:spPr>
            <a:xfrm rot="908102">
              <a:off x="128917" y="245303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 rot="1040303">
              <a:off x="229973" y="324013"/>
              <a:ext cx="786130" cy="779788"/>
              <a:chOff x="580788" y="243125"/>
              <a:chExt cx="1578752" cy="1460425"/>
            </a:xfrm>
          </p:grpSpPr>
          <p:sp>
            <p:nvSpPr>
              <p:cNvPr id="28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-1" fmla="*/ 0 w 1449421"/>
                  <a:gd name="connsiteY0-2" fmla="*/ 758810 h 1459259"/>
                  <a:gd name="connsiteX1-3" fmla="*/ 700391 w 1449421"/>
                  <a:gd name="connsiteY1-4" fmla="*/ 52 h 1459259"/>
                  <a:gd name="connsiteX2-5" fmla="*/ 1449421 w 1449421"/>
                  <a:gd name="connsiteY2-6" fmla="*/ 729627 h 1459259"/>
                  <a:gd name="connsiteX3-7" fmla="*/ 700391 w 1449421"/>
                  <a:gd name="connsiteY3-8" fmla="*/ 1459202 h 1459259"/>
                  <a:gd name="connsiteX4-9" fmla="*/ 0 w 1449421"/>
                  <a:gd name="connsiteY4-10" fmla="*/ 758810 h 1459259"/>
                  <a:gd name="connsiteX0-11" fmla="*/ 28543 w 1477964"/>
                  <a:gd name="connsiteY0-12" fmla="*/ 758810 h 1491721"/>
                  <a:gd name="connsiteX1-13" fmla="*/ 728934 w 1477964"/>
                  <a:gd name="connsiteY1-14" fmla="*/ 52 h 1491721"/>
                  <a:gd name="connsiteX2-15" fmla="*/ 1477964 w 1477964"/>
                  <a:gd name="connsiteY2-16" fmla="*/ 729627 h 1491721"/>
                  <a:gd name="connsiteX3-17" fmla="*/ 728934 w 1477964"/>
                  <a:gd name="connsiteY3-18" fmla="*/ 1459202 h 1491721"/>
                  <a:gd name="connsiteX4-19" fmla="*/ 193913 w 1477964"/>
                  <a:gd name="connsiteY4-20" fmla="*/ 1303559 h 1491721"/>
                  <a:gd name="connsiteX5" fmla="*/ 28543 w 1477964"/>
                  <a:gd name="connsiteY5" fmla="*/ 758810 h 1491721"/>
                  <a:gd name="connsiteX0-21" fmla="*/ 28543 w 1529782"/>
                  <a:gd name="connsiteY0-22" fmla="*/ 758790 h 1460392"/>
                  <a:gd name="connsiteX1-23" fmla="*/ 728934 w 1529782"/>
                  <a:gd name="connsiteY1-24" fmla="*/ 32 h 1460392"/>
                  <a:gd name="connsiteX2-25" fmla="*/ 1477964 w 1529782"/>
                  <a:gd name="connsiteY2-26" fmla="*/ 729607 h 1460392"/>
                  <a:gd name="connsiteX3-27" fmla="*/ 1400143 w 1529782"/>
                  <a:gd name="connsiteY3-28" fmla="*/ 1245173 h 1460392"/>
                  <a:gd name="connsiteX4-29" fmla="*/ 728934 w 1529782"/>
                  <a:gd name="connsiteY4-30" fmla="*/ 1459182 h 1460392"/>
                  <a:gd name="connsiteX5-31" fmla="*/ 193913 w 1529782"/>
                  <a:gd name="connsiteY5-32" fmla="*/ 1303539 h 1460392"/>
                  <a:gd name="connsiteX6" fmla="*/ 28543 w 1529782"/>
                  <a:gd name="connsiteY6" fmla="*/ 758790 h 1460392"/>
                  <a:gd name="connsiteX0-33" fmla="*/ 28543 w 1504087"/>
                  <a:gd name="connsiteY0-34" fmla="*/ 776661 h 1478263"/>
                  <a:gd name="connsiteX1-35" fmla="*/ 728934 w 1504087"/>
                  <a:gd name="connsiteY1-36" fmla="*/ 17903 h 1478263"/>
                  <a:gd name="connsiteX2-37" fmla="*/ 1195862 w 1504087"/>
                  <a:gd name="connsiteY2-38" fmla="*/ 280550 h 1478263"/>
                  <a:gd name="connsiteX3-39" fmla="*/ 1477964 w 1504087"/>
                  <a:gd name="connsiteY3-40" fmla="*/ 747478 h 1478263"/>
                  <a:gd name="connsiteX4-41" fmla="*/ 1400143 w 1504087"/>
                  <a:gd name="connsiteY4-42" fmla="*/ 1263044 h 1478263"/>
                  <a:gd name="connsiteX5-43" fmla="*/ 728934 w 1504087"/>
                  <a:gd name="connsiteY5-44" fmla="*/ 1477053 h 1478263"/>
                  <a:gd name="connsiteX6-45" fmla="*/ 193913 w 1504087"/>
                  <a:gd name="connsiteY6-46" fmla="*/ 1321410 h 1478263"/>
                  <a:gd name="connsiteX7" fmla="*/ 28543 w 1504087"/>
                  <a:gd name="connsiteY7" fmla="*/ 776661 h 1478263"/>
                  <a:gd name="connsiteX0-47" fmla="*/ 2872 w 1478416"/>
                  <a:gd name="connsiteY0-48" fmla="*/ 758823 h 1460425"/>
                  <a:gd name="connsiteX1-49" fmla="*/ 275247 w 1478416"/>
                  <a:gd name="connsiteY1-50" fmla="*/ 243258 h 1460425"/>
                  <a:gd name="connsiteX2-51" fmla="*/ 703263 w 1478416"/>
                  <a:gd name="connsiteY2-52" fmla="*/ 65 h 1460425"/>
                  <a:gd name="connsiteX3-53" fmla="*/ 1170191 w 1478416"/>
                  <a:gd name="connsiteY3-54" fmla="*/ 262712 h 1460425"/>
                  <a:gd name="connsiteX4-55" fmla="*/ 1452293 w 1478416"/>
                  <a:gd name="connsiteY4-56" fmla="*/ 729640 h 1460425"/>
                  <a:gd name="connsiteX5-57" fmla="*/ 1374472 w 1478416"/>
                  <a:gd name="connsiteY5-58" fmla="*/ 1245206 h 1460425"/>
                  <a:gd name="connsiteX6-59" fmla="*/ 703263 w 1478416"/>
                  <a:gd name="connsiteY6-60" fmla="*/ 1459215 h 1460425"/>
                  <a:gd name="connsiteX7-61" fmla="*/ 168242 w 1478416"/>
                  <a:gd name="connsiteY7-62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31" y="connsiteY5-32"/>
                  </a:cxn>
                  <a:cxn ang="0">
                    <a:pos x="connsiteX6-45" y="connsiteY6-46"/>
                  </a:cxn>
                  <a:cxn ang="0">
                    <a:pos x="connsiteX7-61" y="connsiteY7-62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30"/>
            <p:cNvSpPr/>
            <p:nvPr userDrawn="1"/>
          </p:nvSpPr>
          <p:spPr>
            <a:xfrm rot="21192982">
              <a:off x="959143" y="61190"/>
              <a:ext cx="983982" cy="1085853"/>
            </a:xfrm>
            <a:custGeom>
              <a:avLst/>
              <a:gdLst>
                <a:gd name="connsiteX0" fmla="*/ 0 w 2036130"/>
                <a:gd name="connsiteY0" fmla="*/ 0 h 2033639"/>
                <a:gd name="connsiteX1" fmla="*/ 2036130 w 2036130"/>
                <a:gd name="connsiteY1" fmla="*/ 0 h 2033639"/>
                <a:gd name="connsiteX2" fmla="*/ 2036130 w 2036130"/>
                <a:gd name="connsiteY2" fmla="*/ 2033639 h 2033639"/>
                <a:gd name="connsiteX3" fmla="*/ 0 w 2036130"/>
                <a:gd name="connsiteY3" fmla="*/ 2033639 h 2033639"/>
                <a:gd name="connsiteX4" fmla="*/ 0 w 2036130"/>
                <a:gd name="connsiteY4" fmla="*/ 0 h 2033639"/>
                <a:gd name="connsiteX0-1" fmla="*/ 60040 w 2036130"/>
                <a:gd name="connsiteY0-2" fmla="*/ 154086 h 2033639"/>
                <a:gd name="connsiteX1-3" fmla="*/ 2036130 w 2036130"/>
                <a:gd name="connsiteY1-4" fmla="*/ 0 h 2033639"/>
                <a:gd name="connsiteX2-5" fmla="*/ 2036130 w 2036130"/>
                <a:gd name="connsiteY2-6" fmla="*/ 2033639 h 2033639"/>
                <a:gd name="connsiteX3-7" fmla="*/ 0 w 2036130"/>
                <a:gd name="connsiteY3-8" fmla="*/ 2033639 h 2033639"/>
                <a:gd name="connsiteX4-9" fmla="*/ 60040 w 2036130"/>
                <a:gd name="connsiteY4-10" fmla="*/ 154086 h 2033639"/>
                <a:gd name="connsiteX0-11" fmla="*/ 0 w 1976090"/>
                <a:gd name="connsiteY0-12" fmla="*/ 154086 h 2033639"/>
                <a:gd name="connsiteX1-13" fmla="*/ 1976090 w 1976090"/>
                <a:gd name="connsiteY1-14" fmla="*/ 0 h 2033639"/>
                <a:gd name="connsiteX2-15" fmla="*/ 1976090 w 1976090"/>
                <a:gd name="connsiteY2-16" fmla="*/ 2033639 h 2033639"/>
                <a:gd name="connsiteX3-17" fmla="*/ 144856 w 1976090"/>
                <a:gd name="connsiteY3-18" fmla="*/ 1793513 h 2033639"/>
                <a:gd name="connsiteX4-19" fmla="*/ 0 w 1976090"/>
                <a:gd name="connsiteY4-20" fmla="*/ 154086 h 20336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76090" h="2033639">
                  <a:moveTo>
                    <a:pt x="0" y="154086"/>
                  </a:moveTo>
                  <a:lnTo>
                    <a:pt x="1976090" y="0"/>
                  </a:lnTo>
                  <a:lnTo>
                    <a:pt x="1976090" y="2033639"/>
                  </a:lnTo>
                  <a:lnTo>
                    <a:pt x="144856" y="1793513"/>
                  </a:lnTo>
                  <a:lnTo>
                    <a:pt x="0" y="1540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1008354" y="181809"/>
              <a:ext cx="768404" cy="862380"/>
              <a:chOff x="1659374" y="38783"/>
              <a:chExt cx="1543154" cy="1615108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>
                <a:off x="1659374" y="38783"/>
                <a:ext cx="1543154" cy="1615108"/>
                <a:chOff x="1659374" y="38783"/>
                <a:chExt cx="1543154" cy="1615108"/>
              </a:xfrm>
            </p:grpSpPr>
            <p:sp>
              <p:nvSpPr>
                <p:cNvPr id="24" name="矩形 23"/>
                <p:cNvSpPr/>
                <p:nvPr userDrawn="1"/>
              </p:nvSpPr>
              <p:spPr>
                <a:xfrm rot="20980879">
                  <a:off x="1659374" y="65083"/>
                  <a:ext cx="1543154" cy="46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 userDrawn="1"/>
              </p:nvSpPr>
              <p:spPr>
                <a:xfrm rot="15510091">
                  <a:off x="1768424" y="621858"/>
                  <a:ext cx="1615108" cy="448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1850814" y="111290"/>
                <a:ext cx="1160275" cy="1375545"/>
                <a:chOff x="1784615" y="126100"/>
                <a:chExt cx="1276515" cy="1422484"/>
              </a:xfrm>
            </p:grpSpPr>
            <p:sp>
              <p:nvSpPr>
                <p:cNvPr id="22" name="矩形 21"/>
                <p:cNvSpPr/>
                <p:nvPr userDrawn="1"/>
              </p:nvSpPr>
              <p:spPr>
                <a:xfrm rot="20980879">
                  <a:off x="1784615" y="126100"/>
                  <a:ext cx="1276515" cy="3670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 userDrawn="1"/>
              </p:nvSpPr>
              <p:spPr>
                <a:xfrm rot="15510091">
                  <a:off x="1923520" y="699409"/>
                  <a:ext cx="1351782" cy="3465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矩形 33"/>
            <p:cNvSpPr/>
            <p:nvPr userDrawn="1"/>
          </p:nvSpPr>
          <p:spPr>
            <a:xfrm>
              <a:off x="1822217" y="2675"/>
              <a:ext cx="989102" cy="1067120"/>
            </a:xfrm>
            <a:custGeom>
              <a:avLst/>
              <a:gdLst>
                <a:gd name="connsiteX0" fmla="*/ 0 w 1986373"/>
                <a:gd name="connsiteY0" fmla="*/ 0 h 1998555"/>
                <a:gd name="connsiteX1" fmla="*/ 1986373 w 1986373"/>
                <a:gd name="connsiteY1" fmla="*/ 0 h 1998555"/>
                <a:gd name="connsiteX2" fmla="*/ 1986373 w 1986373"/>
                <a:gd name="connsiteY2" fmla="*/ 1998555 h 1998555"/>
                <a:gd name="connsiteX3" fmla="*/ 0 w 1986373"/>
                <a:gd name="connsiteY3" fmla="*/ 1998555 h 1998555"/>
                <a:gd name="connsiteX4" fmla="*/ 0 w 1986373"/>
                <a:gd name="connsiteY4" fmla="*/ 0 h 1998555"/>
                <a:gd name="connsiteX0-1" fmla="*/ 0 w 1986373"/>
                <a:gd name="connsiteY0-2" fmla="*/ 0 h 1998555"/>
                <a:gd name="connsiteX1-3" fmla="*/ 1986373 w 1986373"/>
                <a:gd name="connsiteY1-4" fmla="*/ 0 h 1998555"/>
                <a:gd name="connsiteX2-5" fmla="*/ 1684816 w 1986373"/>
                <a:gd name="connsiteY2-6" fmla="*/ 1823457 h 1998555"/>
                <a:gd name="connsiteX3-7" fmla="*/ 0 w 1986373"/>
                <a:gd name="connsiteY3-8" fmla="*/ 1998555 h 1998555"/>
                <a:gd name="connsiteX4-9" fmla="*/ 0 w 1986373"/>
                <a:gd name="connsiteY4-10" fmla="*/ 0 h 1998555"/>
                <a:gd name="connsiteX0-11" fmla="*/ 0 w 1986373"/>
                <a:gd name="connsiteY0-12" fmla="*/ 97277 h 1998555"/>
                <a:gd name="connsiteX1-13" fmla="*/ 1986373 w 1986373"/>
                <a:gd name="connsiteY1-14" fmla="*/ 0 h 1998555"/>
                <a:gd name="connsiteX2-15" fmla="*/ 1684816 w 1986373"/>
                <a:gd name="connsiteY2-16" fmla="*/ 1823457 h 1998555"/>
                <a:gd name="connsiteX3-17" fmla="*/ 0 w 1986373"/>
                <a:gd name="connsiteY3-18" fmla="*/ 1998555 h 1998555"/>
                <a:gd name="connsiteX4-19" fmla="*/ 0 w 1986373"/>
                <a:gd name="connsiteY4-20" fmla="*/ 97277 h 19985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86373" h="1998555">
                  <a:moveTo>
                    <a:pt x="0" y="97277"/>
                  </a:moveTo>
                  <a:lnTo>
                    <a:pt x="1986373" y="0"/>
                  </a:lnTo>
                  <a:lnTo>
                    <a:pt x="1684816" y="1823457"/>
                  </a:lnTo>
                  <a:lnTo>
                    <a:pt x="0" y="1998555"/>
                  </a:lnTo>
                  <a:lnTo>
                    <a:pt x="0" y="97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rot="812696">
              <a:off x="1912679" y="99550"/>
              <a:ext cx="626281" cy="908096"/>
              <a:chOff x="3346650" y="-83297"/>
              <a:chExt cx="1645904" cy="2189312"/>
            </a:xfrm>
          </p:grpSpPr>
          <p:sp>
            <p:nvSpPr>
              <p:cNvPr id="15" name="矩形 22"/>
              <p:cNvSpPr/>
              <p:nvPr userDrawn="1"/>
            </p:nvSpPr>
            <p:spPr>
              <a:xfrm rot="21004698">
                <a:off x="3346650" y="-83297"/>
                <a:ext cx="1645904" cy="501767"/>
              </a:xfrm>
              <a:custGeom>
                <a:avLst/>
                <a:gdLst>
                  <a:gd name="connsiteX0" fmla="*/ 0 w 1741251"/>
                  <a:gd name="connsiteY0" fmla="*/ 0 h 423659"/>
                  <a:gd name="connsiteX1" fmla="*/ 1741251 w 1741251"/>
                  <a:gd name="connsiteY1" fmla="*/ 0 h 423659"/>
                  <a:gd name="connsiteX2" fmla="*/ 1741251 w 1741251"/>
                  <a:gd name="connsiteY2" fmla="*/ 423659 h 423659"/>
                  <a:gd name="connsiteX3" fmla="*/ 0 w 1741251"/>
                  <a:gd name="connsiteY3" fmla="*/ 423659 h 423659"/>
                  <a:gd name="connsiteX4" fmla="*/ 0 w 1741251"/>
                  <a:gd name="connsiteY4" fmla="*/ 0 h 423659"/>
                  <a:gd name="connsiteX0-1" fmla="*/ 0 w 1749631"/>
                  <a:gd name="connsiteY0-2" fmla="*/ 47910 h 471569"/>
                  <a:gd name="connsiteX1-3" fmla="*/ 1749631 w 1749631"/>
                  <a:gd name="connsiteY1-4" fmla="*/ 0 h 471569"/>
                  <a:gd name="connsiteX2-5" fmla="*/ 1741251 w 1749631"/>
                  <a:gd name="connsiteY2-6" fmla="*/ 471569 h 471569"/>
                  <a:gd name="connsiteX3-7" fmla="*/ 0 w 1749631"/>
                  <a:gd name="connsiteY3-8" fmla="*/ 471569 h 471569"/>
                  <a:gd name="connsiteX4-9" fmla="*/ 0 w 1749631"/>
                  <a:gd name="connsiteY4-10" fmla="*/ 47910 h 471569"/>
                  <a:gd name="connsiteX0-11" fmla="*/ 0 w 1784134"/>
                  <a:gd name="connsiteY0-12" fmla="*/ 47910 h 508696"/>
                  <a:gd name="connsiteX1-13" fmla="*/ 1749631 w 1784134"/>
                  <a:gd name="connsiteY1-14" fmla="*/ 0 h 508696"/>
                  <a:gd name="connsiteX2-15" fmla="*/ 1784134 w 1784134"/>
                  <a:gd name="connsiteY2-16" fmla="*/ 508696 h 508696"/>
                  <a:gd name="connsiteX3-17" fmla="*/ 0 w 1784134"/>
                  <a:gd name="connsiteY3-18" fmla="*/ 471569 h 508696"/>
                  <a:gd name="connsiteX4-19" fmla="*/ 0 w 1784134"/>
                  <a:gd name="connsiteY4-20" fmla="*/ 47910 h 5086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84134" h="508696">
                    <a:moveTo>
                      <a:pt x="0" y="47910"/>
                    </a:moveTo>
                    <a:lnTo>
                      <a:pt x="1749631" y="0"/>
                    </a:lnTo>
                    <a:lnTo>
                      <a:pt x="1784134" y="508696"/>
                    </a:lnTo>
                    <a:lnTo>
                      <a:pt x="0" y="471569"/>
                    </a:lnTo>
                    <a:lnTo>
                      <a:pt x="0" y="479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 rot="20943365">
                <a:off x="3506772" y="49063"/>
                <a:ext cx="463043" cy="2056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 rot="21049378">
                <a:off x="3537828" y="801670"/>
                <a:ext cx="1210832" cy="3696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椭圆 6"/>
            <p:cNvSpPr/>
            <p:nvPr userDrawn="1"/>
          </p:nvSpPr>
          <p:spPr>
            <a:xfrm>
              <a:off x="468418" y="565766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506778" y="622385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34774" y="654947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355870" y="1011677"/>
            <a:ext cx="11709825" cy="5612859"/>
          </a:xfrm>
          <a:custGeom>
            <a:avLst/>
            <a:gdLst>
              <a:gd name="connsiteX0" fmla="*/ 68094 w 10116766"/>
              <a:gd name="connsiteY0" fmla="*/ 301558 h 5058383"/>
              <a:gd name="connsiteX1" fmla="*/ 496111 w 10116766"/>
              <a:gd name="connsiteY1" fmla="*/ 5058383 h 5058383"/>
              <a:gd name="connsiteX2" fmla="*/ 10116766 w 10116766"/>
              <a:gd name="connsiteY2" fmla="*/ 5038928 h 5058383"/>
              <a:gd name="connsiteX3" fmla="*/ 9931940 w 10116766"/>
              <a:gd name="connsiteY3" fmla="*/ 3813243 h 5058383"/>
              <a:gd name="connsiteX4" fmla="*/ 10107038 w 10116766"/>
              <a:gd name="connsiteY4" fmla="*/ 3501958 h 5058383"/>
              <a:gd name="connsiteX5" fmla="*/ 9280187 w 10116766"/>
              <a:gd name="connsiteY5" fmla="*/ 0 h 5058383"/>
              <a:gd name="connsiteX6" fmla="*/ 0 w 10116766"/>
              <a:gd name="connsiteY6" fmla="*/ 77822 h 5058383"/>
              <a:gd name="connsiteX7" fmla="*/ 68094 w 10116766"/>
              <a:gd name="connsiteY7" fmla="*/ 301558 h 5058383"/>
              <a:gd name="connsiteX0-1" fmla="*/ 68094 w 10116766"/>
              <a:gd name="connsiteY0-2" fmla="*/ 291830 h 5048655"/>
              <a:gd name="connsiteX1-3" fmla="*/ 496111 w 10116766"/>
              <a:gd name="connsiteY1-4" fmla="*/ 5048655 h 5048655"/>
              <a:gd name="connsiteX2-5" fmla="*/ 10116766 w 10116766"/>
              <a:gd name="connsiteY2-6" fmla="*/ 5029200 h 5048655"/>
              <a:gd name="connsiteX3-7" fmla="*/ 9931940 w 10116766"/>
              <a:gd name="connsiteY3-8" fmla="*/ 3803515 h 5048655"/>
              <a:gd name="connsiteX4-9" fmla="*/ 10107038 w 10116766"/>
              <a:gd name="connsiteY4-10" fmla="*/ 3492230 h 5048655"/>
              <a:gd name="connsiteX5-11" fmla="*/ 9640111 w 10116766"/>
              <a:gd name="connsiteY5-12" fmla="*/ 0 h 5048655"/>
              <a:gd name="connsiteX6-13" fmla="*/ 0 w 10116766"/>
              <a:gd name="connsiteY6-14" fmla="*/ 68094 h 5048655"/>
              <a:gd name="connsiteX7-15" fmla="*/ 68094 w 10116766"/>
              <a:gd name="connsiteY7-16" fmla="*/ 291830 h 5048655"/>
              <a:gd name="connsiteX0-17" fmla="*/ 0 w 10048672"/>
              <a:gd name="connsiteY0-18" fmla="*/ 291830 h 5048655"/>
              <a:gd name="connsiteX1-19" fmla="*/ 428017 w 10048672"/>
              <a:gd name="connsiteY1-20" fmla="*/ 5048655 h 5048655"/>
              <a:gd name="connsiteX2-21" fmla="*/ 10048672 w 10048672"/>
              <a:gd name="connsiteY2-22" fmla="*/ 5029200 h 5048655"/>
              <a:gd name="connsiteX3-23" fmla="*/ 9863846 w 10048672"/>
              <a:gd name="connsiteY3-24" fmla="*/ 3803515 h 5048655"/>
              <a:gd name="connsiteX4-25" fmla="*/ 10038944 w 10048672"/>
              <a:gd name="connsiteY4-26" fmla="*/ 3492230 h 5048655"/>
              <a:gd name="connsiteX5-27" fmla="*/ 9572017 w 10048672"/>
              <a:gd name="connsiteY5-28" fmla="*/ 0 h 5048655"/>
              <a:gd name="connsiteX6-29" fmla="*/ 19455 w 10048672"/>
              <a:gd name="connsiteY6-30" fmla="*/ 77821 h 5048655"/>
              <a:gd name="connsiteX7-31" fmla="*/ 0 w 10048672"/>
              <a:gd name="connsiteY7-32" fmla="*/ 291830 h 5048655"/>
              <a:gd name="connsiteX0-33" fmla="*/ 0 w 10048672"/>
              <a:gd name="connsiteY0-34" fmla="*/ 291830 h 5048655"/>
              <a:gd name="connsiteX1-35" fmla="*/ 428017 w 10048672"/>
              <a:gd name="connsiteY1-36" fmla="*/ 5048655 h 5048655"/>
              <a:gd name="connsiteX2-37" fmla="*/ 10048672 w 10048672"/>
              <a:gd name="connsiteY2-38" fmla="*/ 5029200 h 5048655"/>
              <a:gd name="connsiteX3-39" fmla="*/ 9863846 w 10048672"/>
              <a:gd name="connsiteY3-40" fmla="*/ 3803515 h 5048655"/>
              <a:gd name="connsiteX4-41" fmla="*/ 10038944 w 10048672"/>
              <a:gd name="connsiteY4-42" fmla="*/ 3492230 h 5048655"/>
              <a:gd name="connsiteX5-43" fmla="*/ 9572017 w 10048672"/>
              <a:gd name="connsiteY5-44" fmla="*/ 0 h 5048655"/>
              <a:gd name="connsiteX6-45" fmla="*/ 19455 w 10048672"/>
              <a:gd name="connsiteY6-46" fmla="*/ 77821 h 5048655"/>
              <a:gd name="connsiteX7-47" fmla="*/ 0 w 10048672"/>
              <a:gd name="connsiteY7-48" fmla="*/ 291830 h 5048655"/>
              <a:gd name="connsiteX0-49" fmla="*/ 0 w 10048672"/>
              <a:gd name="connsiteY0-50" fmla="*/ 291830 h 5048655"/>
              <a:gd name="connsiteX1-51" fmla="*/ 428017 w 10048672"/>
              <a:gd name="connsiteY1-52" fmla="*/ 5048655 h 5048655"/>
              <a:gd name="connsiteX2-53" fmla="*/ 10048672 w 10048672"/>
              <a:gd name="connsiteY2-54" fmla="*/ 5029200 h 5048655"/>
              <a:gd name="connsiteX3-55" fmla="*/ 9863846 w 10048672"/>
              <a:gd name="connsiteY3-56" fmla="*/ 3803515 h 5048655"/>
              <a:gd name="connsiteX4-57" fmla="*/ 10038944 w 10048672"/>
              <a:gd name="connsiteY4-58" fmla="*/ 3492230 h 5048655"/>
              <a:gd name="connsiteX5-59" fmla="*/ 9572017 w 10048672"/>
              <a:gd name="connsiteY5-60" fmla="*/ 0 h 5048655"/>
              <a:gd name="connsiteX6-61" fmla="*/ 0 w 10048672"/>
              <a:gd name="connsiteY6-62" fmla="*/ 68094 h 5048655"/>
              <a:gd name="connsiteX7-63" fmla="*/ 0 w 10048672"/>
              <a:gd name="connsiteY7-64" fmla="*/ 291830 h 50486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048672" h="5048655">
                <a:moveTo>
                  <a:pt x="0" y="291830"/>
                </a:moveTo>
                <a:lnTo>
                  <a:pt x="428017" y="5048655"/>
                </a:lnTo>
                <a:lnTo>
                  <a:pt x="10048672" y="5029200"/>
                </a:lnTo>
                <a:lnTo>
                  <a:pt x="9863846" y="3803515"/>
                </a:lnTo>
                <a:lnTo>
                  <a:pt x="10038944" y="3492230"/>
                </a:lnTo>
                <a:lnTo>
                  <a:pt x="9572017" y="0"/>
                </a:lnTo>
                <a:lnTo>
                  <a:pt x="0" y="68094"/>
                </a:lnTo>
                <a:lnTo>
                  <a:pt x="0" y="29183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3455252" y="1068049"/>
            <a:ext cx="1825055" cy="1135549"/>
          </a:xfrm>
          <a:custGeom>
            <a:avLst/>
            <a:gdLst>
              <a:gd name="connsiteX0" fmla="*/ 0 w 1634247"/>
              <a:gd name="connsiteY0" fmla="*/ 1021404 h 1021404"/>
              <a:gd name="connsiteX1" fmla="*/ 817124 w 1634247"/>
              <a:gd name="connsiteY1" fmla="*/ 0 h 1021404"/>
              <a:gd name="connsiteX2" fmla="*/ 1634247 w 1634247"/>
              <a:gd name="connsiteY2" fmla="*/ 1021404 h 1021404"/>
              <a:gd name="connsiteX3" fmla="*/ 0 w 1634247"/>
              <a:gd name="connsiteY3" fmla="*/ 1021404 h 1021404"/>
              <a:gd name="connsiteX0-1" fmla="*/ 0 w 817123"/>
              <a:gd name="connsiteY0-2" fmla="*/ 1021404 h 1021404"/>
              <a:gd name="connsiteX1-3" fmla="*/ 0 w 817123"/>
              <a:gd name="connsiteY1-4" fmla="*/ 0 h 1021404"/>
              <a:gd name="connsiteX2-5" fmla="*/ 817123 w 817123"/>
              <a:gd name="connsiteY2-6" fmla="*/ 1021404 h 1021404"/>
              <a:gd name="connsiteX3-7" fmla="*/ 0 w 817123"/>
              <a:gd name="connsiteY3-8" fmla="*/ 1021404 h 1021404"/>
              <a:gd name="connsiteX0-9" fmla="*/ 0 w 1498059"/>
              <a:gd name="connsiteY0-10" fmla="*/ 1021404 h 1021404"/>
              <a:gd name="connsiteX1-11" fmla="*/ 0 w 1498059"/>
              <a:gd name="connsiteY1-12" fmla="*/ 0 h 1021404"/>
              <a:gd name="connsiteX2-13" fmla="*/ 1498059 w 1498059"/>
              <a:gd name="connsiteY2-14" fmla="*/ 1001948 h 1021404"/>
              <a:gd name="connsiteX3-15" fmla="*/ 0 w 1498059"/>
              <a:gd name="connsiteY3-16" fmla="*/ 1021404 h 1021404"/>
              <a:gd name="connsiteX0-17" fmla="*/ 68094 w 1566153"/>
              <a:gd name="connsiteY0-18" fmla="*/ 1040859 h 1040859"/>
              <a:gd name="connsiteX1-19" fmla="*/ 0 w 1566153"/>
              <a:gd name="connsiteY1-20" fmla="*/ 0 h 1040859"/>
              <a:gd name="connsiteX2-21" fmla="*/ 1566153 w 1566153"/>
              <a:gd name="connsiteY2-22" fmla="*/ 1021403 h 1040859"/>
              <a:gd name="connsiteX3-23" fmla="*/ 68094 w 1566153"/>
              <a:gd name="connsiteY3-24" fmla="*/ 1040859 h 1040859"/>
              <a:gd name="connsiteX0-25" fmla="*/ 68094 w 1566153"/>
              <a:gd name="connsiteY0-26" fmla="*/ 1040859 h 1040859"/>
              <a:gd name="connsiteX1-27" fmla="*/ 0 w 1566153"/>
              <a:gd name="connsiteY1-28" fmla="*/ 0 h 1040859"/>
              <a:gd name="connsiteX2-29" fmla="*/ 1566153 w 1566153"/>
              <a:gd name="connsiteY2-30" fmla="*/ 1021403 h 1040859"/>
              <a:gd name="connsiteX3-31" fmla="*/ 68094 w 1566153"/>
              <a:gd name="connsiteY3-32" fmla="*/ 1040859 h 1040859"/>
              <a:gd name="connsiteX0-33" fmla="*/ 68094 w 1566153"/>
              <a:gd name="connsiteY0-34" fmla="*/ 1021404 h 1021404"/>
              <a:gd name="connsiteX1-35" fmla="*/ 0 w 1566153"/>
              <a:gd name="connsiteY1-36" fmla="*/ 0 h 1021404"/>
              <a:gd name="connsiteX2-37" fmla="*/ 1566153 w 1566153"/>
              <a:gd name="connsiteY2-38" fmla="*/ 1021403 h 1021404"/>
              <a:gd name="connsiteX3-39" fmla="*/ 68094 w 1566153"/>
              <a:gd name="connsiteY3-40" fmla="*/ 1021404 h 10214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66153" h="1021404">
                <a:moveTo>
                  <a:pt x="68094" y="1021404"/>
                </a:moveTo>
                <a:cubicBezTo>
                  <a:pt x="45396" y="674451"/>
                  <a:pt x="61609" y="346953"/>
                  <a:pt x="0" y="0"/>
                </a:cubicBezTo>
                <a:lnTo>
                  <a:pt x="1566153" y="1021403"/>
                </a:lnTo>
                <a:lnTo>
                  <a:pt x="68094" y="1021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852001" y="4385994"/>
            <a:ext cx="8229752" cy="2206211"/>
          </a:xfrm>
          <a:custGeom>
            <a:avLst/>
            <a:gdLst>
              <a:gd name="connsiteX0" fmla="*/ 6867728 w 7062281"/>
              <a:gd name="connsiteY0" fmla="*/ 758758 h 1984443"/>
              <a:gd name="connsiteX1" fmla="*/ 0 w 7062281"/>
              <a:gd name="connsiteY1" fmla="*/ 0 h 1984443"/>
              <a:gd name="connsiteX2" fmla="*/ 7062281 w 7062281"/>
              <a:gd name="connsiteY2" fmla="*/ 1984443 h 1984443"/>
              <a:gd name="connsiteX3" fmla="*/ 6867728 w 7062281"/>
              <a:gd name="connsiteY3" fmla="*/ 758758 h 198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2281" h="1984443">
                <a:moveTo>
                  <a:pt x="6867728" y="758758"/>
                </a:moveTo>
                <a:lnTo>
                  <a:pt x="0" y="0"/>
                </a:lnTo>
                <a:lnTo>
                  <a:pt x="7062281" y="1984443"/>
                </a:lnTo>
                <a:lnTo>
                  <a:pt x="6867728" y="758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1129551" y="1065858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244033" y="1919835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341156" y="2760180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477185" y="3614549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01879" y="4512186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11447387" y="5586432"/>
            <a:ext cx="350972" cy="428991"/>
          </a:xfrm>
          <a:custGeom>
            <a:avLst/>
            <a:gdLst>
              <a:gd name="connsiteX0" fmla="*/ 0 w 299932"/>
              <a:gd name="connsiteY0" fmla="*/ 178343 h 356685"/>
              <a:gd name="connsiteX1" fmla="*/ 149966 w 299932"/>
              <a:gd name="connsiteY1" fmla="*/ 0 h 356685"/>
              <a:gd name="connsiteX2" fmla="*/ 299932 w 299932"/>
              <a:gd name="connsiteY2" fmla="*/ 178343 h 356685"/>
              <a:gd name="connsiteX3" fmla="*/ 149966 w 299932"/>
              <a:gd name="connsiteY3" fmla="*/ 356686 h 356685"/>
              <a:gd name="connsiteX4" fmla="*/ 0 w 299932"/>
              <a:gd name="connsiteY4" fmla="*/ 178343 h 356685"/>
              <a:gd name="connsiteX0-1" fmla="*/ 600 w 300532"/>
              <a:gd name="connsiteY0-2" fmla="*/ 178343 h 405324"/>
              <a:gd name="connsiteX1-3" fmla="*/ 150566 w 300532"/>
              <a:gd name="connsiteY1-4" fmla="*/ 0 h 405324"/>
              <a:gd name="connsiteX2-5" fmla="*/ 300532 w 300532"/>
              <a:gd name="connsiteY2-6" fmla="*/ 178343 h 405324"/>
              <a:gd name="connsiteX3-7" fmla="*/ 199204 w 300532"/>
              <a:gd name="connsiteY3-8" fmla="*/ 405324 h 405324"/>
              <a:gd name="connsiteX4-9" fmla="*/ 600 w 300532"/>
              <a:gd name="connsiteY4-10" fmla="*/ 178343 h 405324"/>
              <a:gd name="connsiteX0-11" fmla="*/ 2009 w 301941"/>
              <a:gd name="connsiteY0-12" fmla="*/ 197799 h 424780"/>
              <a:gd name="connsiteX1-13" fmla="*/ 122792 w 301941"/>
              <a:gd name="connsiteY1-14" fmla="*/ 0 h 424780"/>
              <a:gd name="connsiteX2-15" fmla="*/ 301941 w 301941"/>
              <a:gd name="connsiteY2-16" fmla="*/ 197799 h 424780"/>
              <a:gd name="connsiteX3-17" fmla="*/ 200613 w 301941"/>
              <a:gd name="connsiteY3-18" fmla="*/ 424780 h 424780"/>
              <a:gd name="connsiteX4-19" fmla="*/ 2009 w 301941"/>
              <a:gd name="connsiteY4-20" fmla="*/ 197799 h 424780"/>
              <a:gd name="connsiteX0-21" fmla="*/ 1251 w 301183"/>
              <a:gd name="connsiteY0-22" fmla="*/ 197799 h 385869"/>
              <a:gd name="connsiteX1-23" fmla="*/ 122034 w 301183"/>
              <a:gd name="connsiteY1-24" fmla="*/ 0 h 385869"/>
              <a:gd name="connsiteX2-25" fmla="*/ 301183 w 301183"/>
              <a:gd name="connsiteY2-26" fmla="*/ 197799 h 385869"/>
              <a:gd name="connsiteX3-27" fmla="*/ 180400 w 301183"/>
              <a:gd name="connsiteY3-28" fmla="*/ 385869 h 385869"/>
              <a:gd name="connsiteX4-29" fmla="*/ 1251 w 301183"/>
              <a:gd name="connsiteY4-30" fmla="*/ 197799 h 385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1183" h="385869">
                <a:moveTo>
                  <a:pt x="1251" y="197799"/>
                </a:moveTo>
                <a:cubicBezTo>
                  <a:pt x="-8477" y="133488"/>
                  <a:pt x="39210" y="0"/>
                  <a:pt x="122034" y="0"/>
                </a:cubicBezTo>
                <a:cubicBezTo>
                  <a:pt x="204858" y="0"/>
                  <a:pt x="301183" y="99303"/>
                  <a:pt x="301183" y="197799"/>
                </a:cubicBezTo>
                <a:cubicBezTo>
                  <a:pt x="301183" y="296295"/>
                  <a:pt x="263224" y="385869"/>
                  <a:pt x="180400" y="385869"/>
                </a:cubicBezTo>
                <a:cubicBezTo>
                  <a:pt x="97576" y="385869"/>
                  <a:pt x="10979" y="262111"/>
                  <a:pt x="1251" y="1977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 userDrawn="1">
            <p:ph idx="1"/>
          </p:nvPr>
        </p:nvSpPr>
        <p:spPr>
          <a:xfrm>
            <a:off x="1414731" y="1919835"/>
            <a:ext cx="9643979" cy="4268733"/>
          </a:xfrm>
        </p:spPr>
        <p:txBody>
          <a:bodyPr/>
          <a:lstStyle>
            <a:lvl1pPr marL="457200" indent="-4572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3pPr>
            <a:lvl4pPr marL="16002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4pPr>
            <a:lvl5pPr marL="20574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51505" y="3057"/>
            <a:ext cx="2682402" cy="1166097"/>
            <a:chOff x="80255" y="23813"/>
            <a:chExt cx="2682402" cy="1166097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27" name="组合 26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" name="组合 43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45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任意多边形 46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" name="组合 27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35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37" name="组合 36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41" name="矩形 40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矩形 41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" name="组合 37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39" name="矩形 38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矩形 39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" name="组合 28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30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32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矩形 32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矩形 33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4" name="椭圆 23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 userDrawn="1"/>
        </p:nvGrpSpPr>
        <p:grpSpPr>
          <a:xfrm>
            <a:off x="196881" y="108548"/>
            <a:ext cx="2834196" cy="1255647"/>
            <a:chOff x="128788" y="-66550"/>
            <a:chExt cx="2834196" cy="1255647"/>
          </a:xfrm>
        </p:grpSpPr>
        <p:sp>
          <p:nvSpPr>
            <p:cNvPr id="69" name="矩形 68"/>
            <p:cNvSpPr/>
            <p:nvPr userDrawn="1"/>
          </p:nvSpPr>
          <p:spPr>
            <a:xfrm rot="20575072">
              <a:off x="128788" y="169405"/>
              <a:ext cx="1093447" cy="1019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 userDrawn="1"/>
          </p:nvSpPr>
          <p:spPr>
            <a:xfrm rot="20429319">
              <a:off x="280533" y="211235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 userDrawn="1"/>
          </p:nvGrpSpPr>
          <p:grpSpPr>
            <a:xfrm>
              <a:off x="449208" y="263537"/>
              <a:ext cx="786130" cy="779788"/>
              <a:chOff x="1836759" y="-986199"/>
              <a:chExt cx="786130" cy="779788"/>
            </a:xfrm>
          </p:grpSpPr>
          <p:grpSp>
            <p:nvGrpSpPr>
              <p:cNvPr id="64" name="组合 63"/>
              <p:cNvGrpSpPr/>
              <p:nvPr userDrawn="1"/>
            </p:nvGrpSpPr>
            <p:grpSpPr>
              <a:xfrm rot="1040303">
                <a:off x="1836759" y="-986199"/>
                <a:ext cx="786130" cy="779788"/>
                <a:chOff x="580788" y="243125"/>
                <a:chExt cx="1578752" cy="1460425"/>
              </a:xfrm>
            </p:grpSpPr>
            <p:sp>
              <p:nvSpPr>
                <p:cNvPr id="6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-1" fmla="*/ 0 w 1449421"/>
                    <a:gd name="connsiteY0-2" fmla="*/ 758810 h 1459259"/>
                    <a:gd name="connsiteX1-3" fmla="*/ 700391 w 1449421"/>
                    <a:gd name="connsiteY1-4" fmla="*/ 52 h 1459259"/>
                    <a:gd name="connsiteX2-5" fmla="*/ 1449421 w 1449421"/>
                    <a:gd name="connsiteY2-6" fmla="*/ 729627 h 1459259"/>
                    <a:gd name="connsiteX3-7" fmla="*/ 700391 w 1449421"/>
                    <a:gd name="connsiteY3-8" fmla="*/ 1459202 h 1459259"/>
                    <a:gd name="connsiteX4-9" fmla="*/ 0 w 1449421"/>
                    <a:gd name="connsiteY4-10" fmla="*/ 758810 h 1459259"/>
                    <a:gd name="connsiteX0-11" fmla="*/ 28543 w 1477964"/>
                    <a:gd name="connsiteY0-12" fmla="*/ 758810 h 1491721"/>
                    <a:gd name="connsiteX1-13" fmla="*/ 728934 w 1477964"/>
                    <a:gd name="connsiteY1-14" fmla="*/ 52 h 1491721"/>
                    <a:gd name="connsiteX2-15" fmla="*/ 1477964 w 1477964"/>
                    <a:gd name="connsiteY2-16" fmla="*/ 729627 h 1491721"/>
                    <a:gd name="connsiteX3-17" fmla="*/ 728934 w 1477964"/>
                    <a:gd name="connsiteY3-18" fmla="*/ 1459202 h 1491721"/>
                    <a:gd name="connsiteX4-19" fmla="*/ 193913 w 1477964"/>
                    <a:gd name="connsiteY4-20" fmla="*/ 1303559 h 1491721"/>
                    <a:gd name="connsiteX5" fmla="*/ 28543 w 1477964"/>
                    <a:gd name="connsiteY5" fmla="*/ 758810 h 1491721"/>
                    <a:gd name="connsiteX0-21" fmla="*/ 28543 w 1529782"/>
                    <a:gd name="connsiteY0-22" fmla="*/ 758790 h 1460392"/>
                    <a:gd name="connsiteX1-23" fmla="*/ 728934 w 1529782"/>
                    <a:gd name="connsiteY1-24" fmla="*/ 32 h 1460392"/>
                    <a:gd name="connsiteX2-25" fmla="*/ 1477964 w 1529782"/>
                    <a:gd name="connsiteY2-26" fmla="*/ 729607 h 1460392"/>
                    <a:gd name="connsiteX3-27" fmla="*/ 1400143 w 1529782"/>
                    <a:gd name="connsiteY3-28" fmla="*/ 1245173 h 1460392"/>
                    <a:gd name="connsiteX4-29" fmla="*/ 728934 w 1529782"/>
                    <a:gd name="connsiteY4-30" fmla="*/ 1459182 h 1460392"/>
                    <a:gd name="connsiteX5-31" fmla="*/ 193913 w 1529782"/>
                    <a:gd name="connsiteY5-32" fmla="*/ 1303539 h 1460392"/>
                    <a:gd name="connsiteX6" fmla="*/ 28543 w 1529782"/>
                    <a:gd name="connsiteY6" fmla="*/ 758790 h 1460392"/>
                    <a:gd name="connsiteX0-33" fmla="*/ 28543 w 1504087"/>
                    <a:gd name="connsiteY0-34" fmla="*/ 776661 h 1478263"/>
                    <a:gd name="connsiteX1-35" fmla="*/ 728934 w 1504087"/>
                    <a:gd name="connsiteY1-36" fmla="*/ 17903 h 1478263"/>
                    <a:gd name="connsiteX2-37" fmla="*/ 1195862 w 1504087"/>
                    <a:gd name="connsiteY2-38" fmla="*/ 280550 h 1478263"/>
                    <a:gd name="connsiteX3-39" fmla="*/ 1477964 w 1504087"/>
                    <a:gd name="connsiteY3-40" fmla="*/ 747478 h 1478263"/>
                    <a:gd name="connsiteX4-41" fmla="*/ 1400143 w 1504087"/>
                    <a:gd name="connsiteY4-42" fmla="*/ 1263044 h 1478263"/>
                    <a:gd name="connsiteX5-43" fmla="*/ 728934 w 1504087"/>
                    <a:gd name="connsiteY5-44" fmla="*/ 1477053 h 1478263"/>
                    <a:gd name="connsiteX6-45" fmla="*/ 193913 w 1504087"/>
                    <a:gd name="connsiteY6-46" fmla="*/ 1321410 h 1478263"/>
                    <a:gd name="connsiteX7" fmla="*/ 28543 w 1504087"/>
                    <a:gd name="connsiteY7" fmla="*/ 776661 h 1478263"/>
                    <a:gd name="connsiteX0-47" fmla="*/ 2872 w 1478416"/>
                    <a:gd name="connsiteY0-48" fmla="*/ 758823 h 1460425"/>
                    <a:gd name="connsiteX1-49" fmla="*/ 275247 w 1478416"/>
                    <a:gd name="connsiteY1-50" fmla="*/ 243258 h 1460425"/>
                    <a:gd name="connsiteX2-51" fmla="*/ 703263 w 1478416"/>
                    <a:gd name="connsiteY2-52" fmla="*/ 65 h 1460425"/>
                    <a:gd name="connsiteX3-53" fmla="*/ 1170191 w 1478416"/>
                    <a:gd name="connsiteY3-54" fmla="*/ 262712 h 1460425"/>
                    <a:gd name="connsiteX4-55" fmla="*/ 1452293 w 1478416"/>
                    <a:gd name="connsiteY4-56" fmla="*/ 729640 h 1460425"/>
                    <a:gd name="connsiteX5-57" fmla="*/ 1374472 w 1478416"/>
                    <a:gd name="connsiteY5-58" fmla="*/ 1245206 h 1460425"/>
                    <a:gd name="connsiteX6-59" fmla="*/ 703263 w 1478416"/>
                    <a:gd name="connsiteY6-60" fmla="*/ 1459215 h 1460425"/>
                    <a:gd name="connsiteX7-61" fmla="*/ 168242 w 1478416"/>
                    <a:gd name="connsiteY7-62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31" y="connsiteY5-32"/>
                    </a:cxn>
                    <a:cxn ang="0">
                      <a:pos x="connsiteX6-45" y="connsiteY6-46"/>
                    </a:cxn>
                    <a:cxn ang="0">
                      <a:pos x="connsiteX7-61" y="connsiteY7-62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 userDrawn="1"/>
            </p:nvSpPr>
            <p:spPr>
              <a:xfrm>
                <a:off x="2057645" y="-730241"/>
                <a:ext cx="275757" cy="275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 userDrawn="1"/>
            </p:nvSpPr>
            <p:spPr>
              <a:xfrm>
                <a:off x="2096005" y="-673622"/>
                <a:ext cx="199035" cy="199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 userDrawn="1"/>
            </p:nvSpPr>
            <p:spPr>
              <a:xfrm>
                <a:off x="2124001" y="-641060"/>
                <a:ext cx="137322" cy="1373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 userDrawn="1"/>
          </p:nvGrpSpPr>
          <p:grpSpPr>
            <a:xfrm>
              <a:off x="1130223" y="-66550"/>
              <a:ext cx="983982" cy="1085853"/>
              <a:chOff x="2500062" y="-202089"/>
              <a:chExt cx="1976090" cy="2033639"/>
            </a:xfrm>
          </p:grpSpPr>
          <p:sp>
            <p:nvSpPr>
              <p:cNvPr id="55" name="矩形 30"/>
              <p:cNvSpPr/>
              <p:nvPr userDrawn="1"/>
            </p:nvSpPr>
            <p:spPr>
              <a:xfrm rot="21192982">
                <a:off x="2500062" y="-202089"/>
                <a:ext cx="1976090" cy="2033639"/>
              </a:xfrm>
              <a:custGeom>
                <a:avLst/>
                <a:gdLst>
                  <a:gd name="connsiteX0" fmla="*/ 0 w 2036130"/>
                  <a:gd name="connsiteY0" fmla="*/ 0 h 2033639"/>
                  <a:gd name="connsiteX1" fmla="*/ 2036130 w 2036130"/>
                  <a:gd name="connsiteY1" fmla="*/ 0 h 2033639"/>
                  <a:gd name="connsiteX2" fmla="*/ 2036130 w 2036130"/>
                  <a:gd name="connsiteY2" fmla="*/ 2033639 h 2033639"/>
                  <a:gd name="connsiteX3" fmla="*/ 0 w 2036130"/>
                  <a:gd name="connsiteY3" fmla="*/ 2033639 h 2033639"/>
                  <a:gd name="connsiteX4" fmla="*/ 0 w 2036130"/>
                  <a:gd name="connsiteY4" fmla="*/ 0 h 2033639"/>
                  <a:gd name="connsiteX0-1" fmla="*/ 60040 w 2036130"/>
                  <a:gd name="connsiteY0-2" fmla="*/ 154086 h 2033639"/>
                  <a:gd name="connsiteX1-3" fmla="*/ 2036130 w 2036130"/>
                  <a:gd name="connsiteY1-4" fmla="*/ 0 h 2033639"/>
                  <a:gd name="connsiteX2-5" fmla="*/ 2036130 w 2036130"/>
                  <a:gd name="connsiteY2-6" fmla="*/ 2033639 h 2033639"/>
                  <a:gd name="connsiteX3-7" fmla="*/ 0 w 2036130"/>
                  <a:gd name="connsiteY3-8" fmla="*/ 2033639 h 2033639"/>
                  <a:gd name="connsiteX4-9" fmla="*/ 60040 w 2036130"/>
                  <a:gd name="connsiteY4-10" fmla="*/ 154086 h 2033639"/>
                  <a:gd name="connsiteX0-11" fmla="*/ 0 w 1976090"/>
                  <a:gd name="connsiteY0-12" fmla="*/ 154086 h 2033639"/>
                  <a:gd name="connsiteX1-13" fmla="*/ 1976090 w 1976090"/>
                  <a:gd name="connsiteY1-14" fmla="*/ 0 h 2033639"/>
                  <a:gd name="connsiteX2-15" fmla="*/ 1976090 w 1976090"/>
                  <a:gd name="connsiteY2-16" fmla="*/ 2033639 h 2033639"/>
                  <a:gd name="connsiteX3-17" fmla="*/ 144856 w 1976090"/>
                  <a:gd name="connsiteY3-18" fmla="*/ 1793513 h 2033639"/>
                  <a:gd name="connsiteX4-19" fmla="*/ 0 w 1976090"/>
                  <a:gd name="connsiteY4-20" fmla="*/ 154086 h 20336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6090" h="2033639">
                    <a:moveTo>
                      <a:pt x="0" y="154086"/>
                    </a:moveTo>
                    <a:lnTo>
                      <a:pt x="1976090" y="0"/>
                    </a:lnTo>
                    <a:lnTo>
                      <a:pt x="1976090" y="2033639"/>
                    </a:lnTo>
                    <a:lnTo>
                      <a:pt x="144856" y="1793513"/>
                    </a:lnTo>
                    <a:lnTo>
                      <a:pt x="0" y="15408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 userDrawn="1"/>
            </p:nvGrpSpPr>
            <p:grpSpPr>
              <a:xfrm>
                <a:off x="2598891" y="23813"/>
                <a:ext cx="1543154" cy="1615108"/>
                <a:chOff x="1659374" y="38783"/>
                <a:chExt cx="1543154" cy="1615108"/>
              </a:xfrm>
            </p:grpSpPr>
            <p:grpSp>
              <p:nvGrpSpPr>
                <p:cNvPr id="57" name="组合 56"/>
                <p:cNvGrpSpPr/>
                <p:nvPr userDrawn="1"/>
              </p:nvGrpSpPr>
              <p:grpSpPr>
                <a:xfrm>
                  <a:off x="1659374" y="38783"/>
                  <a:ext cx="1543154" cy="1615108"/>
                  <a:chOff x="1659374" y="38783"/>
                  <a:chExt cx="1543154" cy="1615108"/>
                </a:xfrm>
              </p:grpSpPr>
              <p:sp>
                <p:nvSpPr>
                  <p:cNvPr id="61" name="矩形 60"/>
                  <p:cNvSpPr/>
                  <p:nvPr userDrawn="1"/>
                </p:nvSpPr>
                <p:spPr>
                  <a:xfrm rot="20980879">
                    <a:off x="1659374" y="65083"/>
                    <a:ext cx="1543154" cy="465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 userDrawn="1"/>
                </p:nvSpPr>
                <p:spPr>
                  <a:xfrm rot="15510091">
                    <a:off x="1768424" y="621858"/>
                    <a:ext cx="1615108" cy="4489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 userDrawn="1"/>
              </p:nvGrpSpPr>
              <p:grpSpPr>
                <a:xfrm>
                  <a:off x="1850814" y="111290"/>
                  <a:ext cx="1160275" cy="1375545"/>
                  <a:chOff x="1784615" y="126100"/>
                  <a:chExt cx="1276515" cy="1422484"/>
                </a:xfrm>
              </p:grpSpPr>
              <p:sp>
                <p:nvSpPr>
                  <p:cNvPr id="59" name="矩形 58"/>
                  <p:cNvSpPr/>
                  <p:nvPr userDrawn="1"/>
                </p:nvSpPr>
                <p:spPr>
                  <a:xfrm rot="20980879">
                    <a:off x="1784615" y="126100"/>
                    <a:ext cx="1276515" cy="3670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/>
                  <p:cNvSpPr/>
                  <p:nvPr userDrawn="1"/>
                </p:nvSpPr>
                <p:spPr>
                  <a:xfrm rot="15510091">
                    <a:off x="1923520" y="699409"/>
                    <a:ext cx="1351782" cy="3465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" name="组合 48"/>
            <p:cNvGrpSpPr/>
            <p:nvPr userDrawn="1"/>
          </p:nvGrpSpPr>
          <p:grpSpPr>
            <a:xfrm>
              <a:off x="1973882" y="-36832"/>
              <a:ext cx="989102" cy="1067120"/>
              <a:chOff x="3645942" y="-99524"/>
              <a:chExt cx="1986373" cy="1998555"/>
            </a:xfrm>
          </p:grpSpPr>
          <p:sp>
            <p:nvSpPr>
              <p:cNvPr id="50" name="矩形 33"/>
              <p:cNvSpPr/>
              <p:nvPr userDrawn="1"/>
            </p:nvSpPr>
            <p:spPr>
              <a:xfrm>
                <a:off x="3645942" y="-99524"/>
                <a:ext cx="1986373" cy="1998555"/>
              </a:xfrm>
              <a:custGeom>
                <a:avLst/>
                <a:gdLst>
                  <a:gd name="connsiteX0" fmla="*/ 0 w 1986373"/>
                  <a:gd name="connsiteY0" fmla="*/ 0 h 1998555"/>
                  <a:gd name="connsiteX1" fmla="*/ 1986373 w 1986373"/>
                  <a:gd name="connsiteY1" fmla="*/ 0 h 1998555"/>
                  <a:gd name="connsiteX2" fmla="*/ 1986373 w 1986373"/>
                  <a:gd name="connsiteY2" fmla="*/ 1998555 h 1998555"/>
                  <a:gd name="connsiteX3" fmla="*/ 0 w 1986373"/>
                  <a:gd name="connsiteY3" fmla="*/ 1998555 h 1998555"/>
                  <a:gd name="connsiteX4" fmla="*/ 0 w 1986373"/>
                  <a:gd name="connsiteY4" fmla="*/ 0 h 1998555"/>
                  <a:gd name="connsiteX0-1" fmla="*/ 0 w 1986373"/>
                  <a:gd name="connsiteY0-2" fmla="*/ 0 h 1998555"/>
                  <a:gd name="connsiteX1-3" fmla="*/ 1986373 w 1986373"/>
                  <a:gd name="connsiteY1-4" fmla="*/ 0 h 1998555"/>
                  <a:gd name="connsiteX2-5" fmla="*/ 1684816 w 1986373"/>
                  <a:gd name="connsiteY2-6" fmla="*/ 1823457 h 1998555"/>
                  <a:gd name="connsiteX3-7" fmla="*/ 0 w 1986373"/>
                  <a:gd name="connsiteY3-8" fmla="*/ 1998555 h 1998555"/>
                  <a:gd name="connsiteX4-9" fmla="*/ 0 w 1986373"/>
                  <a:gd name="connsiteY4-10" fmla="*/ 0 h 1998555"/>
                  <a:gd name="connsiteX0-11" fmla="*/ 0 w 1986373"/>
                  <a:gd name="connsiteY0-12" fmla="*/ 97277 h 1998555"/>
                  <a:gd name="connsiteX1-13" fmla="*/ 1986373 w 1986373"/>
                  <a:gd name="connsiteY1-14" fmla="*/ 0 h 1998555"/>
                  <a:gd name="connsiteX2-15" fmla="*/ 1684816 w 1986373"/>
                  <a:gd name="connsiteY2-16" fmla="*/ 1823457 h 1998555"/>
                  <a:gd name="connsiteX3-17" fmla="*/ 0 w 1986373"/>
                  <a:gd name="connsiteY3-18" fmla="*/ 1998555 h 1998555"/>
                  <a:gd name="connsiteX4-19" fmla="*/ 0 w 1986373"/>
                  <a:gd name="connsiteY4-20" fmla="*/ 97277 h 19985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86373" h="1998555">
                    <a:moveTo>
                      <a:pt x="0" y="97277"/>
                    </a:moveTo>
                    <a:lnTo>
                      <a:pt x="1986373" y="0"/>
                    </a:lnTo>
                    <a:lnTo>
                      <a:pt x="1684816" y="1823457"/>
                    </a:lnTo>
                    <a:lnTo>
                      <a:pt x="0" y="1998555"/>
                    </a:lnTo>
                    <a:lnTo>
                      <a:pt x="0" y="972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 userDrawn="1"/>
            </p:nvGrpSpPr>
            <p:grpSpPr>
              <a:xfrm rot="812696">
                <a:off x="3827613" y="81909"/>
                <a:ext cx="1257735" cy="1700727"/>
                <a:chOff x="3346650" y="-83297"/>
                <a:chExt cx="1645904" cy="2189312"/>
              </a:xfrm>
            </p:grpSpPr>
            <p:sp>
              <p:nvSpPr>
                <p:cNvPr id="52" name="矩形 22"/>
                <p:cNvSpPr/>
                <p:nvPr userDrawn="1"/>
              </p:nvSpPr>
              <p:spPr>
                <a:xfrm rot="21004698">
                  <a:off x="3346650" y="-83297"/>
                  <a:ext cx="1645904" cy="501767"/>
                </a:xfrm>
                <a:custGeom>
                  <a:avLst/>
                  <a:gdLst>
                    <a:gd name="connsiteX0" fmla="*/ 0 w 1741251"/>
                    <a:gd name="connsiteY0" fmla="*/ 0 h 423659"/>
                    <a:gd name="connsiteX1" fmla="*/ 1741251 w 1741251"/>
                    <a:gd name="connsiteY1" fmla="*/ 0 h 423659"/>
                    <a:gd name="connsiteX2" fmla="*/ 1741251 w 1741251"/>
                    <a:gd name="connsiteY2" fmla="*/ 423659 h 423659"/>
                    <a:gd name="connsiteX3" fmla="*/ 0 w 1741251"/>
                    <a:gd name="connsiteY3" fmla="*/ 423659 h 423659"/>
                    <a:gd name="connsiteX4" fmla="*/ 0 w 1741251"/>
                    <a:gd name="connsiteY4" fmla="*/ 0 h 423659"/>
                    <a:gd name="connsiteX0-1" fmla="*/ 0 w 1749631"/>
                    <a:gd name="connsiteY0-2" fmla="*/ 47910 h 471569"/>
                    <a:gd name="connsiteX1-3" fmla="*/ 1749631 w 1749631"/>
                    <a:gd name="connsiteY1-4" fmla="*/ 0 h 471569"/>
                    <a:gd name="connsiteX2-5" fmla="*/ 1741251 w 1749631"/>
                    <a:gd name="connsiteY2-6" fmla="*/ 471569 h 471569"/>
                    <a:gd name="connsiteX3-7" fmla="*/ 0 w 1749631"/>
                    <a:gd name="connsiteY3-8" fmla="*/ 471569 h 471569"/>
                    <a:gd name="connsiteX4-9" fmla="*/ 0 w 1749631"/>
                    <a:gd name="connsiteY4-10" fmla="*/ 47910 h 471569"/>
                    <a:gd name="connsiteX0-11" fmla="*/ 0 w 1784134"/>
                    <a:gd name="connsiteY0-12" fmla="*/ 47910 h 508696"/>
                    <a:gd name="connsiteX1-13" fmla="*/ 1749631 w 1784134"/>
                    <a:gd name="connsiteY1-14" fmla="*/ 0 h 508696"/>
                    <a:gd name="connsiteX2-15" fmla="*/ 1784134 w 1784134"/>
                    <a:gd name="connsiteY2-16" fmla="*/ 508696 h 508696"/>
                    <a:gd name="connsiteX3-17" fmla="*/ 0 w 1784134"/>
                    <a:gd name="connsiteY3-18" fmla="*/ 471569 h 508696"/>
                    <a:gd name="connsiteX4-19" fmla="*/ 0 w 1784134"/>
                    <a:gd name="connsiteY4-20" fmla="*/ 47910 h 5086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84134" h="508696">
                      <a:moveTo>
                        <a:pt x="0" y="47910"/>
                      </a:moveTo>
                      <a:lnTo>
                        <a:pt x="1749631" y="0"/>
                      </a:lnTo>
                      <a:lnTo>
                        <a:pt x="1784134" y="508696"/>
                      </a:lnTo>
                      <a:lnTo>
                        <a:pt x="0" y="471569"/>
                      </a:lnTo>
                      <a:lnTo>
                        <a:pt x="0" y="479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 userDrawn="1"/>
              </p:nvSpPr>
              <p:spPr>
                <a:xfrm rot="20943365">
                  <a:off x="3506772" y="49063"/>
                  <a:ext cx="463043" cy="2056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 userDrawn="1"/>
              </p:nvSpPr>
              <p:spPr>
                <a:xfrm rot="21049378">
                  <a:off x="3537828" y="801670"/>
                  <a:ext cx="1210832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509598" y="9598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748184" y="80185"/>
            <a:ext cx="9940048" cy="1867564"/>
            <a:chOff x="748184" y="80185"/>
            <a:chExt cx="9940048" cy="1867564"/>
          </a:xfrm>
        </p:grpSpPr>
        <p:sp>
          <p:nvSpPr>
            <p:cNvPr id="10" name="矩形 9"/>
            <p:cNvSpPr/>
            <p:nvPr userDrawn="1"/>
          </p:nvSpPr>
          <p:spPr>
            <a:xfrm rot="10800000">
              <a:off x="748184" y="80185"/>
              <a:ext cx="9940048" cy="1215682"/>
            </a:xfrm>
            <a:custGeom>
              <a:avLst/>
              <a:gdLst>
                <a:gd name="connsiteX0" fmla="*/ 0 w 10144329"/>
                <a:gd name="connsiteY0" fmla="*/ 0 h 1215682"/>
                <a:gd name="connsiteX1" fmla="*/ 10144329 w 10144329"/>
                <a:gd name="connsiteY1" fmla="*/ 0 h 1215682"/>
                <a:gd name="connsiteX2" fmla="*/ 10144329 w 10144329"/>
                <a:gd name="connsiteY2" fmla="*/ 1215682 h 1215682"/>
                <a:gd name="connsiteX3" fmla="*/ 0 w 10144329"/>
                <a:gd name="connsiteY3" fmla="*/ 1215682 h 1215682"/>
                <a:gd name="connsiteX4" fmla="*/ 0 w 10144329"/>
                <a:gd name="connsiteY4" fmla="*/ 0 h 1215682"/>
                <a:gd name="connsiteX0-1" fmla="*/ 0 w 10144329"/>
                <a:gd name="connsiteY0-2" fmla="*/ 0 h 1215682"/>
                <a:gd name="connsiteX1-3" fmla="*/ 9774678 w 10144329"/>
                <a:gd name="connsiteY1-4" fmla="*/ 107005 h 1215682"/>
                <a:gd name="connsiteX2-5" fmla="*/ 10144329 w 10144329"/>
                <a:gd name="connsiteY2-6" fmla="*/ 1215682 h 1215682"/>
                <a:gd name="connsiteX3-7" fmla="*/ 0 w 10144329"/>
                <a:gd name="connsiteY3-8" fmla="*/ 1215682 h 1215682"/>
                <a:gd name="connsiteX4-9" fmla="*/ 0 w 10144329"/>
                <a:gd name="connsiteY4-10" fmla="*/ 0 h 1215682"/>
                <a:gd name="connsiteX0-11" fmla="*/ 0 w 9940048"/>
                <a:gd name="connsiteY0-12" fmla="*/ 0 h 1215682"/>
                <a:gd name="connsiteX1-13" fmla="*/ 9774678 w 9940048"/>
                <a:gd name="connsiteY1-14" fmla="*/ 107005 h 1215682"/>
                <a:gd name="connsiteX2-15" fmla="*/ 9940048 w 9940048"/>
                <a:gd name="connsiteY2-16" fmla="*/ 991946 h 1215682"/>
                <a:gd name="connsiteX3-17" fmla="*/ 0 w 9940048"/>
                <a:gd name="connsiteY3-18" fmla="*/ 1215682 h 1215682"/>
                <a:gd name="connsiteX4-19" fmla="*/ 0 w 9940048"/>
                <a:gd name="connsiteY4-20" fmla="*/ 0 h 1215682"/>
                <a:gd name="connsiteX0-21" fmla="*/ 0 w 9940048"/>
                <a:gd name="connsiteY0-22" fmla="*/ 0 h 1215682"/>
                <a:gd name="connsiteX1-23" fmla="*/ 9774678 w 9940048"/>
                <a:gd name="connsiteY1-24" fmla="*/ 107005 h 1215682"/>
                <a:gd name="connsiteX2-25" fmla="*/ 9940048 w 9940048"/>
                <a:gd name="connsiteY2-26" fmla="*/ 991946 h 1215682"/>
                <a:gd name="connsiteX3-27" fmla="*/ 0 w 9940048"/>
                <a:gd name="connsiteY3-28" fmla="*/ 1215682 h 1215682"/>
                <a:gd name="connsiteX4-29" fmla="*/ 0 w 9940048"/>
                <a:gd name="connsiteY4-30" fmla="*/ 0 h 1215682"/>
                <a:gd name="connsiteX0-31" fmla="*/ 0 w 9940048"/>
                <a:gd name="connsiteY0-32" fmla="*/ 0 h 1215682"/>
                <a:gd name="connsiteX1-33" fmla="*/ 9774678 w 9940048"/>
                <a:gd name="connsiteY1-34" fmla="*/ 68094 h 1215682"/>
                <a:gd name="connsiteX2-35" fmla="*/ 9940048 w 9940048"/>
                <a:gd name="connsiteY2-36" fmla="*/ 991946 h 1215682"/>
                <a:gd name="connsiteX3-37" fmla="*/ 0 w 9940048"/>
                <a:gd name="connsiteY3-38" fmla="*/ 1215682 h 1215682"/>
                <a:gd name="connsiteX4-39" fmla="*/ 0 w 9940048"/>
                <a:gd name="connsiteY4-40" fmla="*/ 0 h 1215682"/>
                <a:gd name="connsiteX0-41" fmla="*/ 0 w 9940048"/>
                <a:gd name="connsiteY0-42" fmla="*/ 0 h 1215682"/>
                <a:gd name="connsiteX1-43" fmla="*/ 9774678 w 9940048"/>
                <a:gd name="connsiteY1-44" fmla="*/ 68094 h 1215682"/>
                <a:gd name="connsiteX2-45" fmla="*/ 9940048 w 9940048"/>
                <a:gd name="connsiteY2-46" fmla="*/ 991946 h 1215682"/>
                <a:gd name="connsiteX3-47" fmla="*/ 0 w 9940048"/>
                <a:gd name="connsiteY3-48" fmla="*/ 1215682 h 1215682"/>
                <a:gd name="connsiteX4-49" fmla="*/ 0 w 9940048"/>
                <a:gd name="connsiteY4-50" fmla="*/ 0 h 12156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40048" h="1215682">
                  <a:moveTo>
                    <a:pt x="0" y="0"/>
                  </a:moveTo>
                  <a:lnTo>
                    <a:pt x="9774678" y="68094"/>
                  </a:lnTo>
                  <a:lnTo>
                    <a:pt x="9940048" y="991946"/>
                  </a:lnTo>
                  <a:lnTo>
                    <a:pt x="0" y="1215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1512889" y="866216"/>
              <a:ext cx="478125" cy="1081533"/>
              <a:chOff x="5647145" y="876650"/>
              <a:chExt cx="478125" cy="1081533"/>
            </a:xfrm>
            <a:solidFill>
              <a:schemeClr val="lt1"/>
            </a:solidFill>
          </p:grpSpPr>
          <p:sp>
            <p:nvSpPr>
              <p:cNvPr id="11" name="矩形 10"/>
              <p:cNvSpPr/>
              <p:nvPr userDrawn="1"/>
            </p:nvSpPr>
            <p:spPr>
              <a:xfrm rot="20391208">
                <a:off x="5680629" y="876650"/>
                <a:ext cx="444641" cy="517477"/>
              </a:xfrm>
              <a:custGeom>
                <a:avLst/>
                <a:gdLst>
                  <a:gd name="connsiteX0" fmla="*/ 0 w 444641"/>
                  <a:gd name="connsiteY0" fmla="*/ 0 h 521260"/>
                  <a:gd name="connsiteX1" fmla="*/ 444641 w 444641"/>
                  <a:gd name="connsiteY1" fmla="*/ 0 h 521260"/>
                  <a:gd name="connsiteX2" fmla="*/ 444641 w 444641"/>
                  <a:gd name="connsiteY2" fmla="*/ 521260 h 521260"/>
                  <a:gd name="connsiteX3" fmla="*/ 0 w 444641"/>
                  <a:gd name="connsiteY3" fmla="*/ 521260 h 521260"/>
                  <a:gd name="connsiteX4" fmla="*/ 0 w 444641"/>
                  <a:gd name="connsiteY4" fmla="*/ 0 h 521260"/>
                  <a:gd name="connsiteX0-1" fmla="*/ 0 w 444641"/>
                  <a:gd name="connsiteY0-2" fmla="*/ 0 h 521260"/>
                  <a:gd name="connsiteX1-3" fmla="*/ 404712 w 444641"/>
                  <a:gd name="connsiteY1-4" fmla="*/ 3783 h 521260"/>
                  <a:gd name="connsiteX2-5" fmla="*/ 444641 w 444641"/>
                  <a:gd name="connsiteY2-6" fmla="*/ 521260 h 521260"/>
                  <a:gd name="connsiteX3-7" fmla="*/ 0 w 444641"/>
                  <a:gd name="connsiteY3-8" fmla="*/ 521260 h 521260"/>
                  <a:gd name="connsiteX4-9" fmla="*/ 0 w 444641"/>
                  <a:gd name="connsiteY4-10" fmla="*/ 0 h 521260"/>
                  <a:gd name="connsiteX0-11" fmla="*/ 45171 w 444641"/>
                  <a:gd name="connsiteY0-12" fmla="*/ 22746 h 517477"/>
                  <a:gd name="connsiteX1-13" fmla="*/ 404712 w 444641"/>
                  <a:gd name="connsiteY1-14" fmla="*/ 0 h 517477"/>
                  <a:gd name="connsiteX2-15" fmla="*/ 444641 w 444641"/>
                  <a:gd name="connsiteY2-16" fmla="*/ 517477 h 517477"/>
                  <a:gd name="connsiteX3-17" fmla="*/ 0 w 444641"/>
                  <a:gd name="connsiteY3-18" fmla="*/ 517477 h 517477"/>
                  <a:gd name="connsiteX4-19" fmla="*/ 45171 w 444641"/>
                  <a:gd name="connsiteY4-20" fmla="*/ 22746 h 5174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44641" h="517477">
                    <a:moveTo>
                      <a:pt x="45171" y="22746"/>
                    </a:moveTo>
                    <a:lnTo>
                      <a:pt x="404712" y="0"/>
                    </a:lnTo>
                    <a:lnTo>
                      <a:pt x="444641" y="517477"/>
                    </a:lnTo>
                    <a:lnTo>
                      <a:pt x="0" y="517477"/>
                    </a:lnTo>
                    <a:lnTo>
                      <a:pt x="45171" y="22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8952434">
                <a:off x="5647145" y="1208969"/>
                <a:ext cx="389306" cy="749214"/>
              </a:xfrm>
              <a:custGeom>
                <a:avLst/>
                <a:gdLst>
                  <a:gd name="connsiteX0" fmla="*/ 0 w 436900"/>
                  <a:gd name="connsiteY0" fmla="*/ 770449 h 770449"/>
                  <a:gd name="connsiteX1" fmla="*/ 218450 w 436900"/>
                  <a:gd name="connsiteY1" fmla="*/ 0 h 770449"/>
                  <a:gd name="connsiteX2" fmla="*/ 436900 w 436900"/>
                  <a:gd name="connsiteY2" fmla="*/ 770449 h 770449"/>
                  <a:gd name="connsiteX3" fmla="*/ 0 w 436900"/>
                  <a:gd name="connsiteY3" fmla="*/ 770449 h 770449"/>
                  <a:gd name="connsiteX0-1" fmla="*/ 0 w 444222"/>
                  <a:gd name="connsiteY0-2" fmla="*/ 770449 h 770449"/>
                  <a:gd name="connsiteX1-3" fmla="*/ 218450 w 444222"/>
                  <a:gd name="connsiteY1-4" fmla="*/ 0 h 770449"/>
                  <a:gd name="connsiteX2-5" fmla="*/ 444222 w 444222"/>
                  <a:gd name="connsiteY2-6" fmla="*/ 721391 h 770449"/>
                  <a:gd name="connsiteX3-7" fmla="*/ 0 w 444222"/>
                  <a:gd name="connsiteY3-8" fmla="*/ 770449 h 770449"/>
                  <a:gd name="connsiteX0-9" fmla="*/ 0 w 444222"/>
                  <a:gd name="connsiteY0-10" fmla="*/ 653662 h 653662"/>
                  <a:gd name="connsiteX1-11" fmla="*/ 83357 w 444222"/>
                  <a:gd name="connsiteY1-12" fmla="*/ 0 h 653662"/>
                  <a:gd name="connsiteX2-13" fmla="*/ 444222 w 444222"/>
                  <a:gd name="connsiteY2-14" fmla="*/ 604604 h 653662"/>
                  <a:gd name="connsiteX3-15" fmla="*/ 0 w 444222"/>
                  <a:gd name="connsiteY3-16" fmla="*/ 653662 h 653662"/>
                  <a:gd name="connsiteX0-17" fmla="*/ 0 w 444222"/>
                  <a:gd name="connsiteY0-18" fmla="*/ 749214 h 749214"/>
                  <a:gd name="connsiteX1-19" fmla="*/ 76401 w 444222"/>
                  <a:gd name="connsiteY1-20" fmla="*/ 0 h 749214"/>
                  <a:gd name="connsiteX2-21" fmla="*/ 444222 w 444222"/>
                  <a:gd name="connsiteY2-22" fmla="*/ 700156 h 749214"/>
                  <a:gd name="connsiteX3-23" fmla="*/ 0 w 444222"/>
                  <a:gd name="connsiteY3-24" fmla="*/ 749214 h 749214"/>
                  <a:gd name="connsiteX0-25" fmla="*/ 0 w 389306"/>
                  <a:gd name="connsiteY0-26" fmla="*/ 749214 h 749214"/>
                  <a:gd name="connsiteX1-27" fmla="*/ 76401 w 389306"/>
                  <a:gd name="connsiteY1-28" fmla="*/ 0 h 749214"/>
                  <a:gd name="connsiteX2-29" fmla="*/ 389306 w 389306"/>
                  <a:gd name="connsiteY2-30" fmla="*/ 680386 h 749214"/>
                  <a:gd name="connsiteX3-31" fmla="*/ 0 w 389306"/>
                  <a:gd name="connsiteY3-32" fmla="*/ 749214 h 7492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89306" h="749214">
                    <a:moveTo>
                      <a:pt x="0" y="749214"/>
                    </a:moveTo>
                    <a:lnTo>
                      <a:pt x="76401" y="0"/>
                    </a:lnTo>
                    <a:lnTo>
                      <a:pt x="389306" y="680386"/>
                    </a:lnTo>
                    <a:lnTo>
                      <a:pt x="0" y="7492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 userDrawn="1"/>
        </p:nvGrpSpPr>
        <p:grpSpPr>
          <a:xfrm>
            <a:off x="113488" y="1507788"/>
            <a:ext cx="11890443" cy="4749141"/>
            <a:chOff x="937099" y="2061926"/>
            <a:chExt cx="11789924" cy="4659549"/>
          </a:xfrm>
        </p:grpSpPr>
        <p:sp>
          <p:nvSpPr>
            <p:cNvPr id="7" name="矩形 6"/>
            <p:cNvSpPr/>
            <p:nvPr userDrawn="1"/>
          </p:nvSpPr>
          <p:spPr>
            <a:xfrm>
              <a:off x="937099" y="2061926"/>
              <a:ext cx="11789924" cy="4659549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-1" fmla="*/ 0 w 11264630"/>
                <a:gd name="connsiteY0-2" fmla="*/ 0 h 4912468"/>
                <a:gd name="connsiteX1-3" fmla="*/ 11108987 w 11264630"/>
                <a:gd name="connsiteY1-4" fmla="*/ 632298 h 4912468"/>
                <a:gd name="connsiteX2-5" fmla="*/ 11264630 w 11264630"/>
                <a:gd name="connsiteY2-6" fmla="*/ 4912468 h 4912468"/>
                <a:gd name="connsiteX3-7" fmla="*/ 0 w 11264630"/>
                <a:gd name="connsiteY3-8" fmla="*/ 4912468 h 4912468"/>
                <a:gd name="connsiteX4-9" fmla="*/ 0 w 11264630"/>
                <a:gd name="connsiteY4-10" fmla="*/ 0 h 4912468"/>
                <a:gd name="connsiteX0-11" fmla="*/ 116732 w 11264630"/>
                <a:gd name="connsiteY0-12" fmla="*/ 311285 h 4280170"/>
                <a:gd name="connsiteX1-13" fmla="*/ 11108987 w 11264630"/>
                <a:gd name="connsiteY1-14" fmla="*/ 0 h 4280170"/>
                <a:gd name="connsiteX2-15" fmla="*/ 11264630 w 11264630"/>
                <a:gd name="connsiteY2-16" fmla="*/ 4280170 h 4280170"/>
                <a:gd name="connsiteX3-17" fmla="*/ 0 w 11264630"/>
                <a:gd name="connsiteY3-18" fmla="*/ 4280170 h 4280170"/>
                <a:gd name="connsiteX4-19" fmla="*/ 116732 w 11264630"/>
                <a:gd name="connsiteY4-20" fmla="*/ 311285 h 4280170"/>
                <a:gd name="connsiteX0-21" fmla="*/ 116732 w 11585643"/>
                <a:gd name="connsiteY0-22" fmla="*/ 311285 h 4464996"/>
                <a:gd name="connsiteX1-23" fmla="*/ 11108987 w 11585643"/>
                <a:gd name="connsiteY1-24" fmla="*/ 0 h 4464996"/>
                <a:gd name="connsiteX2-25" fmla="*/ 11585643 w 11585643"/>
                <a:gd name="connsiteY2-26" fmla="*/ 4464996 h 4464996"/>
                <a:gd name="connsiteX3-27" fmla="*/ 0 w 11585643"/>
                <a:gd name="connsiteY3-28" fmla="*/ 4280170 h 4464996"/>
                <a:gd name="connsiteX4-29" fmla="*/ 116732 w 11585643"/>
                <a:gd name="connsiteY4-30" fmla="*/ 311285 h 4464996"/>
                <a:gd name="connsiteX0-31" fmla="*/ 184826 w 11585643"/>
                <a:gd name="connsiteY0-32" fmla="*/ 389107 h 4464996"/>
                <a:gd name="connsiteX1-33" fmla="*/ 11108987 w 11585643"/>
                <a:gd name="connsiteY1-34" fmla="*/ 0 h 4464996"/>
                <a:gd name="connsiteX2-35" fmla="*/ 11585643 w 11585643"/>
                <a:gd name="connsiteY2-36" fmla="*/ 4464996 h 4464996"/>
                <a:gd name="connsiteX3-37" fmla="*/ 0 w 11585643"/>
                <a:gd name="connsiteY3-38" fmla="*/ 4280170 h 4464996"/>
                <a:gd name="connsiteX4-39" fmla="*/ 184826 w 11585643"/>
                <a:gd name="connsiteY4-40" fmla="*/ 389107 h 4464996"/>
                <a:gd name="connsiteX0-41" fmla="*/ 184826 w 11585643"/>
                <a:gd name="connsiteY0-42" fmla="*/ 389107 h 4464996"/>
                <a:gd name="connsiteX1-43" fmla="*/ 11108987 w 11585643"/>
                <a:gd name="connsiteY1-44" fmla="*/ 0 h 4464996"/>
                <a:gd name="connsiteX2-45" fmla="*/ 11585643 w 11585643"/>
                <a:gd name="connsiteY2-46" fmla="*/ 4464996 h 4464996"/>
                <a:gd name="connsiteX3-47" fmla="*/ 0 w 11585643"/>
                <a:gd name="connsiteY3-48" fmla="*/ 4387174 h 4464996"/>
                <a:gd name="connsiteX4-49" fmla="*/ 184826 w 11585643"/>
                <a:gd name="connsiteY4-50" fmla="*/ 389107 h 4464996"/>
                <a:gd name="connsiteX0-51" fmla="*/ 184826 w 11789924"/>
                <a:gd name="connsiteY0-52" fmla="*/ 389107 h 4659549"/>
                <a:gd name="connsiteX1-53" fmla="*/ 11108987 w 11789924"/>
                <a:gd name="connsiteY1-54" fmla="*/ 0 h 4659549"/>
                <a:gd name="connsiteX2-55" fmla="*/ 11789924 w 11789924"/>
                <a:gd name="connsiteY2-56" fmla="*/ 4659549 h 4659549"/>
                <a:gd name="connsiteX3-57" fmla="*/ 0 w 11789924"/>
                <a:gd name="connsiteY3-58" fmla="*/ 4387174 h 4659549"/>
                <a:gd name="connsiteX4-59" fmla="*/ 184826 w 11789924"/>
                <a:gd name="connsiteY4-60" fmla="*/ 389107 h 46595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89924" h="4659549">
                  <a:moveTo>
                    <a:pt x="184826" y="389107"/>
                  </a:moveTo>
                  <a:lnTo>
                    <a:pt x="11108987" y="0"/>
                  </a:lnTo>
                  <a:lnTo>
                    <a:pt x="11789924" y="4659549"/>
                  </a:lnTo>
                  <a:lnTo>
                    <a:pt x="0" y="4387174"/>
                  </a:lnTo>
                  <a:lnTo>
                    <a:pt x="184826" y="38910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6"/>
            <p:cNvSpPr/>
            <p:nvPr userDrawn="1"/>
          </p:nvSpPr>
          <p:spPr>
            <a:xfrm>
              <a:off x="1055452" y="2243797"/>
              <a:ext cx="11553217" cy="4205422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-1" fmla="*/ 0 w 11264630"/>
                <a:gd name="connsiteY0-2" fmla="*/ 0 h 4912468"/>
                <a:gd name="connsiteX1-3" fmla="*/ 11108987 w 11264630"/>
                <a:gd name="connsiteY1-4" fmla="*/ 632298 h 4912468"/>
                <a:gd name="connsiteX2-5" fmla="*/ 11264630 w 11264630"/>
                <a:gd name="connsiteY2-6" fmla="*/ 4912468 h 4912468"/>
                <a:gd name="connsiteX3-7" fmla="*/ 0 w 11264630"/>
                <a:gd name="connsiteY3-8" fmla="*/ 4912468 h 4912468"/>
                <a:gd name="connsiteX4-9" fmla="*/ 0 w 11264630"/>
                <a:gd name="connsiteY4-10" fmla="*/ 0 h 4912468"/>
                <a:gd name="connsiteX0-11" fmla="*/ 116732 w 11264630"/>
                <a:gd name="connsiteY0-12" fmla="*/ 311285 h 4280170"/>
                <a:gd name="connsiteX1-13" fmla="*/ 11108987 w 11264630"/>
                <a:gd name="connsiteY1-14" fmla="*/ 0 h 4280170"/>
                <a:gd name="connsiteX2-15" fmla="*/ 11264630 w 11264630"/>
                <a:gd name="connsiteY2-16" fmla="*/ 4280170 h 4280170"/>
                <a:gd name="connsiteX3-17" fmla="*/ 0 w 11264630"/>
                <a:gd name="connsiteY3-18" fmla="*/ 4280170 h 4280170"/>
                <a:gd name="connsiteX4-19" fmla="*/ 116732 w 11264630"/>
                <a:gd name="connsiteY4-20" fmla="*/ 311285 h 4280170"/>
                <a:gd name="connsiteX0-21" fmla="*/ 116732 w 11585643"/>
                <a:gd name="connsiteY0-22" fmla="*/ 311285 h 4464996"/>
                <a:gd name="connsiteX1-23" fmla="*/ 11108987 w 11585643"/>
                <a:gd name="connsiteY1-24" fmla="*/ 0 h 4464996"/>
                <a:gd name="connsiteX2-25" fmla="*/ 11585643 w 11585643"/>
                <a:gd name="connsiteY2-26" fmla="*/ 4464996 h 4464996"/>
                <a:gd name="connsiteX3-27" fmla="*/ 0 w 11585643"/>
                <a:gd name="connsiteY3-28" fmla="*/ 4280170 h 4464996"/>
                <a:gd name="connsiteX4-29" fmla="*/ 116732 w 11585643"/>
                <a:gd name="connsiteY4-30" fmla="*/ 311285 h 4464996"/>
                <a:gd name="connsiteX0-31" fmla="*/ 184826 w 11585643"/>
                <a:gd name="connsiteY0-32" fmla="*/ 389107 h 4464996"/>
                <a:gd name="connsiteX1-33" fmla="*/ 11108987 w 11585643"/>
                <a:gd name="connsiteY1-34" fmla="*/ 0 h 4464996"/>
                <a:gd name="connsiteX2-35" fmla="*/ 11585643 w 11585643"/>
                <a:gd name="connsiteY2-36" fmla="*/ 4464996 h 4464996"/>
                <a:gd name="connsiteX3-37" fmla="*/ 0 w 11585643"/>
                <a:gd name="connsiteY3-38" fmla="*/ 4280170 h 4464996"/>
                <a:gd name="connsiteX4-39" fmla="*/ 184826 w 11585643"/>
                <a:gd name="connsiteY4-40" fmla="*/ 389107 h 4464996"/>
                <a:gd name="connsiteX0-41" fmla="*/ 184826 w 11585643"/>
                <a:gd name="connsiteY0-42" fmla="*/ 389107 h 4464996"/>
                <a:gd name="connsiteX1-43" fmla="*/ 11108987 w 11585643"/>
                <a:gd name="connsiteY1-44" fmla="*/ 0 h 4464996"/>
                <a:gd name="connsiteX2-45" fmla="*/ 11585643 w 11585643"/>
                <a:gd name="connsiteY2-46" fmla="*/ 4464996 h 4464996"/>
                <a:gd name="connsiteX3-47" fmla="*/ 0 w 11585643"/>
                <a:gd name="connsiteY3-48" fmla="*/ 4387174 h 4464996"/>
                <a:gd name="connsiteX4-49" fmla="*/ 184826 w 11585643"/>
                <a:gd name="connsiteY4-50" fmla="*/ 389107 h 4464996"/>
                <a:gd name="connsiteX0-51" fmla="*/ 184826 w 11789924"/>
                <a:gd name="connsiteY0-52" fmla="*/ 389107 h 4659549"/>
                <a:gd name="connsiteX1-53" fmla="*/ 11108987 w 11789924"/>
                <a:gd name="connsiteY1-54" fmla="*/ 0 h 4659549"/>
                <a:gd name="connsiteX2-55" fmla="*/ 11789924 w 11789924"/>
                <a:gd name="connsiteY2-56" fmla="*/ 4659549 h 4659549"/>
                <a:gd name="connsiteX3-57" fmla="*/ 0 w 11789924"/>
                <a:gd name="connsiteY3-58" fmla="*/ 4387174 h 4659549"/>
                <a:gd name="connsiteX4-59" fmla="*/ 184826 w 11789924"/>
                <a:gd name="connsiteY4-60" fmla="*/ 389107 h 4659549"/>
                <a:gd name="connsiteX0-61" fmla="*/ 184826 w 11789924"/>
                <a:gd name="connsiteY0-62" fmla="*/ 274524 h 4544966"/>
                <a:gd name="connsiteX1-63" fmla="*/ 11029235 w 11789924"/>
                <a:gd name="connsiteY1-64" fmla="*/ 0 h 4544966"/>
                <a:gd name="connsiteX2-65" fmla="*/ 11789924 w 11789924"/>
                <a:gd name="connsiteY2-66" fmla="*/ 4544966 h 4544966"/>
                <a:gd name="connsiteX3-67" fmla="*/ 0 w 11789924"/>
                <a:gd name="connsiteY3-68" fmla="*/ 4272591 h 4544966"/>
                <a:gd name="connsiteX4-69" fmla="*/ 184826 w 11789924"/>
                <a:gd name="connsiteY4-70" fmla="*/ 274524 h 4544966"/>
                <a:gd name="connsiteX0-71" fmla="*/ 184826 w 11849738"/>
                <a:gd name="connsiteY0-72" fmla="*/ 274524 h 4503299"/>
                <a:gd name="connsiteX1-73" fmla="*/ 11029235 w 11849738"/>
                <a:gd name="connsiteY1-74" fmla="*/ 0 h 4503299"/>
                <a:gd name="connsiteX2-75" fmla="*/ 11849738 w 11849738"/>
                <a:gd name="connsiteY2-76" fmla="*/ 4503299 h 4503299"/>
                <a:gd name="connsiteX3-77" fmla="*/ 0 w 11849738"/>
                <a:gd name="connsiteY3-78" fmla="*/ 4272591 h 4503299"/>
                <a:gd name="connsiteX4-79" fmla="*/ 184826 w 11849738"/>
                <a:gd name="connsiteY4-80" fmla="*/ 274524 h 4503299"/>
                <a:gd name="connsiteX0-81" fmla="*/ 224702 w 11849738"/>
                <a:gd name="connsiteY0-82" fmla="*/ 305774 h 4503299"/>
                <a:gd name="connsiteX1-83" fmla="*/ 11029235 w 11849738"/>
                <a:gd name="connsiteY1-84" fmla="*/ 0 h 4503299"/>
                <a:gd name="connsiteX2-85" fmla="*/ 11849738 w 11849738"/>
                <a:gd name="connsiteY2-86" fmla="*/ 4503299 h 4503299"/>
                <a:gd name="connsiteX3-87" fmla="*/ 0 w 11849738"/>
                <a:gd name="connsiteY3-88" fmla="*/ 4272591 h 4503299"/>
                <a:gd name="connsiteX4-89" fmla="*/ 224702 w 11849738"/>
                <a:gd name="connsiteY4-90" fmla="*/ 305774 h 4503299"/>
                <a:gd name="connsiteX0-91" fmla="*/ 214733 w 11839769"/>
                <a:gd name="connsiteY0-92" fmla="*/ 305774 h 4503299"/>
                <a:gd name="connsiteX1-93" fmla="*/ 11019266 w 11839769"/>
                <a:gd name="connsiteY1-94" fmla="*/ 0 h 4503299"/>
                <a:gd name="connsiteX2-95" fmla="*/ 11839769 w 11839769"/>
                <a:gd name="connsiteY2-96" fmla="*/ 4503299 h 4503299"/>
                <a:gd name="connsiteX3-97" fmla="*/ 0 w 11839769"/>
                <a:gd name="connsiteY3-98" fmla="*/ 4355925 h 4503299"/>
                <a:gd name="connsiteX4-99" fmla="*/ 214733 w 11839769"/>
                <a:gd name="connsiteY4-100" fmla="*/ 305774 h 45032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839769" h="4503299">
                  <a:moveTo>
                    <a:pt x="214733" y="305774"/>
                  </a:moveTo>
                  <a:lnTo>
                    <a:pt x="11019266" y="0"/>
                  </a:lnTo>
                  <a:lnTo>
                    <a:pt x="11839769" y="4503299"/>
                  </a:lnTo>
                  <a:lnTo>
                    <a:pt x="0" y="4355925"/>
                  </a:lnTo>
                  <a:lnTo>
                    <a:pt x="214733" y="305774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926" y="260677"/>
            <a:ext cx="10426430" cy="10668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917" y="267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 userDrawn="1"/>
        </p:nvSpPr>
        <p:spPr>
          <a:xfrm>
            <a:off x="5583677" y="2519464"/>
            <a:ext cx="4027251" cy="3453319"/>
          </a:xfrm>
          <a:custGeom>
            <a:avLst/>
            <a:gdLst>
              <a:gd name="connsiteX0" fmla="*/ 3842425 w 4027251"/>
              <a:gd name="connsiteY0" fmla="*/ 2675106 h 3453319"/>
              <a:gd name="connsiteX1" fmla="*/ 4027251 w 4027251"/>
              <a:gd name="connsiteY1" fmla="*/ 2383276 h 3453319"/>
              <a:gd name="connsiteX2" fmla="*/ 2188723 w 4027251"/>
              <a:gd name="connsiteY2" fmla="*/ 1809345 h 3453319"/>
              <a:gd name="connsiteX3" fmla="*/ 1750978 w 4027251"/>
              <a:gd name="connsiteY3" fmla="*/ 0 h 3453319"/>
              <a:gd name="connsiteX4" fmla="*/ 0 w 4027251"/>
              <a:gd name="connsiteY4" fmla="*/ 1186774 h 3453319"/>
              <a:gd name="connsiteX5" fmla="*/ 719846 w 4027251"/>
              <a:gd name="connsiteY5" fmla="*/ 1984442 h 3453319"/>
              <a:gd name="connsiteX6" fmla="*/ 379378 w 4027251"/>
              <a:gd name="connsiteY6" fmla="*/ 3015574 h 3453319"/>
              <a:gd name="connsiteX7" fmla="*/ 710119 w 4027251"/>
              <a:gd name="connsiteY7" fmla="*/ 3161489 h 3453319"/>
              <a:gd name="connsiteX8" fmla="*/ 1040859 w 4027251"/>
              <a:gd name="connsiteY8" fmla="*/ 2149813 h 3453319"/>
              <a:gd name="connsiteX9" fmla="*/ 3278221 w 4027251"/>
              <a:gd name="connsiteY9" fmla="*/ 3453319 h 3453319"/>
              <a:gd name="connsiteX10" fmla="*/ 3842425 w 4027251"/>
              <a:gd name="connsiteY10" fmla="*/ 2675106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7251" h="3453319">
                <a:moveTo>
                  <a:pt x="3842425" y="2675106"/>
                </a:moveTo>
                <a:lnTo>
                  <a:pt x="4027251" y="2383276"/>
                </a:lnTo>
                <a:lnTo>
                  <a:pt x="2188723" y="1809345"/>
                </a:lnTo>
                <a:lnTo>
                  <a:pt x="1750978" y="0"/>
                </a:lnTo>
                <a:lnTo>
                  <a:pt x="0" y="1186774"/>
                </a:lnTo>
                <a:lnTo>
                  <a:pt x="719846" y="1984442"/>
                </a:lnTo>
                <a:lnTo>
                  <a:pt x="379378" y="3015574"/>
                </a:lnTo>
                <a:lnTo>
                  <a:pt x="710119" y="3161489"/>
                </a:lnTo>
                <a:lnTo>
                  <a:pt x="1040859" y="2149813"/>
                </a:lnTo>
                <a:lnTo>
                  <a:pt x="3278221" y="3453319"/>
                </a:lnTo>
                <a:lnTo>
                  <a:pt x="3842425" y="267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 userDrawn="1"/>
        </p:nvSpPr>
        <p:spPr>
          <a:xfrm>
            <a:off x="6984460" y="4482164"/>
            <a:ext cx="2500008" cy="1831085"/>
          </a:xfrm>
          <a:custGeom>
            <a:avLst/>
            <a:gdLst>
              <a:gd name="connsiteX0" fmla="*/ 0 w 2500008"/>
              <a:gd name="connsiteY0" fmla="*/ 797668 h 1945532"/>
              <a:gd name="connsiteX1" fmla="*/ 632297 w 2500008"/>
              <a:gd name="connsiteY1" fmla="*/ 0 h 1945532"/>
              <a:gd name="connsiteX2" fmla="*/ 2500008 w 2500008"/>
              <a:gd name="connsiteY2" fmla="*/ 778213 h 1945532"/>
              <a:gd name="connsiteX3" fmla="*/ 1906621 w 2500008"/>
              <a:gd name="connsiteY3" fmla="*/ 1945532 h 1945532"/>
              <a:gd name="connsiteX4" fmla="*/ 0 w 2500008"/>
              <a:gd name="connsiteY4" fmla="*/ 797668 h 19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008" h="1945532">
                <a:moveTo>
                  <a:pt x="0" y="797668"/>
                </a:moveTo>
                <a:lnTo>
                  <a:pt x="632297" y="0"/>
                </a:lnTo>
                <a:lnTo>
                  <a:pt x="2500008" y="778213"/>
                </a:lnTo>
                <a:lnTo>
                  <a:pt x="1906621" y="1945532"/>
                </a:lnTo>
                <a:lnTo>
                  <a:pt x="0" y="797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 userDrawn="1"/>
        </p:nvSpPr>
        <p:spPr>
          <a:xfrm>
            <a:off x="2626468" y="593387"/>
            <a:ext cx="2996119" cy="2723745"/>
          </a:xfrm>
          <a:custGeom>
            <a:avLst/>
            <a:gdLst>
              <a:gd name="connsiteX0" fmla="*/ 1663430 w 2996119"/>
              <a:gd name="connsiteY0" fmla="*/ 2198451 h 2723745"/>
              <a:gd name="connsiteX1" fmla="*/ 0 w 2996119"/>
              <a:gd name="connsiteY1" fmla="*/ 904673 h 2723745"/>
              <a:gd name="connsiteX2" fmla="*/ 311285 w 2996119"/>
              <a:gd name="connsiteY2" fmla="*/ 369651 h 2723745"/>
              <a:gd name="connsiteX3" fmla="*/ 1614792 w 2996119"/>
              <a:gd name="connsiteY3" fmla="*/ 1517515 h 2723745"/>
              <a:gd name="connsiteX4" fmla="*/ 1770434 w 2996119"/>
              <a:gd name="connsiteY4" fmla="*/ 1459149 h 2723745"/>
              <a:gd name="connsiteX5" fmla="*/ 719847 w 2996119"/>
              <a:gd name="connsiteY5" fmla="*/ 38911 h 2723745"/>
              <a:gd name="connsiteX6" fmla="*/ 778213 w 2996119"/>
              <a:gd name="connsiteY6" fmla="*/ 0 h 2723745"/>
              <a:gd name="connsiteX7" fmla="*/ 2996119 w 2996119"/>
              <a:gd name="connsiteY7" fmla="*/ 2723745 h 2723745"/>
              <a:gd name="connsiteX8" fmla="*/ 1935804 w 2996119"/>
              <a:gd name="connsiteY8" fmla="*/ 2412460 h 2723745"/>
              <a:gd name="connsiteX9" fmla="*/ 1663430 w 2996119"/>
              <a:gd name="connsiteY9" fmla="*/ 2198451 h 272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6119" h="2723745">
                <a:moveTo>
                  <a:pt x="1663430" y="2198451"/>
                </a:moveTo>
                <a:lnTo>
                  <a:pt x="0" y="904673"/>
                </a:lnTo>
                <a:lnTo>
                  <a:pt x="311285" y="369651"/>
                </a:lnTo>
                <a:lnTo>
                  <a:pt x="1614792" y="1517515"/>
                </a:lnTo>
                <a:lnTo>
                  <a:pt x="1770434" y="1459149"/>
                </a:lnTo>
                <a:lnTo>
                  <a:pt x="719847" y="38911"/>
                </a:lnTo>
                <a:lnTo>
                  <a:pt x="778213" y="0"/>
                </a:lnTo>
                <a:lnTo>
                  <a:pt x="2996119" y="2723745"/>
                </a:lnTo>
                <a:lnTo>
                  <a:pt x="1935804" y="2412460"/>
                </a:lnTo>
                <a:lnTo>
                  <a:pt x="1663430" y="21984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 rot="643883">
            <a:off x="6316542" y="3874868"/>
            <a:ext cx="4612323" cy="36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2235947" y="3501959"/>
            <a:ext cx="2930847" cy="2548646"/>
          </a:xfrm>
          <a:custGeom>
            <a:avLst/>
            <a:gdLst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42417 w 2422187"/>
              <a:gd name="connsiteY9" fmla="*/ 1342417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-1" fmla="*/ 544749 w 2422187"/>
              <a:gd name="connsiteY0-2" fmla="*/ 729574 h 2548646"/>
              <a:gd name="connsiteX1-3" fmla="*/ 0 w 2422187"/>
              <a:gd name="connsiteY1-4" fmla="*/ 1225685 h 2548646"/>
              <a:gd name="connsiteX2-5" fmla="*/ 603115 w 2422187"/>
              <a:gd name="connsiteY2-6" fmla="*/ 1585608 h 2548646"/>
              <a:gd name="connsiteX3-7" fmla="*/ 87549 w 2422187"/>
              <a:gd name="connsiteY3-8" fmla="*/ 2178995 h 2548646"/>
              <a:gd name="connsiteX4-9" fmla="*/ 214008 w 2422187"/>
              <a:gd name="connsiteY4-10" fmla="*/ 2256817 h 2548646"/>
              <a:gd name="connsiteX5-11" fmla="*/ 904672 w 2422187"/>
              <a:gd name="connsiteY5-12" fmla="*/ 1391055 h 2548646"/>
              <a:gd name="connsiteX6-13" fmla="*/ 1196502 w 2422187"/>
              <a:gd name="connsiteY6-14" fmla="*/ 1566153 h 2548646"/>
              <a:gd name="connsiteX7-15" fmla="*/ 1118681 w 2422187"/>
              <a:gd name="connsiteY7-16" fmla="*/ 2548646 h 2548646"/>
              <a:gd name="connsiteX8-17" fmla="*/ 1254868 w 2422187"/>
              <a:gd name="connsiteY8-18" fmla="*/ 2538919 h 2548646"/>
              <a:gd name="connsiteX9-19" fmla="*/ 1302220 w 2422187"/>
              <a:gd name="connsiteY9-20" fmla="*/ 1040859 h 2548646"/>
              <a:gd name="connsiteX10-21" fmla="*/ 1488332 w 2422187"/>
              <a:gd name="connsiteY10-22" fmla="*/ 1264595 h 2548646"/>
              <a:gd name="connsiteX11-23" fmla="*/ 1653702 w 2422187"/>
              <a:gd name="connsiteY11-24" fmla="*/ 1332689 h 2548646"/>
              <a:gd name="connsiteX12-25" fmla="*/ 2422187 w 2422187"/>
              <a:gd name="connsiteY12-26" fmla="*/ 0 h 2548646"/>
              <a:gd name="connsiteX13-27" fmla="*/ 1926077 w 2422187"/>
              <a:gd name="connsiteY13-28" fmla="*/ 0 h 2548646"/>
              <a:gd name="connsiteX14-29" fmla="*/ 1303506 w 2422187"/>
              <a:gd name="connsiteY14-30" fmla="*/ 525293 h 2548646"/>
              <a:gd name="connsiteX15-31" fmla="*/ 544749 w 2422187"/>
              <a:gd name="connsiteY15-32" fmla="*/ 729574 h 2548646"/>
              <a:gd name="connsiteX0-33" fmla="*/ 544749 w 2422187"/>
              <a:gd name="connsiteY0-34" fmla="*/ 729574 h 2548646"/>
              <a:gd name="connsiteX1-35" fmla="*/ 0 w 2422187"/>
              <a:gd name="connsiteY1-36" fmla="*/ 1225685 h 2548646"/>
              <a:gd name="connsiteX2-37" fmla="*/ 603115 w 2422187"/>
              <a:gd name="connsiteY2-38" fmla="*/ 1585608 h 2548646"/>
              <a:gd name="connsiteX3-39" fmla="*/ 87549 w 2422187"/>
              <a:gd name="connsiteY3-40" fmla="*/ 2178995 h 2548646"/>
              <a:gd name="connsiteX4-41" fmla="*/ 214008 w 2422187"/>
              <a:gd name="connsiteY4-42" fmla="*/ 2256817 h 2548646"/>
              <a:gd name="connsiteX5-43" fmla="*/ 904672 w 2422187"/>
              <a:gd name="connsiteY5-44" fmla="*/ 1391055 h 2548646"/>
              <a:gd name="connsiteX6-45" fmla="*/ 1196502 w 2422187"/>
              <a:gd name="connsiteY6-46" fmla="*/ 1566153 h 2548646"/>
              <a:gd name="connsiteX7-47" fmla="*/ 1118681 w 2422187"/>
              <a:gd name="connsiteY7-48" fmla="*/ 2548646 h 2548646"/>
              <a:gd name="connsiteX8-49" fmla="*/ 1254868 w 2422187"/>
              <a:gd name="connsiteY8-50" fmla="*/ 2538919 h 2548646"/>
              <a:gd name="connsiteX9-51" fmla="*/ 1302220 w 2422187"/>
              <a:gd name="connsiteY9-52" fmla="*/ 1040859 h 2548646"/>
              <a:gd name="connsiteX10-53" fmla="*/ 1432057 w 2422187"/>
              <a:gd name="connsiteY10-54" fmla="*/ 1021403 h 2548646"/>
              <a:gd name="connsiteX11-55" fmla="*/ 1653702 w 2422187"/>
              <a:gd name="connsiteY11-56" fmla="*/ 1332689 h 2548646"/>
              <a:gd name="connsiteX12-57" fmla="*/ 2422187 w 2422187"/>
              <a:gd name="connsiteY12-58" fmla="*/ 0 h 2548646"/>
              <a:gd name="connsiteX13-59" fmla="*/ 1926077 w 2422187"/>
              <a:gd name="connsiteY13-60" fmla="*/ 0 h 2548646"/>
              <a:gd name="connsiteX14-61" fmla="*/ 1303506 w 2422187"/>
              <a:gd name="connsiteY14-62" fmla="*/ 525293 h 2548646"/>
              <a:gd name="connsiteX15-63" fmla="*/ 544749 w 2422187"/>
              <a:gd name="connsiteY15-64" fmla="*/ 729574 h 2548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2422187" h="2548646">
                <a:moveTo>
                  <a:pt x="544749" y="729574"/>
                </a:moveTo>
                <a:lnTo>
                  <a:pt x="0" y="1225685"/>
                </a:lnTo>
                <a:lnTo>
                  <a:pt x="603115" y="1585608"/>
                </a:lnTo>
                <a:lnTo>
                  <a:pt x="87549" y="2178995"/>
                </a:lnTo>
                <a:lnTo>
                  <a:pt x="214008" y="2256817"/>
                </a:lnTo>
                <a:lnTo>
                  <a:pt x="904672" y="1391055"/>
                </a:lnTo>
                <a:lnTo>
                  <a:pt x="1196502" y="1566153"/>
                </a:lnTo>
                <a:lnTo>
                  <a:pt x="1118681" y="2548646"/>
                </a:lnTo>
                <a:lnTo>
                  <a:pt x="1254868" y="2538919"/>
                </a:lnTo>
                <a:lnTo>
                  <a:pt x="1302220" y="1040859"/>
                </a:lnTo>
                <a:lnTo>
                  <a:pt x="1432057" y="1021403"/>
                </a:lnTo>
                <a:lnTo>
                  <a:pt x="1653702" y="1332689"/>
                </a:lnTo>
                <a:lnTo>
                  <a:pt x="2422187" y="0"/>
                </a:lnTo>
                <a:lnTo>
                  <a:pt x="1926077" y="0"/>
                </a:lnTo>
                <a:lnTo>
                  <a:pt x="1303506" y="525293"/>
                </a:lnTo>
                <a:lnTo>
                  <a:pt x="544749" y="729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22786" y="3035029"/>
            <a:ext cx="6123946" cy="1558317"/>
          </a:xfrm>
          <a:custGeom>
            <a:avLst/>
            <a:gdLst>
              <a:gd name="connsiteX0" fmla="*/ 0 w 5009744"/>
              <a:gd name="connsiteY0" fmla="*/ 466928 h 1371600"/>
              <a:gd name="connsiteX1" fmla="*/ 1254868 w 5009744"/>
              <a:gd name="connsiteY1" fmla="*/ 223736 h 1371600"/>
              <a:gd name="connsiteX2" fmla="*/ 3346315 w 5009744"/>
              <a:gd name="connsiteY2" fmla="*/ 0 h 1371600"/>
              <a:gd name="connsiteX3" fmla="*/ 3190672 w 5009744"/>
              <a:gd name="connsiteY3" fmla="*/ 651753 h 1371600"/>
              <a:gd name="connsiteX4" fmla="*/ 5009744 w 5009744"/>
              <a:gd name="connsiteY4" fmla="*/ 515566 h 1371600"/>
              <a:gd name="connsiteX5" fmla="*/ 4581727 w 5009744"/>
              <a:gd name="connsiteY5" fmla="*/ 1371600 h 1371600"/>
              <a:gd name="connsiteX6" fmla="*/ 2140085 w 5009744"/>
              <a:gd name="connsiteY6" fmla="*/ 826851 h 1371600"/>
              <a:gd name="connsiteX7" fmla="*/ 0 w 5009744"/>
              <a:gd name="connsiteY7" fmla="*/ 466928 h 1371600"/>
              <a:gd name="connsiteX0-1" fmla="*/ 0 w 5214025"/>
              <a:gd name="connsiteY0-2" fmla="*/ 642025 h 1371600"/>
              <a:gd name="connsiteX1-3" fmla="*/ 1459149 w 5214025"/>
              <a:gd name="connsiteY1-4" fmla="*/ 223736 h 1371600"/>
              <a:gd name="connsiteX2-5" fmla="*/ 3550596 w 5214025"/>
              <a:gd name="connsiteY2-6" fmla="*/ 0 h 1371600"/>
              <a:gd name="connsiteX3-7" fmla="*/ 3394953 w 5214025"/>
              <a:gd name="connsiteY3-8" fmla="*/ 651753 h 1371600"/>
              <a:gd name="connsiteX4-9" fmla="*/ 5214025 w 5214025"/>
              <a:gd name="connsiteY4-10" fmla="*/ 515566 h 1371600"/>
              <a:gd name="connsiteX5-11" fmla="*/ 4786008 w 5214025"/>
              <a:gd name="connsiteY5-12" fmla="*/ 1371600 h 1371600"/>
              <a:gd name="connsiteX6-13" fmla="*/ 2344366 w 5214025"/>
              <a:gd name="connsiteY6-14" fmla="*/ 826851 h 1371600"/>
              <a:gd name="connsiteX7-15" fmla="*/ 0 w 5214025"/>
              <a:gd name="connsiteY7-16" fmla="*/ 642025 h 1371600"/>
              <a:gd name="connsiteX0-17" fmla="*/ 0 w 5214025"/>
              <a:gd name="connsiteY0-18" fmla="*/ 583659 h 1313234"/>
              <a:gd name="connsiteX1-19" fmla="*/ 1459149 w 5214025"/>
              <a:gd name="connsiteY1-20" fmla="*/ 165370 h 1313234"/>
              <a:gd name="connsiteX2-21" fmla="*/ 3044758 w 5214025"/>
              <a:gd name="connsiteY2-22" fmla="*/ 0 h 1313234"/>
              <a:gd name="connsiteX3-23" fmla="*/ 3394953 w 5214025"/>
              <a:gd name="connsiteY3-24" fmla="*/ 593387 h 1313234"/>
              <a:gd name="connsiteX4-25" fmla="*/ 5214025 w 5214025"/>
              <a:gd name="connsiteY4-26" fmla="*/ 457200 h 1313234"/>
              <a:gd name="connsiteX5-27" fmla="*/ 4786008 w 5214025"/>
              <a:gd name="connsiteY5-28" fmla="*/ 1313234 h 1313234"/>
              <a:gd name="connsiteX6-29" fmla="*/ 2344366 w 5214025"/>
              <a:gd name="connsiteY6-30" fmla="*/ 768485 h 1313234"/>
              <a:gd name="connsiteX7-31" fmla="*/ 0 w 5214025"/>
              <a:gd name="connsiteY7-32" fmla="*/ 583659 h 1313234"/>
              <a:gd name="connsiteX0-33" fmla="*/ 0 w 5214025"/>
              <a:gd name="connsiteY0-34" fmla="*/ 583659 h 1313234"/>
              <a:gd name="connsiteX1-35" fmla="*/ 1459149 w 5214025"/>
              <a:gd name="connsiteY1-36" fmla="*/ 165370 h 1313234"/>
              <a:gd name="connsiteX2-37" fmla="*/ 3044758 w 5214025"/>
              <a:gd name="connsiteY2-38" fmla="*/ 0 h 1313234"/>
              <a:gd name="connsiteX3-39" fmla="*/ 2801566 w 5214025"/>
              <a:gd name="connsiteY3-40" fmla="*/ 418289 h 1313234"/>
              <a:gd name="connsiteX4-41" fmla="*/ 5214025 w 5214025"/>
              <a:gd name="connsiteY4-42" fmla="*/ 457200 h 1313234"/>
              <a:gd name="connsiteX5-43" fmla="*/ 4786008 w 5214025"/>
              <a:gd name="connsiteY5-44" fmla="*/ 1313234 h 1313234"/>
              <a:gd name="connsiteX6-45" fmla="*/ 2344366 w 5214025"/>
              <a:gd name="connsiteY6-46" fmla="*/ 768485 h 1313234"/>
              <a:gd name="connsiteX7-47" fmla="*/ 0 w 5214025"/>
              <a:gd name="connsiteY7-48" fmla="*/ 583659 h 1313234"/>
              <a:gd name="connsiteX0-49" fmla="*/ 0 w 5214025"/>
              <a:gd name="connsiteY0-50" fmla="*/ 583659 h 1313234"/>
              <a:gd name="connsiteX1-51" fmla="*/ 1459149 w 5214025"/>
              <a:gd name="connsiteY1-52" fmla="*/ 31544 h 1313234"/>
              <a:gd name="connsiteX2-53" fmla="*/ 3044758 w 5214025"/>
              <a:gd name="connsiteY2-54" fmla="*/ 0 h 1313234"/>
              <a:gd name="connsiteX3-55" fmla="*/ 2801566 w 5214025"/>
              <a:gd name="connsiteY3-56" fmla="*/ 418289 h 1313234"/>
              <a:gd name="connsiteX4-57" fmla="*/ 5214025 w 5214025"/>
              <a:gd name="connsiteY4-58" fmla="*/ 457200 h 1313234"/>
              <a:gd name="connsiteX5-59" fmla="*/ 4786008 w 5214025"/>
              <a:gd name="connsiteY5-60" fmla="*/ 1313234 h 1313234"/>
              <a:gd name="connsiteX6-61" fmla="*/ 2344366 w 5214025"/>
              <a:gd name="connsiteY6-62" fmla="*/ 768485 h 1313234"/>
              <a:gd name="connsiteX7-63" fmla="*/ 0 w 5214025"/>
              <a:gd name="connsiteY7-64" fmla="*/ 583659 h 1313234"/>
              <a:gd name="connsiteX0-65" fmla="*/ 0 w 5214025"/>
              <a:gd name="connsiteY0-66" fmla="*/ 699642 h 1429217"/>
              <a:gd name="connsiteX1-67" fmla="*/ 1459149 w 5214025"/>
              <a:gd name="connsiteY1-68" fmla="*/ 147527 h 1429217"/>
              <a:gd name="connsiteX2-69" fmla="*/ 3169463 w 5214025"/>
              <a:gd name="connsiteY2-70" fmla="*/ 0 h 1429217"/>
              <a:gd name="connsiteX3-71" fmla="*/ 2801566 w 5214025"/>
              <a:gd name="connsiteY3-72" fmla="*/ 534272 h 1429217"/>
              <a:gd name="connsiteX4-73" fmla="*/ 5214025 w 5214025"/>
              <a:gd name="connsiteY4-74" fmla="*/ 573183 h 1429217"/>
              <a:gd name="connsiteX5-75" fmla="*/ 4786008 w 5214025"/>
              <a:gd name="connsiteY5-76" fmla="*/ 1429217 h 1429217"/>
              <a:gd name="connsiteX6-77" fmla="*/ 2344366 w 5214025"/>
              <a:gd name="connsiteY6-78" fmla="*/ 884468 h 1429217"/>
              <a:gd name="connsiteX7-79" fmla="*/ 0 w 5214025"/>
              <a:gd name="connsiteY7-80" fmla="*/ 699642 h 1429217"/>
              <a:gd name="connsiteX0-81" fmla="*/ 0 w 5214025"/>
              <a:gd name="connsiteY0-82" fmla="*/ 699642 h 1429217"/>
              <a:gd name="connsiteX1-83" fmla="*/ 1459149 w 5214025"/>
              <a:gd name="connsiteY1-84" fmla="*/ 147527 h 1429217"/>
              <a:gd name="connsiteX2-85" fmla="*/ 3169463 w 5214025"/>
              <a:gd name="connsiteY2-86" fmla="*/ 0 h 1429217"/>
              <a:gd name="connsiteX3-87" fmla="*/ 3059884 w 5214025"/>
              <a:gd name="connsiteY3-88" fmla="*/ 364758 h 1429217"/>
              <a:gd name="connsiteX4-89" fmla="*/ 5214025 w 5214025"/>
              <a:gd name="connsiteY4-90" fmla="*/ 573183 h 1429217"/>
              <a:gd name="connsiteX5-91" fmla="*/ 4786008 w 5214025"/>
              <a:gd name="connsiteY5-92" fmla="*/ 1429217 h 1429217"/>
              <a:gd name="connsiteX6-93" fmla="*/ 2344366 w 5214025"/>
              <a:gd name="connsiteY6-94" fmla="*/ 884468 h 1429217"/>
              <a:gd name="connsiteX7-95" fmla="*/ 0 w 5214025"/>
              <a:gd name="connsiteY7-96" fmla="*/ 699642 h 1429217"/>
              <a:gd name="connsiteX0-97" fmla="*/ 0 w 5214025"/>
              <a:gd name="connsiteY0-98" fmla="*/ 699642 h 1429217"/>
              <a:gd name="connsiteX1-99" fmla="*/ 1459149 w 5214025"/>
              <a:gd name="connsiteY1-100" fmla="*/ 147527 h 1429217"/>
              <a:gd name="connsiteX2-101" fmla="*/ 3169463 w 5214025"/>
              <a:gd name="connsiteY2-102" fmla="*/ 0 h 1429217"/>
              <a:gd name="connsiteX3-103" fmla="*/ 3059884 w 5214025"/>
              <a:gd name="connsiteY3-104" fmla="*/ 516428 h 1429217"/>
              <a:gd name="connsiteX4-105" fmla="*/ 5214025 w 5214025"/>
              <a:gd name="connsiteY4-106" fmla="*/ 573183 h 1429217"/>
              <a:gd name="connsiteX5-107" fmla="*/ 4786008 w 5214025"/>
              <a:gd name="connsiteY5-108" fmla="*/ 1429217 h 1429217"/>
              <a:gd name="connsiteX6-109" fmla="*/ 2344366 w 5214025"/>
              <a:gd name="connsiteY6-110" fmla="*/ 884468 h 1429217"/>
              <a:gd name="connsiteX7-111" fmla="*/ 0 w 5214025"/>
              <a:gd name="connsiteY7-112" fmla="*/ 699642 h 1429217"/>
              <a:gd name="connsiteX0-113" fmla="*/ 0 w 5214025"/>
              <a:gd name="connsiteY0-114" fmla="*/ 699642 h 1429217"/>
              <a:gd name="connsiteX1-115" fmla="*/ 1459149 w 5214025"/>
              <a:gd name="connsiteY1-116" fmla="*/ 147527 h 1429217"/>
              <a:gd name="connsiteX2-117" fmla="*/ 2982405 w 5214025"/>
              <a:gd name="connsiteY2-118" fmla="*/ 0 h 1429217"/>
              <a:gd name="connsiteX3-119" fmla="*/ 3059884 w 5214025"/>
              <a:gd name="connsiteY3-120" fmla="*/ 516428 h 1429217"/>
              <a:gd name="connsiteX4-121" fmla="*/ 5214025 w 5214025"/>
              <a:gd name="connsiteY4-122" fmla="*/ 573183 h 1429217"/>
              <a:gd name="connsiteX5-123" fmla="*/ 4786008 w 5214025"/>
              <a:gd name="connsiteY5-124" fmla="*/ 1429217 h 1429217"/>
              <a:gd name="connsiteX6-125" fmla="*/ 2344366 w 5214025"/>
              <a:gd name="connsiteY6-126" fmla="*/ 884468 h 1429217"/>
              <a:gd name="connsiteX7-127" fmla="*/ 0 w 5214025"/>
              <a:gd name="connsiteY7-128" fmla="*/ 699642 h 1429217"/>
              <a:gd name="connsiteX0-129" fmla="*/ 0 w 5214025"/>
              <a:gd name="connsiteY0-130" fmla="*/ 699642 h 1429217"/>
              <a:gd name="connsiteX1-131" fmla="*/ 1459149 w 5214025"/>
              <a:gd name="connsiteY1-132" fmla="*/ 147527 h 1429217"/>
              <a:gd name="connsiteX2-133" fmla="*/ 2982405 w 5214025"/>
              <a:gd name="connsiteY2-134" fmla="*/ 0 h 1429217"/>
              <a:gd name="connsiteX3-135" fmla="*/ 2855012 w 5214025"/>
              <a:gd name="connsiteY3-136" fmla="*/ 614568 h 1429217"/>
              <a:gd name="connsiteX4-137" fmla="*/ 5214025 w 5214025"/>
              <a:gd name="connsiteY4-138" fmla="*/ 573183 h 1429217"/>
              <a:gd name="connsiteX5-139" fmla="*/ 4786008 w 5214025"/>
              <a:gd name="connsiteY5-140" fmla="*/ 1429217 h 1429217"/>
              <a:gd name="connsiteX6-141" fmla="*/ 2344366 w 5214025"/>
              <a:gd name="connsiteY6-142" fmla="*/ 884468 h 1429217"/>
              <a:gd name="connsiteX7-143" fmla="*/ 0 w 5214025"/>
              <a:gd name="connsiteY7-144" fmla="*/ 699642 h 1429217"/>
              <a:gd name="connsiteX0-145" fmla="*/ 0 w 5214025"/>
              <a:gd name="connsiteY0-146" fmla="*/ 699642 h 1429217"/>
              <a:gd name="connsiteX1-147" fmla="*/ 1459149 w 5214025"/>
              <a:gd name="connsiteY1-148" fmla="*/ 147527 h 1429217"/>
              <a:gd name="connsiteX2-149" fmla="*/ 2982405 w 5214025"/>
              <a:gd name="connsiteY2-150" fmla="*/ 0 h 1429217"/>
              <a:gd name="connsiteX3-151" fmla="*/ 2912988 w 5214025"/>
              <a:gd name="connsiteY3-152" fmla="*/ 453976 h 1429217"/>
              <a:gd name="connsiteX4-153" fmla="*/ 5214025 w 5214025"/>
              <a:gd name="connsiteY4-154" fmla="*/ 573183 h 1429217"/>
              <a:gd name="connsiteX5-155" fmla="*/ 4786008 w 5214025"/>
              <a:gd name="connsiteY5-156" fmla="*/ 1429217 h 1429217"/>
              <a:gd name="connsiteX6-157" fmla="*/ 2344366 w 5214025"/>
              <a:gd name="connsiteY6-158" fmla="*/ 884468 h 1429217"/>
              <a:gd name="connsiteX7-159" fmla="*/ 0 w 5214025"/>
              <a:gd name="connsiteY7-160" fmla="*/ 699642 h 1429217"/>
              <a:gd name="connsiteX0-161" fmla="*/ 0 w 5214025"/>
              <a:gd name="connsiteY0-162" fmla="*/ 699642 h 1429217"/>
              <a:gd name="connsiteX1-163" fmla="*/ 1459149 w 5214025"/>
              <a:gd name="connsiteY1-164" fmla="*/ 147527 h 1429217"/>
              <a:gd name="connsiteX2-165" fmla="*/ 2982405 w 5214025"/>
              <a:gd name="connsiteY2-166" fmla="*/ 0 h 1429217"/>
              <a:gd name="connsiteX3-167" fmla="*/ 2747342 w 5214025"/>
              <a:gd name="connsiteY3-168" fmla="*/ 480741 h 1429217"/>
              <a:gd name="connsiteX4-169" fmla="*/ 5214025 w 5214025"/>
              <a:gd name="connsiteY4-170" fmla="*/ 573183 h 1429217"/>
              <a:gd name="connsiteX5-171" fmla="*/ 4786008 w 5214025"/>
              <a:gd name="connsiteY5-172" fmla="*/ 1429217 h 1429217"/>
              <a:gd name="connsiteX6-173" fmla="*/ 2344366 w 5214025"/>
              <a:gd name="connsiteY6-174" fmla="*/ 884468 h 1429217"/>
              <a:gd name="connsiteX7-175" fmla="*/ 0 w 5214025"/>
              <a:gd name="connsiteY7-176" fmla="*/ 699642 h 1429217"/>
              <a:gd name="connsiteX0-177" fmla="*/ 0 w 5214025"/>
              <a:gd name="connsiteY0-178" fmla="*/ 699642 h 1429217"/>
              <a:gd name="connsiteX1-179" fmla="*/ 1459149 w 5214025"/>
              <a:gd name="connsiteY1-180" fmla="*/ 147527 h 1429217"/>
              <a:gd name="connsiteX2-181" fmla="*/ 2982405 w 5214025"/>
              <a:gd name="connsiteY2-182" fmla="*/ 0 h 1429217"/>
              <a:gd name="connsiteX3-183" fmla="*/ 2772189 w 5214025"/>
              <a:gd name="connsiteY3-184" fmla="*/ 480741 h 1429217"/>
              <a:gd name="connsiteX4-185" fmla="*/ 5214025 w 5214025"/>
              <a:gd name="connsiteY4-186" fmla="*/ 573183 h 1429217"/>
              <a:gd name="connsiteX5-187" fmla="*/ 4786008 w 5214025"/>
              <a:gd name="connsiteY5-188" fmla="*/ 1429217 h 1429217"/>
              <a:gd name="connsiteX6-189" fmla="*/ 2344366 w 5214025"/>
              <a:gd name="connsiteY6-190" fmla="*/ 884468 h 1429217"/>
              <a:gd name="connsiteX7-191" fmla="*/ 0 w 5214025"/>
              <a:gd name="connsiteY7-192" fmla="*/ 699642 h 1429217"/>
              <a:gd name="connsiteX0-193" fmla="*/ 0 w 5214025"/>
              <a:gd name="connsiteY0-194" fmla="*/ 699642 h 1429217"/>
              <a:gd name="connsiteX1-195" fmla="*/ 1459149 w 5214025"/>
              <a:gd name="connsiteY1-196" fmla="*/ 147527 h 1429217"/>
              <a:gd name="connsiteX2-197" fmla="*/ 2982405 w 5214025"/>
              <a:gd name="connsiteY2-198" fmla="*/ 0 h 1429217"/>
              <a:gd name="connsiteX3-199" fmla="*/ 2772189 w 5214025"/>
              <a:gd name="connsiteY3-200" fmla="*/ 480741 h 1429217"/>
              <a:gd name="connsiteX4-201" fmla="*/ 5214025 w 5214025"/>
              <a:gd name="connsiteY4-202" fmla="*/ 573183 h 1429217"/>
              <a:gd name="connsiteX5-203" fmla="*/ 4786008 w 5214025"/>
              <a:gd name="connsiteY5-204" fmla="*/ 1429217 h 1429217"/>
              <a:gd name="connsiteX6-205" fmla="*/ 2510012 w 5214025"/>
              <a:gd name="connsiteY6-206" fmla="*/ 857702 h 1429217"/>
              <a:gd name="connsiteX7-207" fmla="*/ 0 w 5214025"/>
              <a:gd name="connsiteY7-208" fmla="*/ 699642 h 1429217"/>
              <a:gd name="connsiteX0-209" fmla="*/ 0 w 5214025"/>
              <a:gd name="connsiteY0-210" fmla="*/ 699642 h 1429217"/>
              <a:gd name="connsiteX1-211" fmla="*/ 1459149 w 5214025"/>
              <a:gd name="connsiteY1-212" fmla="*/ 147527 h 1429217"/>
              <a:gd name="connsiteX2-213" fmla="*/ 2982405 w 5214025"/>
              <a:gd name="connsiteY2-214" fmla="*/ 0 h 1429217"/>
              <a:gd name="connsiteX3-215" fmla="*/ 2772189 w 5214025"/>
              <a:gd name="connsiteY3-216" fmla="*/ 480741 h 1429217"/>
              <a:gd name="connsiteX4-217" fmla="*/ 5214025 w 5214025"/>
              <a:gd name="connsiteY4-218" fmla="*/ 573183 h 1429217"/>
              <a:gd name="connsiteX5-219" fmla="*/ 4786008 w 5214025"/>
              <a:gd name="connsiteY5-220" fmla="*/ 1429217 h 1429217"/>
              <a:gd name="connsiteX6-221" fmla="*/ 2510012 w 5214025"/>
              <a:gd name="connsiteY6-222" fmla="*/ 911233 h 1429217"/>
              <a:gd name="connsiteX7-223" fmla="*/ 0 w 5214025"/>
              <a:gd name="connsiteY7-224" fmla="*/ 699642 h 1429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214025" h="1429217">
                <a:moveTo>
                  <a:pt x="0" y="699642"/>
                </a:moveTo>
                <a:lnTo>
                  <a:pt x="1459149" y="147527"/>
                </a:lnTo>
                <a:lnTo>
                  <a:pt x="2982405" y="0"/>
                </a:lnTo>
                <a:lnTo>
                  <a:pt x="2772189" y="480741"/>
                </a:lnTo>
                <a:lnTo>
                  <a:pt x="5214025" y="573183"/>
                </a:lnTo>
                <a:lnTo>
                  <a:pt x="4786008" y="1429217"/>
                </a:lnTo>
                <a:lnTo>
                  <a:pt x="2510012" y="911233"/>
                </a:lnTo>
                <a:lnTo>
                  <a:pt x="0" y="6996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74072" y="463902"/>
            <a:ext cx="1293778" cy="2519464"/>
          </a:xfrm>
          <a:custGeom>
            <a:avLst/>
            <a:gdLst>
              <a:gd name="connsiteX0" fmla="*/ 0 w 1293778"/>
              <a:gd name="connsiteY0" fmla="*/ 136188 h 2519464"/>
              <a:gd name="connsiteX1" fmla="*/ 233464 w 1293778"/>
              <a:gd name="connsiteY1" fmla="*/ 0 h 2519464"/>
              <a:gd name="connsiteX2" fmla="*/ 1293778 w 1293778"/>
              <a:gd name="connsiteY2" fmla="*/ 2519464 h 2519464"/>
              <a:gd name="connsiteX3" fmla="*/ 0 w 1293778"/>
              <a:gd name="connsiteY3" fmla="*/ 136188 h 251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778" h="2519464">
                <a:moveTo>
                  <a:pt x="0" y="136188"/>
                </a:moveTo>
                <a:lnTo>
                  <a:pt x="233464" y="0"/>
                </a:lnTo>
                <a:lnTo>
                  <a:pt x="1293778" y="2519464"/>
                </a:lnTo>
                <a:lnTo>
                  <a:pt x="0" y="136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49620" y="1286549"/>
            <a:ext cx="4173166" cy="2146757"/>
            <a:chOff x="1249620" y="1286549"/>
            <a:chExt cx="4173166" cy="2146757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1249620" y="1286549"/>
              <a:ext cx="4173166" cy="2146757"/>
            </a:xfrm>
            <a:custGeom>
              <a:avLst/>
              <a:gdLst>
                <a:gd name="connsiteX0" fmla="*/ 2830749 w 2830749"/>
                <a:gd name="connsiteY0" fmla="*/ 1546698 h 1546698"/>
                <a:gd name="connsiteX1" fmla="*/ 1809345 w 2830749"/>
                <a:gd name="connsiteY1" fmla="*/ 1138136 h 1546698"/>
                <a:gd name="connsiteX2" fmla="*/ 1955260 w 2830749"/>
                <a:gd name="connsiteY2" fmla="*/ 817124 h 1546698"/>
                <a:gd name="connsiteX3" fmla="*/ 321013 w 2830749"/>
                <a:gd name="connsiteY3" fmla="*/ 0 h 1546698"/>
                <a:gd name="connsiteX4" fmla="*/ 0 w 2830749"/>
                <a:gd name="connsiteY4" fmla="*/ 710119 h 1546698"/>
                <a:gd name="connsiteX5" fmla="*/ 1507787 w 2830749"/>
                <a:gd name="connsiteY5" fmla="*/ 1371600 h 1546698"/>
                <a:gd name="connsiteX6" fmla="*/ 2830749 w 2830749"/>
                <a:gd name="connsiteY6" fmla="*/ 1546698 h 1546698"/>
                <a:gd name="connsiteX0-1" fmla="*/ 2830749 w 2830749"/>
                <a:gd name="connsiteY0-2" fmla="*/ 1809345 h 1809345"/>
                <a:gd name="connsiteX1-3" fmla="*/ 1809345 w 2830749"/>
                <a:gd name="connsiteY1-4" fmla="*/ 1400783 h 1809345"/>
                <a:gd name="connsiteX2-5" fmla="*/ 1955260 w 2830749"/>
                <a:gd name="connsiteY2-6" fmla="*/ 1079771 h 1809345"/>
                <a:gd name="connsiteX3-7" fmla="*/ 321013 w 2830749"/>
                <a:gd name="connsiteY3-8" fmla="*/ 0 h 1809345"/>
                <a:gd name="connsiteX4-9" fmla="*/ 0 w 2830749"/>
                <a:gd name="connsiteY4-10" fmla="*/ 972766 h 1809345"/>
                <a:gd name="connsiteX5-11" fmla="*/ 1507787 w 2830749"/>
                <a:gd name="connsiteY5-12" fmla="*/ 1634247 h 1809345"/>
                <a:gd name="connsiteX6-13" fmla="*/ 2830749 w 2830749"/>
                <a:gd name="connsiteY6-14" fmla="*/ 1809345 h 1809345"/>
                <a:gd name="connsiteX0-15" fmla="*/ 2791103 w 2791103"/>
                <a:gd name="connsiteY0-16" fmla="*/ 1809345 h 1809345"/>
                <a:gd name="connsiteX1-17" fmla="*/ 1769699 w 2791103"/>
                <a:gd name="connsiteY1-18" fmla="*/ 1400783 h 1809345"/>
                <a:gd name="connsiteX2-19" fmla="*/ 1915614 w 2791103"/>
                <a:gd name="connsiteY2-20" fmla="*/ 1079771 h 1809345"/>
                <a:gd name="connsiteX3-21" fmla="*/ 281367 w 2791103"/>
                <a:gd name="connsiteY3-22" fmla="*/ 0 h 1809345"/>
                <a:gd name="connsiteX4-23" fmla="*/ 0 w 2791103"/>
                <a:gd name="connsiteY4-24" fmla="*/ 778212 h 1809345"/>
                <a:gd name="connsiteX5-25" fmla="*/ 1468141 w 2791103"/>
                <a:gd name="connsiteY5-26" fmla="*/ 1634247 h 1809345"/>
                <a:gd name="connsiteX6-27" fmla="*/ 2791103 w 2791103"/>
                <a:gd name="connsiteY6-28" fmla="*/ 1809345 h 18093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791103" h="1809345">
                  <a:moveTo>
                    <a:pt x="2791103" y="1809345"/>
                  </a:moveTo>
                  <a:lnTo>
                    <a:pt x="1769699" y="1400783"/>
                  </a:lnTo>
                  <a:lnTo>
                    <a:pt x="1915614" y="1079771"/>
                  </a:lnTo>
                  <a:lnTo>
                    <a:pt x="281367" y="0"/>
                  </a:lnTo>
                  <a:lnTo>
                    <a:pt x="0" y="778212"/>
                  </a:lnTo>
                  <a:lnTo>
                    <a:pt x="1468141" y="1634247"/>
                  </a:lnTo>
                  <a:lnTo>
                    <a:pt x="2791103" y="180934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/>
            <p:cNvGrpSpPr/>
            <p:nvPr userDrawn="1"/>
          </p:nvGrpSpPr>
          <p:grpSpPr>
            <a:xfrm>
              <a:off x="1916350" y="1650323"/>
              <a:ext cx="1787784" cy="1571561"/>
              <a:chOff x="1916350" y="1650323"/>
              <a:chExt cx="1787784" cy="1571561"/>
            </a:xfrm>
          </p:grpSpPr>
          <p:sp>
            <p:nvSpPr>
              <p:cNvPr id="17" name="任意多边形 16"/>
              <p:cNvSpPr/>
              <p:nvPr userDrawn="1"/>
            </p:nvSpPr>
            <p:spPr>
              <a:xfrm>
                <a:off x="1916350" y="1650323"/>
                <a:ext cx="749030" cy="933855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9030" h="933855">
                    <a:moveTo>
                      <a:pt x="126460" y="29183"/>
                    </a:moveTo>
                    <a:lnTo>
                      <a:pt x="184826" y="593387"/>
                    </a:lnTo>
                    <a:lnTo>
                      <a:pt x="350196" y="126459"/>
                    </a:lnTo>
                    <a:lnTo>
                      <a:pt x="466928" y="155642"/>
                    </a:lnTo>
                    <a:lnTo>
                      <a:pt x="466928" y="758757"/>
                    </a:lnTo>
                    <a:lnTo>
                      <a:pt x="593388" y="252919"/>
                    </a:lnTo>
                    <a:lnTo>
                      <a:pt x="749030" y="321012"/>
                    </a:lnTo>
                    <a:lnTo>
                      <a:pt x="525294" y="933855"/>
                    </a:lnTo>
                    <a:lnTo>
                      <a:pt x="350196" y="807395"/>
                    </a:lnTo>
                    <a:lnTo>
                      <a:pt x="369652" y="369651"/>
                    </a:lnTo>
                    <a:lnTo>
                      <a:pt x="214009" y="787940"/>
                    </a:lnTo>
                    <a:lnTo>
                      <a:pt x="77822" y="710119"/>
                    </a:lnTo>
                    <a:lnTo>
                      <a:pt x="0" y="0"/>
                    </a:lnTo>
                    <a:lnTo>
                      <a:pt x="126460" y="29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 userDrawn="1"/>
            </p:nvGrpSpPr>
            <p:grpSpPr>
              <a:xfrm>
                <a:off x="2574305" y="1997243"/>
                <a:ext cx="580701" cy="805808"/>
                <a:chOff x="2574305" y="1997243"/>
                <a:chExt cx="580701" cy="805808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 rot="1133759">
                  <a:off x="2574305" y="1997243"/>
                  <a:ext cx="580701" cy="805808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77978" h="927301">
                      <a:moveTo>
                        <a:pt x="43361" y="0"/>
                      </a:moveTo>
                      <a:lnTo>
                        <a:pt x="663217" y="77027"/>
                      </a:lnTo>
                      <a:lnTo>
                        <a:pt x="677978" y="927301"/>
                      </a:lnTo>
                      <a:lnTo>
                        <a:pt x="0" y="890735"/>
                      </a:lnTo>
                      <a:lnTo>
                        <a:pt x="433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 userDrawn="1"/>
              </p:nvSpPr>
              <p:spPr>
                <a:xfrm>
                  <a:off x="2648325" y="2039069"/>
                  <a:ext cx="491585" cy="722155"/>
                </a:xfrm>
                <a:custGeom>
                  <a:avLst/>
                  <a:gdLst>
                    <a:gd name="connsiteX0" fmla="*/ 252920 w 778213"/>
                    <a:gd name="connsiteY0" fmla="*/ 0 h 1050587"/>
                    <a:gd name="connsiteX1" fmla="*/ 778213 w 778213"/>
                    <a:gd name="connsiteY1" fmla="*/ 252919 h 1050587"/>
                    <a:gd name="connsiteX2" fmla="*/ 739303 w 778213"/>
                    <a:gd name="connsiteY2" fmla="*/ 359923 h 1050587"/>
                    <a:gd name="connsiteX3" fmla="*/ 291830 w 778213"/>
                    <a:gd name="connsiteY3" fmla="*/ 155642 h 1050587"/>
                    <a:gd name="connsiteX4" fmla="*/ 252920 w 778213"/>
                    <a:gd name="connsiteY4" fmla="*/ 321012 h 1050587"/>
                    <a:gd name="connsiteX5" fmla="*/ 622571 w 778213"/>
                    <a:gd name="connsiteY5" fmla="*/ 457200 h 1050587"/>
                    <a:gd name="connsiteX6" fmla="*/ 564205 w 778213"/>
                    <a:gd name="connsiteY6" fmla="*/ 612842 h 1050587"/>
                    <a:gd name="connsiteX7" fmla="*/ 223737 w 778213"/>
                    <a:gd name="connsiteY7" fmla="*/ 476655 h 1050587"/>
                    <a:gd name="connsiteX8" fmla="*/ 184826 w 778213"/>
                    <a:gd name="connsiteY8" fmla="*/ 700391 h 1050587"/>
                    <a:gd name="connsiteX9" fmla="*/ 651754 w 778213"/>
                    <a:gd name="connsiteY9" fmla="*/ 856034 h 1050587"/>
                    <a:gd name="connsiteX10" fmla="*/ 564205 w 778213"/>
                    <a:gd name="connsiteY10" fmla="*/ 1050587 h 1050587"/>
                    <a:gd name="connsiteX11" fmla="*/ 0 w 778213"/>
                    <a:gd name="connsiteY11" fmla="*/ 787940 h 1050587"/>
                    <a:gd name="connsiteX12" fmla="*/ 252920 w 778213"/>
                    <a:gd name="connsiteY12" fmla="*/ 0 h 105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8213" h="1050587">
                      <a:moveTo>
                        <a:pt x="252920" y="0"/>
                      </a:moveTo>
                      <a:lnTo>
                        <a:pt x="778213" y="252919"/>
                      </a:lnTo>
                      <a:lnTo>
                        <a:pt x="739303" y="359923"/>
                      </a:lnTo>
                      <a:lnTo>
                        <a:pt x="291830" y="155642"/>
                      </a:lnTo>
                      <a:lnTo>
                        <a:pt x="252920" y="321012"/>
                      </a:lnTo>
                      <a:lnTo>
                        <a:pt x="622571" y="457200"/>
                      </a:lnTo>
                      <a:lnTo>
                        <a:pt x="564205" y="612842"/>
                      </a:lnTo>
                      <a:lnTo>
                        <a:pt x="223737" y="476655"/>
                      </a:lnTo>
                      <a:lnTo>
                        <a:pt x="184826" y="700391"/>
                      </a:lnTo>
                      <a:lnTo>
                        <a:pt x="651754" y="856034"/>
                      </a:lnTo>
                      <a:lnTo>
                        <a:pt x="564205" y="1050587"/>
                      </a:lnTo>
                      <a:lnTo>
                        <a:pt x="0" y="787940"/>
                      </a:lnTo>
                      <a:lnTo>
                        <a:pt x="25292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 userDrawn="1"/>
            </p:nvSpPr>
            <p:spPr>
              <a:xfrm rot="1257813">
                <a:off x="3083506" y="2021555"/>
                <a:ext cx="620628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bg2">
                        <a:lumMod val="9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5400" b="0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 userDrawn="1"/>
        </p:nvGrpSpPr>
        <p:grpSpPr>
          <a:xfrm>
            <a:off x="1399154" y="3434478"/>
            <a:ext cx="3767640" cy="1743968"/>
            <a:chOff x="1399154" y="3434478"/>
            <a:chExt cx="3767640" cy="1743968"/>
          </a:xfrm>
        </p:grpSpPr>
        <p:sp>
          <p:nvSpPr>
            <p:cNvPr id="9" name="任意多边形 8"/>
            <p:cNvSpPr/>
            <p:nvPr userDrawn="1"/>
          </p:nvSpPr>
          <p:spPr>
            <a:xfrm>
              <a:off x="1399154" y="3552970"/>
              <a:ext cx="3767640" cy="1625476"/>
            </a:xfrm>
            <a:custGeom>
              <a:avLst/>
              <a:gdLst>
                <a:gd name="connsiteX0" fmla="*/ 2850204 w 2850204"/>
                <a:gd name="connsiteY0" fmla="*/ 0 h 1284051"/>
                <a:gd name="connsiteX1" fmla="*/ 1585608 w 2850204"/>
                <a:gd name="connsiteY1" fmla="*/ 68094 h 1284051"/>
                <a:gd name="connsiteX2" fmla="*/ 0 w 2850204"/>
                <a:gd name="connsiteY2" fmla="*/ 291830 h 1284051"/>
                <a:gd name="connsiteX3" fmla="*/ 321012 w 2850204"/>
                <a:gd name="connsiteY3" fmla="*/ 1284051 h 1284051"/>
                <a:gd name="connsiteX4" fmla="*/ 2169268 w 2850204"/>
                <a:gd name="connsiteY4" fmla="*/ 447473 h 1284051"/>
                <a:gd name="connsiteX5" fmla="*/ 2850204 w 2850204"/>
                <a:gd name="connsiteY5" fmla="*/ 0 h 1284051"/>
                <a:gd name="connsiteX0-1" fmla="*/ 2973021 w 2973021"/>
                <a:gd name="connsiteY0-2" fmla="*/ 0 h 1284051"/>
                <a:gd name="connsiteX1-3" fmla="*/ 1708425 w 2973021"/>
                <a:gd name="connsiteY1-4" fmla="*/ 68094 h 1284051"/>
                <a:gd name="connsiteX2-5" fmla="*/ 0 w 2973021"/>
                <a:gd name="connsiteY2-6" fmla="*/ 205652 h 1284051"/>
                <a:gd name="connsiteX3-7" fmla="*/ 443829 w 2973021"/>
                <a:gd name="connsiteY3-8" fmla="*/ 1284051 h 1284051"/>
                <a:gd name="connsiteX4-9" fmla="*/ 2292085 w 2973021"/>
                <a:gd name="connsiteY4-10" fmla="*/ 447473 h 1284051"/>
                <a:gd name="connsiteX5-11" fmla="*/ 2973021 w 2973021"/>
                <a:gd name="connsiteY5-12" fmla="*/ 0 h 1284051"/>
                <a:gd name="connsiteX0-13" fmla="*/ 2973021 w 2973021"/>
                <a:gd name="connsiteY0-14" fmla="*/ 0 h 1430553"/>
                <a:gd name="connsiteX1-15" fmla="*/ 1708425 w 2973021"/>
                <a:gd name="connsiteY1-16" fmla="*/ 68094 h 1430553"/>
                <a:gd name="connsiteX2-17" fmla="*/ 0 w 2973021"/>
                <a:gd name="connsiteY2-18" fmla="*/ 205652 h 1430553"/>
                <a:gd name="connsiteX3-19" fmla="*/ 390096 w 2973021"/>
                <a:gd name="connsiteY3-20" fmla="*/ 1430553 h 1430553"/>
                <a:gd name="connsiteX4-21" fmla="*/ 2292085 w 2973021"/>
                <a:gd name="connsiteY4-22" fmla="*/ 447473 h 1430553"/>
                <a:gd name="connsiteX5-23" fmla="*/ 2973021 w 2973021"/>
                <a:gd name="connsiteY5-24" fmla="*/ 0 h 1430553"/>
                <a:gd name="connsiteX0-25" fmla="*/ 2973021 w 2973021"/>
                <a:gd name="connsiteY0-26" fmla="*/ 9466 h 1440019"/>
                <a:gd name="connsiteX1-27" fmla="*/ 1815889 w 2973021"/>
                <a:gd name="connsiteY1-28" fmla="*/ 0 h 1440019"/>
                <a:gd name="connsiteX2-29" fmla="*/ 0 w 2973021"/>
                <a:gd name="connsiteY2-30" fmla="*/ 215118 h 1440019"/>
                <a:gd name="connsiteX3-31" fmla="*/ 390096 w 2973021"/>
                <a:gd name="connsiteY3-32" fmla="*/ 1440019 h 1440019"/>
                <a:gd name="connsiteX4-33" fmla="*/ 2292085 w 2973021"/>
                <a:gd name="connsiteY4-34" fmla="*/ 456939 h 1440019"/>
                <a:gd name="connsiteX5-35" fmla="*/ 2973021 w 2973021"/>
                <a:gd name="connsiteY5-36" fmla="*/ 9466 h 14400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73021" h="1440019">
                  <a:moveTo>
                    <a:pt x="2973021" y="9466"/>
                  </a:moveTo>
                  <a:lnTo>
                    <a:pt x="1815889" y="0"/>
                  </a:lnTo>
                  <a:lnTo>
                    <a:pt x="0" y="215118"/>
                  </a:lnTo>
                  <a:lnTo>
                    <a:pt x="390096" y="1440019"/>
                  </a:lnTo>
                  <a:lnTo>
                    <a:pt x="2292085" y="456939"/>
                  </a:lnTo>
                  <a:lnTo>
                    <a:pt x="2973021" y="946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15206" y="3434478"/>
              <a:ext cx="1957034" cy="1706107"/>
              <a:chOff x="1815206" y="3434478"/>
              <a:chExt cx="1957034" cy="1706107"/>
            </a:xfrm>
          </p:grpSpPr>
          <p:grpSp>
            <p:nvGrpSpPr>
              <p:cNvPr id="36" name="组合 35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29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  <a:gd name="connsiteX0-21" fmla="*/ 7303 w 641920"/>
                    <a:gd name="connsiteY0-22" fmla="*/ 0 h 927301"/>
                    <a:gd name="connsiteX1-23" fmla="*/ 627159 w 641920"/>
                    <a:gd name="connsiteY1-24" fmla="*/ 77027 h 927301"/>
                    <a:gd name="connsiteX2-25" fmla="*/ 641920 w 641920"/>
                    <a:gd name="connsiteY2-26" fmla="*/ 927301 h 927301"/>
                    <a:gd name="connsiteX3-27" fmla="*/ 0 w 641920"/>
                    <a:gd name="connsiteY3-28" fmla="*/ 846070 h 927301"/>
                    <a:gd name="connsiteX4-29" fmla="*/ 7303 w 641920"/>
                    <a:gd name="connsiteY4-30" fmla="*/ 0 h 927301"/>
                    <a:gd name="connsiteX0-31" fmla="*/ 63 w 705390"/>
                    <a:gd name="connsiteY0-32" fmla="*/ 0 h 963119"/>
                    <a:gd name="connsiteX1-33" fmla="*/ 690629 w 705390"/>
                    <a:gd name="connsiteY1-34" fmla="*/ 112845 h 963119"/>
                    <a:gd name="connsiteX2-35" fmla="*/ 705390 w 705390"/>
                    <a:gd name="connsiteY2-36" fmla="*/ 963119 h 963119"/>
                    <a:gd name="connsiteX3-37" fmla="*/ 63470 w 705390"/>
                    <a:gd name="connsiteY3-38" fmla="*/ 881888 h 963119"/>
                    <a:gd name="connsiteX4-39" fmla="*/ 63 w 705390"/>
                    <a:gd name="connsiteY4-40" fmla="*/ 0 h 963119"/>
                    <a:gd name="connsiteX0-41" fmla="*/ 63 w 791641"/>
                    <a:gd name="connsiteY0-42" fmla="*/ 0 h 963119"/>
                    <a:gd name="connsiteX1-43" fmla="*/ 791642 w 791641"/>
                    <a:gd name="connsiteY1-44" fmla="*/ 164014 h 963119"/>
                    <a:gd name="connsiteX2-45" fmla="*/ 705390 w 791641"/>
                    <a:gd name="connsiteY2-46" fmla="*/ 963119 h 963119"/>
                    <a:gd name="connsiteX3-47" fmla="*/ 63470 w 791641"/>
                    <a:gd name="connsiteY3-48" fmla="*/ 881888 h 963119"/>
                    <a:gd name="connsiteX4-49" fmla="*/ 63 w 791641"/>
                    <a:gd name="connsiteY4-50" fmla="*/ 0 h 9631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 24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-1" fmla="*/ 214586 w 749030"/>
                    <a:gd name="connsiteY0-2" fmla="*/ 89878 h 933855"/>
                    <a:gd name="connsiteX1-3" fmla="*/ 184826 w 749030"/>
                    <a:gd name="connsiteY1-4" fmla="*/ 593387 h 933855"/>
                    <a:gd name="connsiteX2-5" fmla="*/ 350196 w 749030"/>
                    <a:gd name="connsiteY2-6" fmla="*/ 126459 h 933855"/>
                    <a:gd name="connsiteX3-7" fmla="*/ 466928 w 749030"/>
                    <a:gd name="connsiteY3-8" fmla="*/ 155642 h 933855"/>
                    <a:gd name="connsiteX4-9" fmla="*/ 466928 w 749030"/>
                    <a:gd name="connsiteY4-10" fmla="*/ 758757 h 933855"/>
                    <a:gd name="connsiteX5-11" fmla="*/ 593388 w 749030"/>
                    <a:gd name="connsiteY5-12" fmla="*/ 252919 h 933855"/>
                    <a:gd name="connsiteX6-13" fmla="*/ 749030 w 749030"/>
                    <a:gd name="connsiteY6-14" fmla="*/ 321012 h 933855"/>
                    <a:gd name="connsiteX7-15" fmla="*/ 525294 w 749030"/>
                    <a:gd name="connsiteY7-16" fmla="*/ 933855 h 933855"/>
                    <a:gd name="connsiteX8-17" fmla="*/ 350196 w 749030"/>
                    <a:gd name="connsiteY8-18" fmla="*/ 807395 h 933855"/>
                    <a:gd name="connsiteX9-19" fmla="*/ 369652 w 749030"/>
                    <a:gd name="connsiteY9-20" fmla="*/ 369651 h 933855"/>
                    <a:gd name="connsiteX10-21" fmla="*/ 214009 w 749030"/>
                    <a:gd name="connsiteY10-22" fmla="*/ 787940 h 933855"/>
                    <a:gd name="connsiteX11-23" fmla="*/ 77822 w 749030"/>
                    <a:gd name="connsiteY11-24" fmla="*/ 710119 h 933855"/>
                    <a:gd name="connsiteX12-25" fmla="*/ 0 w 749030"/>
                    <a:gd name="connsiteY12-26" fmla="*/ 0 h 933855"/>
                    <a:gd name="connsiteX13-27" fmla="*/ 214586 w 749030"/>
                    <a:gd name="connsiteY13-28" fmla="*/ 89878 h 933855"/>
                    <a:gd name="connsiteX0-29" fmla="*/ 164554 w 698998"/>
                    <a:gd name="connsiteY0-30" fmla="*/ 8175 h 852152"/>
                    <a:gd name="connsiteX1-31" fmla="*/ 134794 w 698998"/>
                    <a:gd name="connsiteY1-32" fmla="*/ 511684 h 852152"/>
                    <a:gd name="connsiteX2-33" fmla="*/ 300164 w 698998"/>
                    <a:gd name="connsiteY2-34" fmla="*/ 44756 h 852152"/>
                    <a:gd name="connsiteX3-35" fmla="*/ 416896 w 698998"/>
                    <a:gd name="connsiteY3-36" fmla="*/ 73939 h 852152"/>
                    <a:gd name="connsiteX4-37" fmla="*/ 416896 w 698998"/>
                    <a:gd name="connsiteY4-38" fmla="*/ 677054 h 852152"/>
                    <a:gd name="connsiteX5-39" fmla="*/ 543356 w 698998"/>
                    <a:gd name="connsiteY5-40" fmla="*/ 171216 h 852152"/>
                    <a:gd name="connsiteX6-41" fmla="*/ 698998 w 698998"/>
                    <a:gd name="connsiteY6-42" fmla="*/ 239309 h 852152"/>
                    <a:gd name="connsiteX7-43" fmla="*/ 475262 w 698998"/>
                    <a:gd name="connsiteY7-44" fmla="*/ 852152 h 852152"/>
                    <a:gd name="connsiteX8-45" fmla="*/ 300164 w 698998"/>
                    <a:gd name="connsiteY8-46" fmla="*/ 725692 h 852152"/>
                    <a:gd name="connsiteX9-47" fmla="*/ 319620 w 698998"/>
                    <a:gd name="connsiteY9-48" fmla="*/ 287948 h 852152"/>
                    <a:gd name="connsiteX10-49" fmla="*/ 163977 w 698998"/>
                    <a:gd name="connsiteY10-50" fmla="*/ 706237 h 852152"/>
                    <a:gd name="connsiteX11-51" fmla="*/ 27790 w 698998"/>
                    <a:gd name="connsiteY11-52" fmla="*/ 628416 h 852152"/>
                    <a:gd name="connsiteX12-53" fmla="*/ 0 w 698998"/>
                    <a:gd name="connsiteY12-54" fmla="*/ 0 h 852152"/>
                    <a:gd name="connsiteX13-55" fmla="*/ 164554 w 698998"/>
                    <a:gd name="connsiteY13-56" fmla="*/ 8175 h 852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矩形 26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矩形 31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13" name="任意多边形 12"/>
          <p:cNvSpPr/>
          <p:nvPr userDrawn="1"/>
        </p:nvSpPr>
        <p:spPr>
          <a:xfrm rot="21055933">
            <a:off x="6243922" y="1075479"/>
            <a:ext cx="4718446" cy="2029406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-1" fmla="*/ 0 w 3492229"/>
              <a:gd name="connsiteY0-2" fmla="*/ 1293780 h 1293780"/>
              <a:gd name="connsiteX1-3" fmla="*/ 1507787 w 3492229"/>
              <a:gd name="connsiteY1-4" fmla="*/ 593388 h 1293780"/>
              <a:gd name="connsiteX2-5" fmla="*/ 3414408 w 3492229"/>
              <a:gd name="connsiteY2-6" fmla="*/ 0 h 1293780"/>
              <a:gd name="connsiteX3-7" fmla="*/ 3492229 w 3492229"/>
              <a:gd name="connsiteY3-8" fmla="*/ 875490 h 1293780"/>
              <a:gd name="connsiteX4-9" fmla="*/ 1498059 w 3492229"/>
              <a:gd name="connsiteY4-10" fmla="*/ 1177047 h 1293780"/>
              <a:gd name="connsiteX5-11" fmla="*/ 0 w 3492229"/>
              <a:gd name="connsiteY5-12" fmla="*/ 1293780 h 1293780"/>
              <a:gd name="connsiteX0-13" fmla="*/ 0 w 3589506"/>
              <a:gd name="connsiteY0-14" fmla="*/ 1468878 h 1468878"/>
              <a:gd name="connsiteX1-15" fmla="*/ 1605064 w 3589506"/>
              <a:gd name="connsiteY1-16" fmla="*/ 593388 h 1468878"/>
              <a:gd name="connsiteX2-17" fmla="*/ 3511685 w 3589506"/>
              <a:gd name="connsiteY2-18" fmla="*/ 0 h 1468878"/>
              <a:gd name="connsiteX3-19" fmla="*/ 3589506 w 3589506"/>
              <a:gd name="connsiteY3-20" fmla="*/ 875490 h 1468878"/>
              <a:gd name="connsiteX4-21" fmla="*/ 1595336 w 3589506"/>
              <a:gd name="connsiteY4-22" fmla="*/ 1177047 h 1468878"/>
              <a:gd name="connsiteX5-23" fmla="*/ 0 w 3589506"/>
              <a:gd name="connsiteY5-24" fmla="*/ 1468878 h 1468878"/>
              <a:gd name="connsiteX0-25" fmla="*/ 0 w 3861880"/>
              <a:gd name="connsiteY0-26" fmla="*/ 1342418 h 1342418"/>
              <a:gd name="connsiteX1-27" fmla="*/ 1877438 w 3861880"/>
              <a:gd name="connsiteY1-28" fmla="*/ 593388 h 1342418"/>
              <a:gd name="connsiteX2-29" fmla="*/ 3784059 w 3861880"/>
              <a:gd name="connsiteY2-30" fmla="*/ 0 h 1342418"/>
              <a:gd name="connsiteX3-31" fmla="*/ 3861880 w 3861880"/>
              <a:gd name="connsiteY3-32" fmla="*/ 875490 h 1342418"/>
              <a:gd name="connsiteX4-33" fmla="*/ 1867710 w 3861880"/>
              <a:gd name="connsiteY4-34" fmla="*/ 1177047 h 1342418"/>
              <a:gd name="connsiteX5-35" fmla="*/ 0 w 3861880"/>
              <a:gd name="connsiteY5-36" fmla="*/ 1342418 h 1342418"/>
              <a:gd name="connsiteX0-37" fmla="*/ 0 w 3861880"/>
              <a:gd name="connsiteY0-38" fmla="*/ 1342418 h 1566153"/>
              <a:gd name="connsiteX1-39" fmla="*/ 1877438 w 3861880"/>
              <a:gd name="connsiteY1-40" fmla="*/ 593388 h 1566153"/>
              <a:gd name="connsiteX2-41" fmla="*/ 3784059 w 3861880"/>
              <a:gd name="connsiteY2-42" fmla="*/ 0 h 1566153"/>
              <a:gd name="connsiteX3-43" fmla="*/ 3861880 w 3861880"/>
              <a:gd name="connsiteY3-44" fmla="*/ 875490 h 1566153"/>
              <a:gd name="connsiteX4-45" fmla="*/ 437744 w 3861880"/>
              <a:gd name="connsiteY4-46" fmla="*/ 1566153 h 1566153"/>
              <a:gd name="connsiteX5-47" fmla="*/ 0 w 3861880"/>
              <a:gd name="connsiteY5-48" fmla="*/ 1342418 h 1566153"/>
              <a:gd name="connsiteX0-49" fmla="*/ 0 w 3949429"/>
              <a:gd name="connsiteY0-50" fmla="*/ 1215958 h 1566153"/>
              <a:gd name="connsiteX1-51" fmla="*/ 1964987 w 3949429"/>
              <a:gd name="connsiteY1-52" fmla="*/ 593388 h 1566153"/>
              <a:gd name="connsiteX2-53" fmla="*/ 3871608 w 3949429"/>
              <a:gd name="connsiteY2-54" fmla="*/ 0 h 1566153"/>
              <a:gd name="connsiteX3-55" fmla="*/ 3949429 w 3949429"/>
              <a:gd name="connsiteY3-56" fmla="*/ 875490 h 1566153"/>
              <a:gd name="connsiteX4-57" fmla="*/ 525293 w 3949429"/>
              <a:gd name="connsiteY4-58" fmla="*/ 1566153 h 1566153"/>
              <a:gd name="connsiteX5-59" fmla="*/ 0 w 3949429"/>
              <a:gd name="connsiteY5-60" fmla="*/ 1215958 h 1566153"/>
              <a:gd name="connsiteX0-61" fmla="*/ 0 w 3929974"/>
              <a:gd name="connsiteY0-62" fmla="*/ 1352145 h 1566153"/>
              <a:gd name="connsiteX1-63" fmla="*/ 1945532 w 3929974"/>
              <a:gd name="connsiteY1-64" fmla="*/ 593388 h 1566153"/>
              <a:gd name="connsiteX2-65" fmla="*/ 3852153 w 3929974"/>
              <a:gd name="connsiteY2-66" fmla="*/ 0 h 1566153"/>
              <a:gd name="connsiteX3-67" fmla="*/ 3929974 w 3929974"/>
              <a:gd name="connsiteY3-68" fmla="*/ 875490 h 1566153"/>
              <a:gd name="connsiteX4-69" fmla="*/ 505838 w 3929974"/>
              <a:gd name="connsiteY4-70" fmla="*/ 1566153 h 1566153"/>
              <a:gd name="connsiteX5-71" fmla="*/ 0 w 3929974"/>
              <a:gd name="connsiteY5-72" fmla="*/ 1352145 h 1566153"/>
              <a:gd name="connsiteX0-73" fmla="*/ 0 w 4177324"/>
              <a:gd name="connsiteY0-74" fmla="*/ 1352145 h 1566153"/>
              <a:gd name="connsiteX1-75" fmla="*/ 1945532 w 4177324"/>
              <a:gd name="connsiteY1-76" fmla="*/ 593388 h 1566153"/>
              <a:gd name="connsiteX2-77" fmla="*/ 3852153 w 4177324"/>
              <a:gd name="connsiteY2-78" fmla="*/ 0 h 1566153"/>
              <a:gd name="connsiteX3-79" fmla="*/ 4177324 w 4177324"/>
              <a:gd name="connsiteY3-80" fmla="*/ 1001413 h 1566153"/>
              <a:gd name="connsiteX4-81" fmla="*/ 505838 w 4177324"/>
              <a:gd name="connsiteY4-82" fmla="*/ 1566153 h 1566153"/>
              <a:gd name="connsiteX5-83" fmla="*/ 0 w 4177324"/>
              <a:gd name="connsiteY5-84" fmla="*/ 1352145 h 1566153"/>
              <a:gd name="connsiteX0-85" fmla="*/ 0 w 4177324"/>
              <a:gd name="connsiteY0-86" fmla="*/ 1352145 h 1569710"/>
              <a:gd name="connsiteX1-87" fmla="*/ 1945532 w 4177324"/>
              <a:gd name="connsiteY1-88" fmla="*/ 593388 h 1569710"/>
              <a:gd name="connsiteX2-89" fmla="*/ 3852153 w 4177324"/>
              <a:gd name="connsiteY2-90" fmla="*/ 0 h 1569710"/>
              <a:gd name="connsiteX3-91" fmla="*/ 4177324 w 4177324"/>
              <a:gd name="connsiteY3-92" fmla="*/ 1001413 h 1569710"/>
              <a:gd name="connsiteX4-93" fmla="*/ 531352 w 4177324"/>
              <a:gd name="connsiteY4-94" fmla="*/ 1569710 h 1569710"/>
              <a:gd name="connsiteX5-95" fmla="*/ 0 w 4177324"/>
              <a:gd name="connsiteY5-96" fmla="*/ 1352145 h 1569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177324" h="1569710">
                <a:moveTo>
                  <a:pt x="0" y="1352145"/>
                </a:moveTo>
                <a:lnTo>
                  <a:pt x="1945532" y="593388"/>
                </a:lnTo>
                <a:lnTo>
                  <a:pt x="3852153" y="0"/>
                </a:lnTo>
                <a:lnTo>
                  <a:pt x="4177324" y="1001413"/>
                </a:lnTo>
                <a:lnTo>
                  <a:pt x="531352" y="1569710"/>
                </a:lnTo>
                <a:lnTo>
                  <a:pt x="0" y="135214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 userDrawn="1"/>
        </p:nvGrpSpPr>
        <p:grpSpPr>
          <a:xfrm rot="21055933">
            <a:off x="5932108" y="639109"/>
            <a:ext cx="4487084" cy="2310504"/>
            <a:chOff x="5998722" y="1111540"/>
            <a:chExt cx="4487084" cy="2310504"/>
          </a:xfrm>
        </p:grpSpPr>
        <p:sp>
          <p:nvSpPr>
            <p:cNvPr id="7" name="任意多边形 6"/>
            <p:cNvSpPr/>
            <p:nvPr userDrawn="1"/>
          </p:nvSpPr>
          <p:spPr>
            <a:xfrm>
              <a:off x="5998722" y="1111540"/>
              <a:ext cx="4451227" cy="2310504"/>
            </a:xfrm>
            <a:custGeom>
              <a:avLst/>
              <a:gdLst>
                <a:gd name="connsiteX0" fmla="*/ 0 w 3210127"/>
                <a:gd name="connsiteY0" fmla="*/ 1215958 h 1215958"/>
                <a:gd name="connsiteX1" fmla="*/ 1225685 w 3210127"/>
                <a:gd name="connsiteY1" fmla="*/ 593388 h 1215958"/>
                <a:gd name="connsiteX2" fmla="*/ 3132306 w 3210127"/>
                <a:gd name="connsiteY2" fmla="*/ 0 h 1215958"/>
                <a:gd name="connsiteX3" fmla="*/ 3210127 w 3210127"/>
                <a:gd name="connsiteY3" fmla="*/ 875490 h 1215958"/>
                <a:gd name="connsiteX4" fmla="*/ 1215957 w 3210127"/>
                <a:gd name="connsiteY4" fmla="*/ 1177047 h 1215958"/>
                <a:gd name="connsiteX5" fmla="*/ 0 w 3210127"/>
                <a:gd name="connsiteY5" fmla="*/ 1215958 h 1215958"/>
                <a:gd name="connsiteX0-1" fmla="*/ 0 w 3492229"/>
                <a:gd name="connsiteY0-2" fmla="*/ 1293780 h 1293780"/>
                <a:gd name="connsiteX1-3" fmla="*/ 1507787 w 3492229"/>
                <a:gd name="connsiteY1-4" fmla="*/ 593388 h 1293780"/>
                <a:gd name="connsiteX2-5" fmla="*/ 3414408 w 3492229"/>
                <a:gd name="connsiteY2-6" fmla="*/ 0 h 1293780"/>
                <a:gd name="connsiteX3-7" fmla="*/ 3492229 w 3492229"/>
                <a:gd name="connsiteY3-8" fmla="*/ 875490 h 1293780"/>
                <a:gd name="connsiteX4-9" fmla="*/ 1498059 w 3492229"/>
                <a:gd name="connsiteY4-10" fmla="*/ 1177047 h 1293780"/>
                <a:gd name="connsiteX5-11" fmla="*/ 0 w 3492229"/>
                <a:gd name="connsiteY5-12" fmla="*/ 1293780 h 1293780"/>
                <a:gd name="connsiteX0-13" fmla="*/ 0 w 3589506"/>
                <a:gd name="connsiteY0-14" fmla="*/ 1468878 h 1468878"/>
                <a:gd name="connsiteX1-15" fmla="*/ 1605064 w 3589506"/>
                <a:gd name="connsiteY1-16" fmla="*/ 593388 h 1468878"/>
                <a:gd name="connsiteX2-17" fmla="*/ 3511685 w 3589506"/>
                <a:gd name="connsiteY2-18" fmla="*/ 0 h 1468878"/>
                <a:gd name="connsiteX3-19" fmla="*/ 3589506 w 3589506"/>
                <a:gd name="connsiteY3-20" fmla="*/ 875490 h 1468878"/>
                <a:gd name="connsiteX4-21" fmla="*/ 1595336 w 3589506"/>
                <a:gd name="connsiteY4-22" fmla="*/ 1177047 h 1468878"/>
                <a:gd name="connsiteX5-23" fmla="*/ 0 w 3589506"/>
                <a:gd name="connsiteY5-24" fmla="*/ 1468878 h 1468878"/>
                <a:gd name="connsiteX0-25" fmla="*/ 0 w 3589506"/>
                <a:gd name="connsiteY0-26" fmla="*/ 1468878 h 1468878"/>
                <a:gd name="connsiteX1-27" fmla="*/ 1605064 w 3589506"/>
                <a:gd name="connsiteY1-28" fmla="*/ 543914 h 1468878"/>
                <a:gd name="connsiteX2-29" fmla="*/ 3511685 w 3589506"/>
                <a:gd name="connsiteY2-30" fmla="*/ 0 h 1468878"/>
                <a:gd name="connsiteX3-31" fmla="*/ 3589506 w 3589506"/>
                <a:gd name="connsiteY3-32" fmla="*/ 875490 h 1468878"/>
                <a:gd name="connsiteX4-33" fmla="*/ 1595336 w 3589506"/>
                <a:gd name="connsiteY4-34" fmla="*/ 1177047 h 1468878"/>
                <a:gd name="connsiteX5-35" fmla="*/ 0 w 3589506"/>
                <a:gd name="connsiteY5-36" fmla="*/ 1468878 h 1468878"/>
                <a:gd name="connsiteX0-37" fmla="*/ 0 w 3589506"/>
                <a:gd name="connsiteY0-38" fmla="*/ 1468878 h 1468878"/>
                <a:gd name="connsiteX1-39" fmla="*/ 1605064 w 3589506"/>
                <a:gd name="connsiteY1-40" fmla="*/ 543914 h 1468878"/>
                <a:gd name="connsiteX2-41" fmla="*/ 3511685 w 3589506"/>
                <a:gd name="connsiteY2-42" fmla="*/ 0 h 1468878"/>
                <a:gd name="connsiteX3-43" fmla="*/ 3589506 w 3589506"/>
                <a:gd name="connsiteY3-44" fmla="*/ 875490 h 1468878"/>
                <a:gd name="connsiteX4-45" fmla="*/ 1658091 w 3589506"/>
                <a:gd name="connsiteY4-46" fmla="*/ 1245074 h 1468878"/>
                <a:gd name="connsiteX5-47" fmla="*/ 0 w 3589506"/>
                <a:gd name="connsiteY5-48" fmla="*/ 1468878 h 14688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589506" h="1468878">
                  <a:moveTo>
                    <a:pt x="0" y="1468878"/>
                  </a:moveTo>
                  <a:lnTo>
                    <a:pt x="1605064" y="543914"/>
                  </a:lnTo>
                  <a:lnTo>
                    <a:pt x="3511685" y="0"/>
                  </a:lnTo>
                  <a:lnTo>
                    <a:pt x="3589506" y="875490"/>
                  </a:lnTo>
                  <a:lnTo>
                    <a:pt x="1658091" y="1245074"/>
                  </a:lnTo>
                  <a:lnTo>
                    <a:pt x="0" y="14688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 rot="20399427">
              <a:off x="7210550" y="1572440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045740" y="4082860"/>
            <a:ext cx="4215319" cy="2305669"/>
            <a:chOff x="6045740" y="4082860"/>
            <a:chExt cx="4215319" cy="2305669"/>
          </a:xfrm>
        </p:grpSpPr>
        <p:sp>
          <p:nvSpPr>
            <p:cNvPr id="10" name="任意多边形 9"/>
            <p:cNvSpPr/>
            <p:nvPr userDrawn="1"/>
          </p:nvSpPr>
          <p:spPr>
            <a:xfrm>
              <a:off x="6045740" y="4082860"/>
              <a:ext cx="4215319" cy="2305669"/>
            </a:xfrm>
            <a:custGeom>
              <a:avLst/>
              <a:gdLst>
                <a:gd name="connsiteX0" fmla="*/ 0 w 2373549"/>
                <a:gd name="connsiteY0" fmla="*/ 0 h 1673158"/>
                <a:gd name="connsiteX1" fmla="*/ 982493 w 2373549"/>
                <a:gd name="connsiteY1" fmla="*/ 379379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-1" fmla="*/ 0 w 2373549"/>
                <a:gd name="connsiteY0-2" fmla="*/ 0 h 1673158"/>
                <a:gd name="connsiteX1-3" fmla="*/ 653848 w 2373549"/>
                <a:gd name="connsiteY1-4" fmla="*/ 231138 h 1673158"/>
                <a:gd name="connsiteX2-5" fmla="*/ 836579 w 2373549"/>
                <a:gd name="connsiteY2-6" fmla="*/ 535021 h 1673158"/>
                <a:gd name="connsiteX3-7" fmla="*/ 2373549 w 2373549"/>
                <a:gd name="connsiteY3-8" fmla="*/ 1011677 h 1673158"/>
                <a:gd name="connsiteX4-9" fmla="*/ 1624519 w 2373549"/>
                <a:gd name="connsiteY4-10" fmla="*/ 1673158 h 1673158"/>
                <a:gd name="connsiteX5-11" fmla="*/ 282102 w 2373549"/>
                <a:gd name="connsiteY5-12" fmla="*/ 632298 h 1673158"/>
                <a:gd name="connsiteX6-13" fmla="*/ 0 w 2373549"/>
                <a:gd name="connsiteY6-14" fmla="*/ 0 h 1673158"/>
                <a:gd name="connsiteX0-15" fmla="*/ 0 w 2373549"/>
                <a:gd name="connsiteY0-16" fmla="*/ 0 h 1673158"/>
                <a:gd name="connsiteX1-17" fmla="*/ 653848 w 2373549"/>
                <a:gd name="connsiteY1-18" fmla="*/ 231138 h 1673158"/>
                <a:gd name="connsiteX2-19" fmla="*/ 557231 w 2373549"/>
                <a:gd name="connsiteY2-20" fmla="*/ 379721 h 1673158"/>
                <a:gd name="connsiteX3-21" fmla="*/ 2373549 w 2373549"/>
                <a:gd name="connsiteY3-22" fmla="*/ 1011677 h 1673158"/>
                <a:gd name="connsiteX4-23" fmla="*/ 1624519 w 2373549"/>
                <a:gd name="connsiteY4-24" fmla="*/ 1673158 h 1673158"/>
                <a:gd name="connsiteX5-25" fmla="*/ 282102 w 2373549"/>
                <a:gd name="connsiteY5-26" fmla="*/ 632298 h 1673158"/>
                <a:gd name="connsiteX6-27" fmla="*/ 0 w 2373549"/>
                <a:gd name="connsiteY6-28" fmla="*/ 0 h 1673158"/>
                <a:gd name="connsiteX0-29" fmla="*/ 0 w 2373549"/>
                <a:gd name="connsiteY0-30" fmla="*/ 0 h 1673158"/>
                <a:gd name="connsiteX1-31" fmla="*/ 697668 w 2373549"/>
                <a:gd name="connsiteY1-32" fmla="*/ 160547 h 1673158"/>
                <a:gd name="connsiteX2-33" fmla="*/ 557231 w 2373549"/>
                <a:gd name="connsiteY2-34" fmla="*/ 379721 h 1673158"/>
                <a:gd name="connsiteX3-35" fmla="*/ 2373549 w 2373549"/>
                <a:gd name="connsiteY3-36" fmla="*/ 1011677 h 1673158"/>
                <a:gd name="connsiteX4-37" fmla="*/ 1624519 w 2373549"/>
                <a:gd name="connsiteY4-38" fmla="*/ 1673158 h 1673158"/>
                <a:gd name="connsiteX5-39" fmla="*/ 282102 w 2373549"/>
                <a:gd name="connsiteY5-40" fmla="*/ 632298 h 1673158"/>
                <a:gd name="connsiteX6-41" fmla="*/ 0 w 2373549"/>
                <a:gd name="connsiteY6-42" fmla="*/ 0 h 1673158"/>
                <a:gd name="connsiteX0-43" fmla="*/ 0 w 2373549"/>
                <a:gd name="connsiteY0-44" fmla="*/ 0 h 1673158"/>
                <a:gd name="connsiteX1-45" fmla="*/ 697668 w 2373549"/>
                <a:gd name="connsiteY1-46" fmla="*/ 160547 h 1673158"/>
                <a:gd name="connsiteX2-47" fmla="*/ 595573 w 2373549"/>
                <a:gd name="connsiteY2-48" fmla="*/ 302072 h 1673158"/>
                <a:gd name="connsiteX3-49" fmla="*/ 2373549 w 2373549"/>
                <a:gd name="connsiteY3-50" fmla="*/ 1011677 h 1673158"/>
                <a:gd name="connsiteX4-51" fmla="*/ 1624519 w 2373549"/>
                <a:gd name="connsiteY4-52" fmla="*/ 1673158 h 1673158"/>
                <a:gd name="connsiteX5-53" fmla="*/ 282102 w 2373549"/>
                <a:gd name="connsiteY5-54" fmla="*/ 632298 h 1673158"/>
                <a:gd name="connsiteX6-55" fmla="*/ 0 w 2373549"/>
                <a:gd name="connsiteY6-56" fmla="*/ 0 h 1673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73549" h="1673158">
                  <a:moveTo>
                    <a:pt x="0" y="0"/>
                  </a:moveTo>
                  <a:lnTo>
                    <a:pt x="697668" y="160547"/>
                  </a:lnTo>
                  <a:lnTo>
                    <a:pt x="595573" y="302072"/>
                  </a:lnTo>
                  <a:lnTo>
                    <a:pt x="2373549" y="1011677"/>
                  </a:lnTo>
                  <a:lnTo>
                    <a:pt x="1624519" y="1673158"/>
                  </a:lnTo>
                  <a:lnTo>
                    <a:pt x="282102" y="63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6735075" y="4534683"/>
              <a:ext cx="2398254" cy="1442233"/>
              <a:chOff x="6735075" y="4534683"/>
              <a:chExt cx="2398254" cy="1442233"/>
            </a:xfrm>
          </p:grpSpPr>
          <p:sp>
            <p:nvSpPr>
              <p:cNvPr id="39" name="任意多边形 38"/>
              <p:cNvSpPr/>
              <p:nvPr userDrawn="1"/>
            </p:nvSpPr>
            <p:spPr>
              <a:xfrm>
                <a:off x="6735075" y="4534683"/>
                <a:ext cx="580125" cy="813293"/>
              </a:xfrm>
              <a:custGeom>
                <a:avLst/>
                <a:gdLst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6110 w 768485"/>
                  <a:gd name="connsiteY10" fmla="*/ 651753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-1" fmla="*/ 0 w 768485"/>
                  <a:gd name="connsiteY0-2" fmla="*/ 398834 h 797668"/>
                  <a:gd name="connsiteX1-3" fmla="*/ 369651 w 768485"/>
                  <a:gd name="connsiteY1-4" fmla="*/ 0 h 797668"/>
                  <a:gd name="connsiteX2-5" fmla="*/ 447472 w 768485"/>
                  <a:gd name="connsiteY2-6" fmla="*/ 19456 h 797668"/>
                  <a:gd name="connsiteX3-7" fmla="*/ 428017 w 768485"/>
                  <a:gd name="connsiteY3-8" fmla="*/ 398834 h 797668"/>
                  <a:gd name="connsiteX4-9" fmla="*/ 515566 w 768485"/>
                  <a:gd name="connsiteY4-10" fmla="*/ 418290 h 797668"/>
                  <a:gd name="connsiteX5-11" fmla="*/ 671208 w 768485"/>
                  <a:gd name="connsiteY5-12" fmla="*/ 165371 h 797668"/>
                  <a:gd name="connsiteX6-13" fmla="*/ 768485 w 768485"/>
                  <a:gd name="connsiteY6-14" fmla="*/ 194553 h 797668"/>
                  <a:gd name="connsiteX7-15" fmla="*/ 758757 w 768485"/>
                  <a:gd name="connsiteY7-16" fmla="*/ 797668 h 797668"/>
                  <a:gd name="connsiteX8-17" fmla="*/ 622570 w 768485"/>
                  <a:gd name="connsiteY8-18" fmla="*/ 729575 h 797668"/>
                  <a:gd name="connsiteX9-19" fmla="*/ 622570 w 768485"/>
                  <a:gd name="connsiteY9-20" fmla="*/ 476656 h 797668"/>
                  <a:gd name="connsiteX10-21" fmla="*/ 498697 w 768485"/>
                  <a:gd name="connsiteY10-22" fmla="*/ 621734 h 797668"/>
                  <a:gd name="connsiteX11-23" fmla="*/ 291829 w 768485"/>
                  <a:gd name="connsiteY11-24" fmla="*/ 505839 h 797668"/>
                  <a:gd name="connsiteX12-25" fmla="*/ 321012 w 768485"/>
                  <a:gd name="connsiteY12-26" fmla="*/ 262647 h 797668"/>
                  <a:gd name="connsiteX13-27" fmla="*/ 155642 w 768485"/>
                  <a:gd name="connsiteY13-28" fmla="*/ 496111 h 797668"/>
                  <a:gd name="connsiteX14-29" fmla="*/ 0 w 768485"/>
                  <a:gd name="connsiteY14-30" fmla="*/ 398834 h 797668"/>
                  <a:gd name="connsiteX0-31" fmla="*/ 0 w 768485"/>
                  <a:gd name="connsiteY0-32" fmla="*/ 398834 h 797668"/>
                  <a:gd name="connsiteX1-33" fmla="*/ 369651 w 768485"/>
                  <a:gd name="connsiteY1-34" fmla="*/ 0 h 797668"/>
                  <a:gd name="connsiteX2-35" fmla="*/ 447472 w 768485"/>
                  <a:gd name="connsiteY2-36" fmla="*/ 19456 h 797668"/>
                  <a:gd name="connsiteX3-37" fmla="*/ 402146 w 768485"/>
                  <a:gd name="connsiteY3-38" fmla="*/ 395082 h 797668"/>
                  <a:gd name="connsiteX4-39" fmla="*/ 515566 w 768485"/>
                  <a:gd name="connsiteY4-40" fmla="*/ 418290 h 797668"/>
                  <a:gd name="connsiteX5-41" fmla="*/ 671208 w 768485"/>
                  <a:gd name="connsiteY5-42" fmla="*/ 165371 h 797668"/>
                  <a:gd name="connsiteX6-43" fmla="*/ 768485 w 768485"/>
                  <a:gd name="connsiteY6-44" fmla="*/ 194553 h 797668"/>
                  <a:gd name="connsiteX7-45" fmla="*/ 758757 w 768485"/>
                  <a:gd name="connsiteY7-46" fmla="*/ 797668 h 797668"/>
                  <a:gd name="connsiteX8-47" fmla="*/ 622570 w 768485"/>
                  <a:gd name="connsiteY8-48" fmla="*/ 729575 h 797668"/>
                  <a:gd name="connsiteX9-49" fmla="*/ 622570 w 768485"/>
                  <a:gd name="connsiteY9-50" fmla="*/ 476656 h 797668"/>
                  <a:gd name="connsiteX10-51" fmla="*/ 498697 w 768485"/>
                  <a:gd name="connsiteY10-52" fmla="*/ 621734 h 797668"/>
                  <a:gd name="connsiteX11-53" fmla="*/ 291829 w 768485"/>
                  <a:gd name="connsiteY11-54" fmla="*/ 505839 h 797668"/>
                  <a:gd name="connsiteX12-55" fmla="*/ 321012 w 768485"/>
                  <a:gd name="connsiteY12-56" fmla="*/ 262647 h 797668"/>
                  <a:gd name="connsiteX13-57" fmla="*/ 155642 w 768485"/>
                  <a:gd name="connsiteY13-58" fmla="*/ 496111 h 797668"/>
                  <a:gd name="connsiteX14-59" fmla="*/ 0 w 768485"/>
                  <a:gd name="connsiteY14-60" fmla="*/ 398834 h 797668"/>
                  <a:gd name="connsiteX0-61" fmla="*/ 0 w 768485"/>
                  <a:gd name="connsiteY0-62" fmla="*/ 398834 h 797668"/>
                  <a:gd name="connsiteX1-63" fmla="*/ 369651 w 768485"/>
                  <a:gd name="connsiteY1-64" fmla="*/ 0 h 797668"/>
                  <a:gd name="connsiteX2-65" fmla="*/ 447472 w 768485"/>
                  <a:gd name="connsiteY2-66" fmla="*/ 19456 h 797668"/>
                  <a:gd name="connsiteX3-67" fmla="*/ 402146 w 768485"/>
                  <a:gd name="connsiteY3-68" fmla="*/ 395082 h 797668"/>
                  <a:gd name="connsiteX4-69" fmla="*/ 515566 w 768485"/>
                  <a:gd name="connsiteY4-70" fmla="*/ 418290 h 797668"/>
                  <a:gd name="connsiteX5-71" fmla="*/ 671208 w 768485"/>
                  <a:gd name="connsiteY5-72" fmla="*/ 165371 h 797668"/>
                  <a:gd name="connsiteX6-73" fmla="*/ 768485 w 768485"/>
                  <a:gd name="connsiteY6-74" fmla="*/ 194553 h 797668"/>
                  <a:gd name="connsiteX7-75" fmla="*/ 758757 w 768485"/>
                  <a:gd name="connsiteY7-76" fmla="*/ 797668 h 797668"/>
                  <a:gd name="connsiteX8-77" fmla="*/ 622570 w 768485"/>
                  <a:gd name="connsiteY8-78" fmla="*/ 729575 h 797668"/>
                  <a:gd name="connsiteX9-79" fmla="*/ 622570 w 768485"/>
                  <a:gd name="connsiteY9-80" fmla="*/ 476656 h 797668"/>
                  <a:gd name="connsiteX10-81" fmla="*/ 498697 w 768485"/>
                  <a:gd name="connsiteY10-82" fmla="*/ 583572 h 797668"/>
                  <a:gd name="connsiteX11-83" fmla="*/ 291829 w 768485"/>
                  <a:gd name="connsiteY11-84" fmla="*/ 505839 h 797668"/>
                  <a:gd name="connsiteX12-85" fmla="*/ 321012 w 768485"/>
                  <a:gd name="connsiteY12-86" fmla="*/ 262647 h 797668"/>
                  <a:gd name="connsiteX13-87" fmla="*/ 155642 w 768485"/>
                  <a:gd name="connsiteY13-88" fmla="*/ 496111 h 797668"/>
                  <a:gd name="connsiteX14-89" fmla="*/ 0 w 768485"/>
                  <a:gd name="connsiteY14-90" fmla="*/ 398834 h 797668"/>
                  <a:gd name="connsiteX0-91" fmla="*/ 0 w 768485"/>
                  <a:gd name="connsiteY0-92" fmla="*/ 398834 h 797668"/>
                  <a:gd name="connsiteX1-93" fmla="*/ 369651 w 768485"/>
                  <a:gd name="connsiteY1-94" fmla="*/ 0 h 797668"/>
                  <a:gd name="connsiteX2-95" fmla="*/ 447472 w 768485"/>
                  <a:gd name="connsiteY2-96" fmla="*/ 19456 h 797668"/>
                  <a:gd name="connsiteX3-97" fmla="*/ 402146 w 768485"/>
                  <a:gd name="connsiteY3-98" fmla="*/ 395082 h 797668"/>
                  <a:gd name="connsiteX4-99" fmla="*/ 515566 w 768485"/>
                  <a:gd name="connsiteY4-100" fmla="*/ 418290 h 797668"/>
                  <a:gd name="connsiteX5-101" fmla="*/ 671208 w 768485"/>
                  <a:gd name="connsiteY5-102" fmla="*/ 165371 h 797668"/>
                  <a:gd name="connsiteX6-103" fmla="*/ 768485 w 768485"/>
                  <a:gd name="connsiteY6-104" fmla="*/ 194553 h 797668"/>
                  <a:gd name="connsiteX7-105" fmla="*/ 758757 w 768485"/>
                  <a:gd name="connsiteY7-106" fmla="*/ 797668 h 797668"/>
                  <a:gd name="connsiteX8-107" fmla="*/ 622570 w 768485"/>
                  <a:gd name="connsiteY8-108" fmla="*/ 729575 h 797668"/>
                  <a:gd name="connsiteX9-109" fmla="*/ 670158 w 768485"/>
                  <a:gd name="connsiteY9-110" fmla="*/ 379027 h 797668"/>
                  <a:gd name="connsiteX10-111" fmla="*/ 498697 w 768485"/>
                  <a:gd name="connsiteY10-112" fmla="*/ 583572 h 797668"/>
                  <a:gd name="connsiteX11-113" fmla="*/ 291829 w 768485"/>
                  <a:gd name="connsiteY11-114" fmla="*/ 505839 h 797668"/>
                  <a:gd name="connsiteX12-115" fmla="*/ 321012 w 768485"/>
                  <a:gd name="connsiteY12-116" fmla="*/ 262647 h 797668"/>
                  <a:gd name="connsiteX13-117" fmla="*/ 155642 w 768485"/>
                  <a:gd name="connsiteY13-118" fmla="*/ 496111 h 797668"/>
                  <a:gd name="connsiteX14-119" fmla="*/ 0 w 768485"/>
                  <a:gd name="connsiteY14-120" fmla="*/ 398834 h 797668"/>
                  <a:gd name="connsiteX0-121" fmla="*/ 0 w 768485"/>
                  <a:gd name="connsiteY0-122" fmla="*/ 398834 h 797668"/>
                  <a:gd name="connsiteX1-123" fmla="*/ 369651 w 768485"/>
                  <a:gd name="connsiteY1-124" fmla="*/ 0 h 797668"/>
                  <a:gd name="connsiteX2-125" fmla="*/ 447472 w 768485"/>
                  <a:gd name="connsiteY2-126" fmla="*/ 19456 h 797668"/>
                  <a:gd name="connsiteX3-127" fmla="*/ 402146 w 768485"/>
                  <a:gd name="connsiteY3-128" fmla="*/ 395082 h 797668"/>
                  <a:gd name="connsiteX4-129" fmla="*/ 515566 w 768485"/>
                  <a:gd name="connsiteY4-130" fmla="*/ 418290 h 797668"/>
                  <a:gd name="connsiteX5-131" fmla="*/ 671208 w 768485"/>
                  <a:gd name="connsiteY5-132" fmla="*/ 165371 h 797668"/>
                  <a:gd name="connsiteX6-133" fmla="*/ 768485 w 768485"/>
                  <a:gd name="connsiteY6-134" fmla="*/ 194553 h 797668"/>
                  <a:gd name="connsiteX7-135" fmla="*/ 758757 w 768485"/>
                  <a:gd name="connsiteY7-136" fmla="*/ 797668 h 797668"/>
                  <a:gd name="connsiteX8-137" fmla="*/ 622570 w 768485"/>
                  <a:gd name="connsiteY8-138" fmla="*/ 729575 h 797668"/>
                  <a:gd name="connsiteX9-139" fmla="*/ 648527 w 768485"/>
                  <a:gd name="connsiteY9-140" fmla="*/ 420868 h 797668"/>
                  <a:gd name="connsiteX10-141" fmla="*/ 498697 w 768485"/>
                  <a:gd name="connsiteY10-142" fmla="*/ 583572 h 797668"/>
                  <a:gd name="connsiteX11-143" fmla="*/ 291829 w 768485"/>
                  <a:gd name="connsiteY11-144" fmla="*/ 505839 h 797668"/>
                  <a:gd name="connsiteX12-145" fmla="*/ 321012 w 768485"/>
                  <a:gd name="connsiteY12-146" fmla="*/ 262647 h 797668"/>
                  <a:gd name="connsiteX13-147" fmla="*/ 155642 w 768485"/>
                  <a:gd name="connsiteY13-148" fmla="*/ 496111 h 797668"/>
                  <a:gd name="connsiteX14-149" fmla="*/ 0 w 768485"/>
                  <a:gd name="connsiteY14-150" fmla="*/ 398834 h 797668"/>
                  <a:gd name="connsiteX0-151" fmla="*/ 0 w 768485"/>
                  <a:gd name="connsiteY0-152" fmla="*/ 398834 h 797668"/>
                  <a:gd name="connsiteX1-153" fmla="*/ 369651 w 768485"/>
                  <a:gd name="connsiteY1-154" fmla="*/ 0 h 797668"/>
                  <a:gd name="connsiteX2-155" fmla="*/ 469103 w 768485"/>
                  <a:gd name="connsiteY2-156" fmla="*/ 29916 h 797668"/>
                  <a:gd name="connsiteX3-157" fmla="*/ 402146 w 768485"/>
                  <a:gd name="connsiteY3-158" fmla="*/ 395082 h 797668"/>
                  <a:gd name="connsiteX4-159" fmla="*/ 515566 w 768485"/>
                  <a:gd name="connsiteY4-160" fmla="*/ 418290 h 797668"/>
                  <a:gd name="connsiteX5-161" fmla="*/ 671208 w 768485"/>
                  <a:gd name="connsiteY5-162" fmla="*/ 165371 h 797668"/>
                  <a:gd name="connsiteX6-163" fmla="*/ 768485 w 768485"/>
                  <a:gd name="connsiteY6-164" fmla="*/ 194553 h 797668"/>
                  <a:gd name="connsiteX7-165" fmla="*/ 758757 w 768485"/>
                  <a:gd name="connsiteY7-166" fmla="*/ 797668 h 797668"/>
                  <a:gd name="connsiteX8-167" fmla="*/ 622570 w 768485"/>
                  <a:gd name="connsiteY8-168" fmla="*/ 729575 h 797668"/>
                  <a:gd name="connsiteX9-169" fmla="*/ 648527 w 768485"/>
                  <a:gd name="connsiteY9-170" fmla="*/ 420868 h 797668"/>
                  <a:gd name="connsiteX10-171" fmla="*/ 498697 w 768485"/>
                  <a:gd name="connsiteY10-172" fmla="*/ 583572 h 797668"/>
                  <a:gd name="connsiteX11-173" fmla="*/ 291829 w 768485"/>
                  <a:gd name="connsiteY11-174" fmla="*/ 505839 h 797668"/>
                  <a:gd name="connsiteX12-175" fmla="*/ 321012 w 768485"/>
                  <a:gd name="connsiteY12-176" fmla="*/ 262647 h 797668"/>
                  <a:gd name="connsiteX13-177" fmla="*/ 155642 w 768485"/>
                  <a:gd name="connsiteY13-178" fmla="*/ 496111 h 797668"/>
                  <a:gd name="connsiteX14-179" fmla="*/ 0 w 768485"/>
                  <a:gd name="connsiteY14-180" fmla="*/ 398834 h 797668"/>
                  <a:gd name="connsiteX0-181" fmla="*/ 0 w 768485"/>
                  <a:gd name="connsiteY0-182" fmla="*/ 398834 h 797668"/>
                  <a:gd name="connsiteX1-183" fmla="*/ 369651 w 768485"/>
                  <a:gd name="connsiteY1-184" fmla="*/ 0 h 797668"/>
                  <a:gd name="connsiteX2-185" fmla="*/ 469103 w 768485"/>
                  <a:gd name="connsiteY2-186" fmla="*/ 29916 h 797668"/>
                  <a:gd name="connsiteX3-187" fmla="*/ 402146 w 768485"/>
                  <a:gd name="connsiteY3-188" fmla="*/ 395082 h 797668"/>
                  <a:gd name="connsiteX4-189" fmla="*/ 515566 w 768485"/>
                  <a:gd name="connsiteY4-190" fmla="*/ 418290 h 797668"/>
                  <a:gd name="connsiteX5-191" fmla="*/ 671208 w 768485"/>
                  <a:gd name="connsiteY5-192" fmla="*/ 144450 h 797668"/>
                  <a:gd name="connsiteX6-193" fmla="*/ 768485 w 768485"/>
                  <a:gd name="connsiteY6-194" fmla="*/ 194553 h 797668"/>
                  <a:gd name="connsiteX7-195" fmla="*/ 758757 w 768485"/>
                  <a:gd name="connsiteY7-196" fmla="*/ 797668 h 797668"/>
                  <a:gd name="connsiteX8-197" fmla="*/ 622570 w 768485"/>
                  <a:gd name="connsiteY8-198" fmla="*/ 729575 h 797668"/>
                  <a:gd name="connsiteX9-199" fmla="*/ 648527 w 768485"/>
                  <a:gd name="connsiteY9-200" fmla="*/ 420868 h 797668"/>
                  <a:gd name="connsiteX10-201" fmla="*/ 498697 w 768485"/>
                  <a:gd name="connsiteY10-202" fmla="*/ 583572 h 797668"/>
                  <a:gd name="connsiteX11-203" fmla="*/ 291829 w 768485"/>
                  <a:gd name="connsiteY11-204" fmla="*/ 505839 h 797668"/>
                  <a:gd name="connsiteX12-205" fmla="*/ 321012 w 768485"/>
                  <a:gd name="connsiteY12-206" fmla="*/ 262647 h 797668"/>
                  <a:gd name="connsiteX13-207" fmla="*/ 155642 w 768485"/>
                  <a:gd name="connsiteY13-208" fmla="*/ 496111 h 797668"/>
                  <a:gd name="connsiteX14-209" fmla="*/ 0 w 768485"/>
                  <a:gd name="connsiteY14-210" fmla="*/ 398834 h 797668"/>
                  <a:gd name="connsiteX0-211" fmla="*/ 0 w 768485"/>
                  <a:gd name="connsiteY0-212" fmla="*/ 398834 h 797668"/>
                  <a:gd name="connsiteX1-213" fmla="*/ 369651 w 768485"/>
                  <a:gd name="connsiteY1-214" fmla="*/ 0 h 797668"/>
                  <a:gd name="connsiteX2-215" fmla="*/ 469103 w 768485"/>
                  <a:gd name="connsiteY2-216" fmla="*/ 29916 h 797668"/>
                  <a:gd name="connsiteX3-217" fmla="*/ 402146 w 768485"/>
                  <a:gd name="connsiteY3-218" fmla="*/ 395082 h 797668"/>
                  <a:gd name="connsiteX4-219" fmla="*/ 515566 w 768485"/>
                  <a:gd name="connsiteY4-220" fmla="*/ 418290 h 797668"/>
                  <a:gd name="connsiteX5-221" fmla="*/ 671208 w 768485"/>
                  <a:gd name="connsiteY5-222" fmla="*/ 144450 h 797668"/>
                  <a:gd name="connsiteX6-223" fmla="*/ 768485 w 768485"/>
                  <a:gd name="connsiteY6-224" fmla="*/ 194553 h 797668"/>
                  <a:gd name="connsiteX7-225" fmla="*/ 758757 w 768485"/>
                  <a:gd name="connsiteY7-226" fmla="*/ 797668 h 797668"/>
                  <a:gd name="connsiteX8-227" fmla="*/ 622570 w 768485"/>
                  <a:gd name="connsiteY8-228" fmla="*/ 729575 h 797668"/>
                  <a:gd name="connsiteX9-229" fmla="*/ 648527 w 768485"/>
                  <a:gd name="connsiteY9-230" fmla="*/ 420868 h 797668"/>
                  <a:gd name="connsiteX10-231" fmla="*/ 498697 w 768485"/>
                  <a:gd name="connsiteY10-232" fmla="*/ 583572 h 797668"/>
                  <a:gd name="connsiteX11-233" fmla="*/ 291829 w 768485"/>
                  <a:gd name="connsiteY11-234" fmla="*/ 505839 h 797668"/>
                  <a:gd name="connsiteX12-235" fmla="*/ 329664 w 768485"/>
                  <a:gd name="connsiteY12-236" fmla="*/ 203372 h 797668"/>
                  <a:gd name="connsiteX13-237" fmla="*/ 155642 w 768485"/>
                  <a:gd name="connsiteY13-238" fmla="*/ 496111 h 797668"/>
                  <a:gd name="connsiteX14-239" fmla="*/ 0 w 768485"/>
                  <a:gd name="connsiteY14-240" fmla="*/ 398834 h 7976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68485" h="797668">
                    <a:moveTo>
                      <a:pt x="0" y="398834"/>
                    </a:moveTo>
                    <a:lnTo>
                      <a:pt x="369651" y="0"/>
                    </a:lnTo>
                    <a:lnTo>
                      <a:pt x="469103" y="29916"/>
                    </a:lnTo>
                    <a:lnTo>
                      <a:pt x="402146" y="395082"/>
                    </a:lnTo>
                    <a:lnTo>
                      <a:pt x="515566" y="418290"/>
                    </a:lnTo>
                    <a:lnTo>
                      <a:pt x="671208" y="144450"/>
                    </a:lnTo>
                    <a:lnTo>
                      <a:pt x="768485" y="194553"/>
                    </a:lnTo>
                    <a:lnTo>
                      <a:pt x="758757" y="797668"/>
                    </a:lnTo>
                    <a:lnTo>
                      <a:pt x="622570" y="729575"/>
                    </a:lnTo>
                    <a:lnTo>
                      <a:pt x="648527" y="420868"/>
                    </a:lnTo>
                    <a:lnTo>
                      <a:pt x="498697" y="583572"/>
                    </a:lnTo>
                    <a:lnTo>
                      <a:pt x="291829" y="505839"/>
                    </a:lnTo>
                    <a:lnTo>
                      <a:pt x="329664" y="203372"/>
                    </a:lnTo>
                    <a:lnTo>
                      <a:pt x="155642" y="496111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/>
            </p:nvGrpSpPr>
            <p:grpSpPr>
              <a:xfrm>
                <a:off x="7360488" y="4744870"/>
                <a:ext cx="631922" cy="837103"/>
                <a:chOff x="7360488" y="4744870"/>
                <a:chExt cx="631922" cy="837103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 rot="714335">
                  <a:off x="7360488" y="4744870"/>
                  <a:ext cx="631922" cy="837103"/>
                </a:xfrm>
                <a:custGeom>
                  <a:avLst/>
                  <a:gdLst>
                    <a:gd name="connsiteX0" fmla="*/ 0 w 643691"/>
                    <a:gd name="connsiteY0" fmla="*/ 0 h 894945"/>
                    <a:gd name="connsiteX1" fmla="*/ 643691 w 643691"/>
                    <a:gd name="connsiteY1" fmla="*/ 0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-1" fmla="*/ 0 w 643691"/>
                    <a:gd name="connsiteY0-2" fmla="*/ 0 h 894945"/>
                    <a:gd name="connsiteX1-3" fmla="*/ 554527 w 643691"/>
                    <a:gd name="connsiteY1-4" fmla="*/ 48623 h 894945"/>
                    <a:gd name="connsiteX2-5" fmla="*/ 643691 w 643691"/>
                    <a:gd name="connsiteY2-6" fmla="*/ 894945 h 894945"/>
                    <a:gd name="connsiteX3-7" fmla="*/ 0 w 643691"/>
                    <a:gd name="connsiteY3-8" fmla="*/ 894945 h 894945"/>
                    <a:gd name="connsiteX4-9" fmla="*/ 0 w 643691"/>
                    <a:gd name="connsiteY4-10" fmla="*/ 0 h 894945"/>
                    <a:gd name="connsiteX0-11" fmla="*/ 0 w 700285"/>
                    <a:gd name="connsiteY0-12" fmla="*/ 13017 h 846322"/>
                    <a:gd name="connsiteX1-13" fmla="*/ 611121 w 700285"/>
                    <a:gd name="connsiteY1-14" fmla="*/ 0 h 846322"/>
                    <a:gd name="connsiteX2-15" fmla="*/ 700285 w 700285"/>
                    <a:gd name="connsiteY2-16" fmla="*/ 846322 h 846322"/>
                    <a:gd name="connsiteX3-17" fmla="*/ 56594 w 700285"/>
                    <a:gd name="connsiteY3-18" fmla="*/ 846322 h 846322"/>
                    <a:gd name="connsiteX4-19" fmla="*/ 0 w 700285"/>
                    <a:gd name="connsiteY4-20" fmla="*/ 13017 h 846322"/>
                    <a:gd name="connsiteX0-21" fmla="*/ 0 w 700285"/>
                    <a:gd name="connsiteY0-22" fmla="*/ 13017 h 846322"/>
                    <a:gd name="connsiteX1-23" fmla="*/ 611121 w 700285"/>
                    <a:gd name="connsiteY1-24" fmla="*/ 0 h 846322"/>
                    <a:gd name="connsiteX2-25" fmla="*/ 700285 w 700285"/>
                    <a:gd name="connsiteY2-26" fmla="*/ 846322 h 846322"/>
                    <a:gd name="connsiteX3-27" fmla="*/ 65081 w 700285"/>
                    <a:gd name="connsiteY3-28" fmla="*/ 745117 h 846322"/>
                    <a:gd name="connsiteX4-29" fmla="*/ 0 w 700285"/>
                    <a:gd name="connsiteY4-30" fmla="*/ 13017 h 84632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0285" h="846322">
                      <a:moveTo>
                        <a:pt x="0" y="13017"/>
                      </a:moveTo>
                      <a:lnTo>
                        <a:pt x="611121" y="0"/>
                      </a:lnTo>
                      <a:lnTo>
                        <a:pt x="700285" y="846322"/>
                      </a:lnTo>
                      <a:lnTo>
                        <a:pt x="65081" y="745117"/>
                      </a:lnTo>
                      <a:lnTo>
                        <a:pt x="0" y="130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 userDrawn="1"/>
              </p:nvSpPr>
              <p:spPr>
                <a:xfrm>
                  <a:off x="7485219" y="4784184"/>
                  <a:ext cx="291830" cy="690664"/>
                </a:xfrm>
                <a:custGeom>
                  <a:avLst/>
                  <a:gdLst>
                    <a:gd name="connsiteX0" fmla="*/ 126460 w 291830"/>
                    <a:gd name="connsiteY0" fmla="*/ 0 h 690664"/>
                    <a:gd name="connsiteX1" fmla="*/ 291830 w 291830"/>
                    <a:gd name="connsiteY1" fmla="*/ 68093 h 690664"/>
                    <a:gd name="connsiteX2" fmla="*/ 145915 w 291830"/>
                    <a:gd name="connsiteY2" fmla="*/ 690664 h 690664"/>
                    <a:gd name="connsiteX3" fmla="*/ 0 w 291830"/>
                    <a:gd name="connsiteY3" fmla="*/ 632298 h 690664"/>
                    <a:gd name="connsiteX4" fmla="*/ 126460 w 291830"/>
                    <a:gd name="connsiteY4" fmla="*/ 0 h 6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830" h="690664">
                      <a:moveTo>
                        <a:pt x="126460" y="0"/>
                      </a:moveTo>
                      <a:lnTo>
                        <a:pt x="291830" y="68093"/>
                      </a:lnTo>
                      <a:lnTo>
                        <a:pt x="145915" y="690664"/>
                      </a:lnTo>
                      <a:lnTo>
                        <a:pt x="0" y="632298"/>
                      </a:lnTo>
                      <a:lnTo>
                        <a:pt x="12646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矩形 42"/>
              <p:cNvSpPr/>
              <p:nvPr userDrawn="1"/>
            </p:nvSpPr>
            <p:spPr>
              <a:xfrm rot="955979">
                <a:off x="7948309" y="4776587"/>
                <a:ext cx="633507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44" name="组合 43"/>
              <p:cNvGrpSpPr/>
              <p:nvPr userDrawn="1"/>
            </p:nvGrpSpPr>
            <p:grpSpPr>
              <a:xfrm rot="1927329">
                <a:off x="8541103" y="5245238"/>
                <a:ext cx="592226" cy="637890"/>
                <a:chOff x="580788" y="243125"/>
                <a:chExt cx="1578752" cy="1460425"/>
              </a:xfrm>
            </p:grpSpPr>
            <p:sp>
              <p:nvSpPr>
                <p:cNvPr id="4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-1" fmla="*/ 0 w 1449421"/>
                    <a:gd name="connsiteY0-2" fmla="*/ 758810 h 1459259"/>
                    <a:gd name="connsiteX1-3" fmla="*/ 700391 w 1449421"/>
                    <a:gd name="connsiteY1-4" fmla="*/ 52 h 1459259"/>
                    <a:gd name="connsiteX2-5" fmla="*/ 1449421 w 1449421"/>
                    <a:gd name="connsiteY2-6" fmla="*/ 729627 h 1459259"/>
                    <a:gd name="connsiteX3-7" fmla="*/ 700391 w 1449421"/>
                    <a:gd name="connsiteY3-8" fmla="*/ 1459202 h 1459259"/>
                    <a:gd name="connsiteX4-9" fmla="*/ 0 w 1449421"/>
                    <a:gd name="connsiteY4-10" fmla="*/ 758810 h 1459259"/>
                    <a:gd name="connsiteX0-11" fmla="*/ 28543 w 1477964"/>
                    <a:gd name="connsiteY0-12" fmla="*/ 758810 h 1491721"/>
                    <a:gd name="connsiteX1-13" fmla="*/ 728934 w 1477964"/>
                    <a:gd name="connsiteY1-14" fmla="*/ 52 h 1491721"/>
                    <a:gd name="connsiteX2-15" fmla="*/ 1477964 w 1477964"/>
                    <a:gd name="connsiteY2-16" fmla="*/ 729627 h 1491721"/>
                    <a:gd name="connsiteX3-17" fmla="*/ 728934 w 1477964"/>
                    <a:gd name="connsiteY3-18" fmla="*/ 1459202 h 1491721"/>
                    <a:gd name="connsiteX4-19" fmla="*/ 193913 w 1477964"/>
                    <a:gd name="connsiteY4-20" fmla="*/ 1303559 h 1491721"/>
                    <a:gd name="connsiteX5" fmla="*/ 28543 w 1477964"/>
                    <a:gd name="connsiteY5" fmla="*/ 758810 h 1491721"/>
                    <a:gd name="connsiteX0-21" fmla="*/ 28543 w 1529782"/>
                    <a:gd name="connsiteY0-22" fmla="*/ 758790 h 1460392"/>
                    <a:gd name="connsiteX1-23" fmla="*/ 728934 w 1529782"/>
                    <a:gd name="connsiteY1-24" fmla="*/ 32 h 1460392"/>
                    <a:gd name="connsiteX2-25" fmla="*/ 1477964 w 1529782"/>
                    <a:gd name="connsiteY2-26" fmla="*/ 729607 h 1460392"/>
                    <a:gd name="connsiteX3-27" fmla="*/ 1400143 w 1529782"/>
                    <a:gd name="connsiteY3-28" fmla="*/ 1245173 h 1460392"/>
                    <a:gd name="connsiteX4-29" fmla="*/ 728934 w 1529782"/>
                    <a:gd name="connsiteY4-30" fmla="*/ 1459182 h 1460392"/>
                    <a:gd name="connsiteX5-31" fmla="*/ 193913 w 1529782"/>
                    <a:gd name="connsiteY5-32" fmla="*/ 1303539 h 1460392"/>
                    <a:gd name="connsiteX6" fmla="*/ 28543 w 1529782"/>
                    <a:gd name="connsiteY6" fmla="*/ 758790 h 1460392"/>
                    <a:gd name="connsiteX0-33" fmla="*/ 28543 w 1504087"/>
                    <a:gd name="connsiteY0-34" fmla="*/ 776661 h 1478263"/>
                    <a:gd name="connsiteX1-35" fmla="*/ 728934 w 1504087"/>
                    <a:gd name="connsiteY1-36" fmla="*/ 17903 h 1478263"/>
                    <a:gd name="connsiteX2-37" fmla="*/ 1195862 w 1504087"/>
                    <a:gd name="connsiteY2-38" fmla="*/ 280550 h 1478263"/>
                    <a:gd name="connsiteX3-39" fmla="*/ 1477964 w 1504087"/>
                    <a:gd name="connsiteY3-40" fmla="*/ 747478 h 1478263"/>
                    <a:gd name="connsiteX4-41" fmla="*/ 1400143 w 1504087"/>
                    <a:gd name="connsiteY4-42" fmla="*/ 1263044 h 1478263"/>
                    <a:gd name="connsiteX5-43" fmla="*/ 728934 w 1504087"/>
                    <a:gd name="connsiteY5-44" fmla="*/ 1477053 h 1478263"/>
                    <a:gd name="connsiteX6-45" fmla="*/ 193913 w 1504087"/>
                    <a:gd name="connsiteY6-46" fmla="*/ 1321410 h 1478263"/>
                    <a:gd name="connsiteX7" fmla="*/ 28543 w 1504087"/>
                    <a:gd name="connsiteY7" fmla="*/ 776661 h 1478263"/>
                    <a:gd name="connsiteX0-47" fmla="*/ 2872 w 1478416"/>
                    <a:gd name="connsiteY0-48" fmla="*/ 758823 h 1460425"/>
                    <a:gd name="connsiteX1-49" fmla="*/ 275247 w 1478416"/>
                    <a:gd name="connsiteY1-50" fmla="*/ 243258 h 1460425"/>
                    <a:gd name="connsiteX2-51" fmla="*/ 703263 w 1478416"/>
                    <a:gd name="connsiteY2-52" fmla="*/ 65 h 1460425"/>
                    <a:gd name="connsiteX3-53" fmla="*/ 1170191 w 1478416"/>
                    <a:gd name="connsiteY3-54" fmla="*/ 262712 h 1460425"/>
                    <a:gd name="connsiteX4-55" fmla="*/ 1452293 w 1478416"/>
                    <a:gd name="connsiteY4-56" fmla="*/ 729640 h 1460425"/>
                    <a:gd name="connsiteX5-57" fmla="*/ 1374472 w 1478416"/>
                    <a:gd name="connsiteY5-58" fmla="*/ 1245206 h 1460425"/>
                    <a:gd name="connsiteX6-59" fmla="*/ 703263 w 1478416"/>
                    <a:gd name="connsiteY6-60" fmla="*/ 1459215 h 1460425"/>
                    <a:gd name="connsiteX7-61" fmla="*/ 168242 w 1478416"/>
                    <a:gd name="connsiteY7-62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31" y="connsiteY5-32"/>
                    </a:cxn>
                    <a:cxn ang="0">
                      <a:pos x="connsiteX6-45" y="connsiteY6-46"/>
                    </a:cxn>
                    <a:cxn ang="0">
                      <a:pos x="connsiteX7-61" y="connsiteY7-62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8" name="矩形 47"/>
          <p:cNvSpPr/>
          <p:nvPr userDrawn="1"/>
        </p:nvSpPr>
        <p:spPr>
          <a:xfrm rot="21340493">
            <a:off x="6238397" y="3064645"/>
            <a:ext cx="2611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1" name="矩形 50"/>
          <p:cNvSpPr/>
          <p:nvPr userDrawn="1"/>
        </p:nvSpPr>
        <p:spPr>
          <a:xfrm rot="726325">
            <a:off x="8498276" y="3565359"/>
            <a:ext cx="299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PENTEST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3" name="任意多边形 52"/>
          <p:cNvSpPr/>
          <p:nvPr userDrawn="1"/>
        </p:nvSpPr>
        <p:spPr>
          <a:xfrm>
            <a:off x="2577830" y="894945"/>
            <a:ext cx="2821021" cy="2334638"/>
          </a:xfrm>
          <a:custGeom>
            <a:avLst/>
            <a:gdLst>
              <a:gd name="connsiteX0" fmla="*/ 29183 w 2821021"/>
              <a:gd name="connsiteY0" fmla="*/ 0 h 2334638"/>
              <a:gd name="connsiteX1" fmla="*/ 1964987 w 2821021"/>
              <a:gd name="connsiteY1" fmla="*/ 1702340 h 2334638"/>
              <a:gd name="connsiteX2" fmla="*/ 2033081 w 2821021"/>
              <a:gd name="connsiteY2" fmla="*/ 1575881 h 2334638"/>
              <a:gd name="connsiteX3" fmla="*/ 2821021 w 2821021"/>
              <a:gd name="connsiteY3" fmla="*/ 2334638 h 2334638"/>
              <a:gd name="connsiteX4" fmla="*/ 2188723 w 2821021"/>
              <a:gd name="connsiteY4" fmla="*/ 2120629 h 2334638"/>
              <a:gd name="connsiteX5" fmla="*/ 0 w 2821021"/>
              <a:gd name="connsiteY5" fmla="*/ 77821 h 2334638"/>
              <a:gd name="connsiteX6" fmla="*/ 29183 w 2821021"/>
              <a:gd name="connsiteY6" fmla="*/ 0 h 2334638"/>
              <a:gd name="connsiteX0-1" fmla="*/ 29183 w 2821021"/>
              <a:gd name="connsiteY0-2" fmla="*/ 0 h 2334638"/>
              <a:gd name="connsiteX1-3" fmla="*/ 1964987 w 2821021"/>
              <a:gd name="connsiteY1-4" fmla="*/ 1702340 h 2334638"/>
              <a:gd name="connsiteX2-5" fmla="*/ 2033081 w 2821021"/>
              <a:gd name="connsiteY2-6" fmla="*/ 1575881 h 2334638"/>
              <a:gd name="connsiteX3-7" fmla="*/ 2821021 w 2821021"/>
              <a:gd name="connsiteY3-8" fmla="*/ 2334638 h 2334638"/>
              <a:gd name="connsiteX4-9" fmla="*/ 2237361 w 2821021"/>
              <a:gd name="connsiteY4-10" fmla="*/ 2081718 h 2334638"/>
              <a:gd name="connsiteX5-11" fmla="*/ 0 w 2821021"/>
              <a:gd name="connsiteY5-12" fmla="*/ 77821 h 2334638"/>
              <a:gd name="connsiteX6-13" fmla="*/ 29183 w 2821021"/>
              <a:gd name="connsiteY6-14" fmla="*/ 0 h 2334638"/>
              <a:gd name="connsiteX0-15" fmla="*/ 29183 w 2821021"/>
              <a:gd name="connsiteY0-16" fmla="*/ 0 h 2334638"/>
              <a:gd name="connsiteX1-17" fmla="*/ 1964987 w 2821021"/>
              <a:gd name="connsiteY1-18" fmla="*/ 1702340 h 2334638"/>
              <a:gd name="connsiteX2-19" fmla="*/ 2033081 w 2821021"/>
              <a:gd name="connsiteY2-20" fmla="*/ 1575881 h 2334638"/>
              <a:gd name="connsiteX3-21" fmla="*/ 2821021 w 2821021"/>
              <a:gd name="connsiteY3-22" fmla="*/ 2334638 h 2334638"/>
              <a:gd name="connsiteX4-23" fmla="*/ 2256816 w 2821021"/>
              <a:gd name="connsiteY4-24" fmla="*/ 2052535 h 2334638"/>
              <a:gd name="connsiteX5-25" fmla="*/ 0 w 2821021"/>
              <a:gd name="connsiteY5-26" fmla="*/ 77821 h 2334638"/>
              <a:gd name="connsiteX6-27" fmla="*/ 29183 w 2821021"/>
              <a:gd name="connsiteY6-28" fmla="*/ 0 h 2334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821021" h="2334638">
                <a:moveTo>
                  <a:pt x="29183" y="0"/>
                </a:moveTo>
                <a:lnTo>
                  <a:pt x="1964987" y="1702340"/>
                </a:lnTo>
                <a:lnTo>
                  <a:pt x="2033081" y="1575881"/>
                </a:lnTo>
                <a:lnTo>
                  <a:pt x="2821021" y="2334638"/>
                </a:lnTo>
                <a:lnTo>
                  <a:pt x="2256816" y="2052535"/>
                </a:lnTo>
                <a:lnTo>
                  <a:pt x="0" y="77821"/>
                </a:lnTo>
                <a:lnTo>
                  <a:pt x="291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527540" y="146649"/>
            <a:ext cx="6547449" cy="5907776"/>
            <a:chOff x="2527540" y="146649"/>
            <a:chExt cx="6547449" cy="5907776"/>
          </a:xfrm>
        </p:grpSpPr>
        <p:sp>
          <p:nvSpPr>
            <p:cNvPr id="6" name="五角星 5"/>
            <p:cNvSpPr/>
            <p:nvPr userDrawn="1"/>
          </p:nvSpPr>
          <p:spPr>
            <a:xfrm rot="233368">
              <a:off x="2527540" y="146649"/>
              <a:ext cx="6547449" cy="590777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角星 6"/>
            <p:cNvSpPr/>
            <p:nvPr userDrawn="1"/>
          </p:nvSpPr>
          <p:spPr>
            <a:xfrm rot="233368">
              <a:off x="4240958" y="1802849"/>
              <a:ext cx="3120611" cy="2815733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角星 7"/>
            <p:cNvSpPr/>
            <p:nvPr userDrawn="1"/>
          </p:nvSpPr>
          <p:spPr>
            <a:xfrm rot="233368">
              <a:off x="4585420" y="2181867"/>
              <a:ext cx="2421722" cy="218512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角星 8"/>
            <p:cNvSpPr/>
            <p:nvPr userDrawn="1"/>
          </p:nvSpPr>
          <p:spPr>
            <a:xfrm rot="233368">
              <a:off x="4747603" y="2328205"/>
              <a:ext cx="2097355" cy="1892447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 userDrawn="1"/>
          </p:nvSpPr>
          <p:spPr>
            <a:xfrm rot="233368">
              <a:off x="5057346" y="2607687"/>
              <a:ext cx="1477867" cy="133348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 userDrawn="1"/>
          </p:nvSpPr>
          <p:spPr>
            <a:xfrm rot="233368">
              <a:off x="5260234" y="2811424"/>
              <a:ext cx="1072089" cy="96734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1118229" y="993984"/>
            <a:ext cx="1876267" cy="1293975"/>
            <a:chOff x="1118229" y="993984"/>
            <a:chExt cx="1876267" cy="1293975"/>
          </a:xfrm>
        </p:grpSpPr>
        <p:sp>
          <p:nvSpPr>
            <p:cNvPr id="14" name="任意多边形 13"/>
            <p:cNvSpPr/>
            <p:nvPr userDrawn="1"/>
          </p:nvSpPr>
          <p:spPr>
            <a:xfrm rot="19478400">
              <a:off x="1118229" y="1354104"/>
              <a:ext cx="749030" cy="933855"/>
            </a:xfrm>
            <a:custGeom>
              <a:avLst/>
              <a:gdLst>
                <a:gd name="connsiteX0" fmla="*/ 126460 w 749030"/>
                <a:gd name="connsiteY0" fmla="*/ 29183 h 933855"/>
                <a:gd name="connsiteX1" fmla="*/ 184826 w 749030"/>
                <a:gd name="connsiteY1" fmla="*/ 593387 h 933855"/>
                <a:gd name="connsiteX2" fmla="*/ 350196 w 749030"/>
                <a:gd name="connsiteY2" fmla="*/ 126459 h 933855"/>
                <a:gd name="connsiteX3" fmla="*/ 466928 w 749030"/>
                <a:gd name="connsiteY3" fmla="*/ 155642 h 933855"/>
                <a:gd name="connsiteX4" fmla="*/ 466928 w 749030"/>
                <a:gd name="connsiteY4" fmla="*/ 758757 h 933855"/>
                <a:gd name="connsiteX5" fmla="*/ 593388 w 749030"/>
                <a:gd name="connsiteY5" fmla="*/ 252919 h 933855"/>
                <a:gd name="connsiteX6" fmla="*/ 749030 w 749030"/>
                <a:gd name="connsiteY6" fmla="*/ 321012 h 933855"/>
                <a:gd name="connsiteX7" fmla="*/ 525294 w 749030"/>
                <a:gd name="connsiteY7" fmla="*/ 933855 h 933855"/>
                <a:gd name="connsiteX8" fmla="*/ 350196 w 749030"/>
                <a:gd name="connsiteY8" fmla="*/ 807395 h 933855"/>
                <a:gd name="connsiteX9" fmla="*/ 369652 w 749030"/>
                <a:gd name="connsiteY9" fmla="*/ 369651 h 933855"/>
                <a:gd name="connsiteX10" fmla="*/ 214009 w 749030"/>
                <a:gd name="connsiteY10" fmla="*/ 787940 h 933855"/>
                <a:gd name="connsiteX11" fmla="*/ 77822 w 749030"/>
                <a:gd name="connsiteY11" fmla="*/ 710119 h 933855"/>
                <a:gd name="connsiteX12" fmla="*/ 0 w 749030"/>
                <a:gd name="connsiteY12" fmla="*/ 0 h 933855"/>
                <a:gd name="connsiteX13" fmla="*/ 126460 w 749030"/>
                <a:gd name="connsiteY13" fmla="*/ 29183 h 93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030" h="933855">
                  <a:moveTo>
                    <a:pt x="126460" y="29183"/>
                  </a:moveTo>
                  <a:lnTo>
                    <a:pt x="184826" y="593387"/>
                  </a:lnTo>
                  <a:lnTo>
                    <a:pt x="350196" y="126459"/>
                  </a:lnTo>
                  <a:lnTo>
                    <a:pt x="466928" y="155642"/>
                  </a:lnTo>
                  <a:lnTo>
                    <a:pt x="466928" y="758757"/>
                  </a:lnTo>
                  <a:lnTo>
                    <a:pt x="593388" y="252919"/>
                  </a:lnTo>
                  <a:lnTo>
                    <a:pt x="749030" y="321012"/>
                  </a:lnTo>
                  <a:lnTo>
                    <a:pt x="525294" y="933855"/>
                  </a:lnTo>
                  <a:lnTo>
                    <a:pt x="350196" y="807395"/>
                  </a:lnTo>
                  <a:lnTo>
                    <a:pt x="369652" y="369651"/>
                  </a:lnTo>
                  <a:lnTo>
                    <a:pt x="214009" y="787940"/>
                  </a:lnTo>
                  <a:lnTo>
                    <a:pt x="77822" y="710119"/>
                  </a:lnTo>
                  <a:lnTo>
                    <a:pt x="0" y="0"/>
                  </a:lnTo>
                  <a:lnTo>
                    <a:pt x="126460" y="29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34054" y="1316779"/>
              <a:ext cx="580701" cy="805808"/>
              <a:chOff x="1834054" y="1316779"/>
              <a:chExt cx="580701" cy="805808"/>
            </a:xfrm>
          </p:grpSpPr>
          <p:sp>
            <p:nvSpPr>
              <p:cNvPr id="17" name="矩形 19"/>
              <p:cNvSpPr/>
              <p:nvPr userDrawn="1"/>
            </p:nvSpPr>
            <p:spPr>
              <a:xfrm rot="20612159">
                <a:off x="1834054" y="1316779"/>
                <a:ext cx="580701" cy="805808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-1" fmla="*/ 43361 w 677978"/>
                  <a:gd name="connsiteY0-2" fmla="*/ 0 h 927301"/>
                  <a:gd name="connsiteX1-3" fmla="*/ 677978 w 677978"/>
                  <a:gd name="connsiteY1-4" fmla="*/ 0 h 927301"/>
                  <a:gd name="connsiteX2-5" fmla="*/ 677978 w 677978"/>
                  <a:gd name="connsiteY2-6" fmla="*/ 927301 h 927301"/>
                  <a:gd name="connsiteX3-7" fmla="*/ 0 w 677978"/>
                  <a:gd name="connsiteY3-8" fmla="*/ 890735 h 927301"/>
                  <a:gd name="connsiteX4-9" fmla="*/ 43361 w 677978"/>
                  <a:gd name="connsiteY4-10" fmla="*/ 0 h 927301"/>
                  <a:gd name="connsiteX0-11" fmla="*/ 43361 w 677978"/>
                  <a:gd name="connsiteY0-12" fmla="*/ 0 h 927301"/>
                  <a:gd name="connsiteX1-13" fmla="*/ 663217 w 677978"/>
                  <a:gd name="connsiteY1-14" fmla="*/ 77027 h 927301"/>
                  <a:gd name="connsiteX2-15" fmla="*/ 677978 w 677978"/>
                  <a:gd name="connsiteY2-16" fmla="*/ 927301 h 927301"/>
                  <a:gd name="connsiteX3-17" fmla="*/ 0 w 677978"/>
                  <a:gd name="connsiteY3-18" fmla="*/ 890735 h 927301"/>
                  <a:gd name="connsiteX4-19" fmla="*/ 43361 w 677978"/>
                  <a:gd name="connsiteY4-20" fmla="*/ 0 h 9273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77978" h="927301">
                    <a:moveTo>
                      <a:pt x="43361" y="0"/>
                    </a:moveTo>
                    <a:lnTo>
                      <a:pt x="663217" y="77027"/>
                    </a:lnTo>
                    <a:lnTo>
                      <a:pt x="677978" y="927301"/>
                    </a:lnTo>
                    <a:lnTo>
                      <a:pt x="0" y="890735"/>
                    </a:lnTo>
                    <a:lnTo>
                      <a:pt x="4336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 userDrawn="1"/>
            </p:nvSpPr>
            <p:spPr>
              <a:xfrm rot="19478400">
                <a:off x="1902639" y="1341555"/>
                <a:ext cx="491585" cy="722155"/>
              </a:xfrm>
              <a:custGeom>
                <a:avLst/>
                <a:gdLst>
                  <a:gd name="connsiteX0" fmla="*/ 252920 w 778213"/>
                  <a:gd name="connsiteY0" fmla="*/ 0 h 1050587"/>
                  <a:gd name="connsiteX1" fmla="*/ 778213 w 778213"/>
                  <a:gd name="connsiteY1" fmla="*/ 252919 h 1050587"/>
                  <a:gd name="connsiteX2" fmla="*/ 739303 w 778213"/>
                  <a:gd name="connsiteY2" fmla="*/ 359923 h 1050587"/>
                  <a:gd name="connsiteX3" fmla="*/ 291830 w 778213"/>
                  <a:gd name="connsiteY3" fmla="*/ 155642 h 1050587"/>
                  <a:gd name="connsiteX4" fmla="*/ 252920 w 778213"/>
                  <a:gd name="connsiteY4" fmla="*/ 321012 h 1050587"/>
                  <a:gd name="connsiteX5" fmla="*/ 622571 w 778213"/>
                  <a:gd name="connsiteY5" fmla="*/ 457200 h 1050587"/>
                  <a:gd name="connsiteX6" fmla="*/ 564205 w 778213"/>
                  <a:gd name="connsiteY6" fmla="*/ 612842 h 1050587"/>
                  <a:gd name="connsiteX7" fmla="*/ 223737 w 778213"/>
                  <a:gd name="connsiteY7" fmla="*/ 476655 h 1050587"/>
                  <a:gd name="connsiteX8" fmla="*/ 184826 w 778213"/>
                  <a:gd name="connsiteY8" fmla="*/ 700391 h 1050587"/>
                  <a:gd name="connsiteX9" fmla="*/ 651754 w 778213"/>
                  <a:gd name="connsiteY9" fmla="*/ 856034 h 1050587"/>
                  <a:gd name="connsiteX10" fmla="*/ 564205 w 778213"/>
                  <a:gd name="connsiteY10" fmla="*/ 1050587 h 1050587"/>
                  <a:gd name="connsiteX11" fmla="*/ 0 w 778213"/>
                  <a:gd name="connsiteY11" fmla="*/ 787940 h 1050587"/>
                  <a:gd name="connsiteX12" fmla="*/ 252920 w 778213"/>
                  <a:gd name="connsiteY12" fmla="*/ 0 h 105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8213" h="1050587">
                    <a:moveTo>
                      <a:pt x="252920" y="0"/>
                    </a:moveTo>
                    <a:lnTo>
                      <a:pt x="778213" y="252919"/>
                    </a:lnTo>
                    <a:lnTo>
                      <a:pt x="739303" y="359923"/>
                    </a:lnTo>
                    <a:lnTo>
                      <a:pt x="291830" y="155642"/>
                    </a:lnTo>
                    <a:lnTo>
                      <a:pt x="252920" y="321012"/>
                    </a:lnTo>
                    <a:lnTo>
                      <a:pt x="622571" y="457200"/>
                    </a:lnTo>
                    <a:lnTo>
                      <a:pt x="564205" y="612842"/>
                    </a:lnTo>
                    <a:lnTo>
                      <a:pt x="223737" y="476655"/>
                    </a:lnTo>
                    <a:lnTo>
                      <a:pt x="184826" y="700391"/>
                    </a:lnTo>
                    <a:lnTo>
                      <a:pt x="651754" y="856034"/>
                    </a:lnTo>
                    <a:lnTo>
                      <a:pt x="564205" y="1050587"/>
                    </a:lnTo>
                    <a:lnTo>
                      <a:pt x="0" y="787940"/>
                    </a:lnTo>
                    <a:lnTo>
                      <a:pt x="25292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 userDrawn="1"/>
          </p:nvSpPr>
          <p:spPr>
            <a:xfrm rot="20736213">
              <a:off x="2373868" y="993984"/>
              <a:ext cx="62062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5400" b="0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1651735" y="4572960"/>
            <a:ext cx="2023439" cy="1446550"/>
            <a:chOff x="1651735" y="4572960"/>
            <a:chExt cx="2023439" cy="1446550"/>
          </a:xfrm>
        </p:grpSpPr>
        <p:grpSp>
          <p:nvGrpSpPr>
            <p:cNvPr id="38" name="组合 37"/>
            <p:cNvGrpSpPr/>
            <p:nvPr userDrawn="1"/>
          </p:nvGrpSpPr>
          <p:grpSpPr>
            <a:xfrm>
              <a:off x="2425971" y="4903102"/>
              <a:ext cx="679484" cy="836933"/>
              <a:chOff x="2425971" y="4903102"/>
              <a:chExt cx="679484" cy="836933"/>
            </a:xfrm>
          </p:grpSpPr>
          <p:sp>
            <p:nvSpPr>
              <p:cNvPr id="23" name="矩形 19"/>
              <p:cNvSpPr/>
              <p:nvPr userDrawn="1"/>
            </p:nvSpPr>
            <p:spPr>
              <a:xfrm rot="21269237">
                <a:off x="2425971" y="4903102"/>
                <a:ext cx="678056" cy="836933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-1" fmla="*/ 43361 w 677978"/>
                  <a:gd name="connsiteY0-2" fmla="*/ 0 h 927301"/>
                  <a:gd name="connsiteX1-3" fmla="*/ 677978 w 677978"/>
                  <a:gd name="connsiteY1-4" fmla="*/ 0 h 927301"/>
                  <a:gd name="connsiteX2-5" fmla="*/ 677978 w 677978"/>
                  <a:gd name="connsiteY2-6" fmla="*/ 927301 h 927301"/>
                  <a:gd name="connsiteX3-7" fmla="*/ 0 w 677978"/>
                  <a:gd name="connsiteY3-8" fmla="*/ 890735 h 927301"/>
                  <a:gd name="connsiteX4-9" fmla="*/ 43361 w 677978"/>
                  <a:gd name="connsiteY4-10" fmla="*/ 0 h 927301"/>
                  <a:gd name="connsiteX0-11" fmla="*/ 43361 w 677978"/>
                  <a:gd name="connsiteY0-12" fmla="*/ 0 h 927301"/>
                  <a:gd name="connsiteX1-13" fmla="*/ 663217 w 677978"/>
                  <a:gd name="connsiteY1-14" fmla="*/ 77027 h 927301"/>
                  <a:gd name="connsiteX2-15" fmla="*/ 677978 w 677978"/>
                  <a:gd name="connsiteY2-16" fmla="*/ 927301 h 927301"/>
                  <a:gd name="connsiteX3-17" fmla="*/ 0 w 677978"/>
                  <a:gd name="connsiteY3-18" fmla="*/ 890735 h 927301"/>
                  <a:gd name="connsiteX4-19" fmla="*/ 43361 w 677978"/>
                  <a:gd name="connsiteY4-20" fmla="*/ 0 h 927301"/>
                  <a:gd name="connsiteX0-21" fmla="*/ 7303 w 641920"/>
                  <a:gd name="connsiteY0-22" fmla="*/ 0 h 927301"/>
                  <a:gd name="connsiteX1-23" fmla="*/ 627159 w 641920"/>
                  <a:gd name="connsiteY1-24" fmla="*/ 77027 h 927301"/>
                  <a:gd name="connsiteX2-25" fmla="*/ 641920 w 641920"/>
                  <a:gd name="connsiteY2-26" fmla="*/ 927301 h 927301"/>
                  <a:gd name="connsiteX3-27" fmla="*/ 0 w 641920"/>
                  <a:gd name="connsiteY3-28" fmla="*/ 846070 h 927301"/>
                  <a:gd name="connsiteX4-29" fmla="*/ 7303 w 641920"/>
                  <a:gd name="connsiteY4-30" fmla="*/ 0 h 927301"/>
                  <a:gd name="connsiteX0-31" fmla="*/ 63 w 705390"/>
                  <a:gd name="connsiteY0-32" fmla="*/ 0 h 963119"/>
                  <a:gd name="connsiteX1-33" fmla="*/ 690629 w 705390"/>
                  <a:gd name="connsiteY1-34" fmla="*/ 112845 h 963119"/>
                  <a:gd name="connsiteX2-35" fmla="*/ 705390 w 705390"/>
                  <a:gd name="connsiteY2-36" fmla="*/ 963119 h 963119"/>
                  <a:gd name="connsiteX3-37" fmla="*/ 63470 w 705390"/>
                  <a:gd name="connsiteY3-38" fmla="*/ 881888 h 963119"/>
                  <a:gd name="connsiteX4-39" fmla="*/ 63 w 705390"/>
                  <a:gd name="connsiteY4-40" fmla="*/ 0 h 963119"/>
                  <a:gd name="connsiteX0-41" fmla="*/ 63 w 791641"/>
                  <a:gd name="connsiteY0-42" fmla="*/ 0 h 963119"/>
                  <a:gd name="connsiteX1-43" fmla="*/ 791642 w 791641"/>
                  <a:gd name="connsiteY1-44" fmla="*/ 164014 h 963119"/>
                  <a:gd name="connsiteX2-45" fmla="*/ 705390 w 791641"/>
                  <a:gd name="connsiteY2-46" fmla="*/ 963119 h 963119"/>
                  <a:gd name="connsiteX3-47" fmla="*/ 63470 w 791641"/>
                  <a:gd name="connsiteY3-48" fmla="*/ 881888 h 963119"/>
                  <a:gd name="connsiteX4-49" fmla="*/ 63 w 791641"/>
                  <a:gd name="connsiteY4-50" fmla="*/ 0 h 9631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91641" h="963119">
                    <a:moveTo>
                      <a:pt x="63" y="0"/>
                    </a:moveTo>
                    <a:lnTo>
                      <a:pt x="791642" y="164014"/>
                    </a:lnTo>
                    <a:lnTo>
                      <a:pt x="705390" y="963119"/>
                    </a:lnTo>
                    <a:lnTo>
                      <a:pt x="63470" y="881888"/>
                    </a:lnTo>
                    <a:cubicBezTo>
                      <a:pt x="65904" y="599865"/>
                      <a:pt x="-2371" y="282023"/>
                      <a:pt x="6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 userDrawn="1"/>
            </p:nvSpPr>
            <p:spPr>
              <a:xfrm rot="20827850">
                <a:off x="2500156" y="5026029"/>
                <a:ext cx="605299" cy="696591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  <a:gd name="connsiteX0-1" fmla="*/ 214586 w 749030"/>
                  <a:gd name="connsiteY0-2" fmla="*/ 89878 h 933855"/>
                  <a:gd name="connsiteX1-3" fmla="*/ 184826 w 749030"/>
                  <a:gd name="connsiteY1-4" fmla="*/ 593387 h 933855"/>
                  <a:gd name="connsiteX2-5" fmla="*/ 350196 w 749030"/>
                  <a:gd name="connsiteY2-6" fmla="*/ 126459 h 933855"/>
                  <a:gd name="connsiteX3-7" fmla="*/ 466928 w 749030"/>
                  <a:gd name="connsiteY3-8" fmla="*/ 155642 h 933855"/>
                  <a:gd name="connsiteX4-9" fmla="*/ 466928 w 749030"/>
                  <a:gd name="connsiteY4-10" fmla="*/ 758757 h 933855"/>
                  <a:gd name="connsiteX5-11" fmla="*/ 593388 w 749030"/>
                  <a:gd name="connsiteY5-12" fmla="*/ 252919 h 933855"/>
                  <a:gd name="connsiteX6-13" fmla="*/ 749030 w 749030"/>
                  <a:gd name="connsiteY6-14" fmla="*/ 321012 h 933855"/>
                  <a:gd name="connsiteX7-15" fmla="*/ 525294 w 749030"/>
                  <a:gd name="connsiteY7-16" fmla="*/ 933855 h 933855"/>
                  <a:gd name="connsiteX8-17" fmla="*/ 350196 w 749030"/>
                  <a:gd name="connsiteY8-18" fmla="*/ 807395 h 933855"/>
                  <a:gd name="connsiteX9-19" fmla="*/ 369652 w 749030"/>
                  <a:gd name="connsiteY9-20" fmla="*/ 369651 h 933855"/>
                  <a:gd name="connsiteX10-21" fmla="*/ 214009 w 749030"/>
                  <a:gd name="connsiteY10-22" fmla="*/ 787940 h 933855"/>
                  <a:gd name="connsiteX11-23" fmla="*/ 77822 w 749030"/>
                  <a:gd name="connsiteY11-24" fmla="*/ 710119 h 933855"/>
                  <a:gd name="connsiteX12-25" fmla="*/ 0 w 749030"/>
                  <a:gd name="connsiteY12-26" fmla="*/ 0 h 933855"/>
                  <a:gd name="connsiteX13-27" fmla="*/ 214586 w 749030"/>
                  <a:gd name="connsiteY13-28" fmla="*/ 89878 h 933855"/>
                  <a:gd name="connsiteX0-29" fmla="*/ 164554 w 698998"/>
                  <a:gd name="connsiteY0-30" fmla="*/ 8175 h 852152"/>
                  <a:gd name="connsiteX1-31" fmla="*/ 134794 w 698998"/>
                  <a:gd name="connsiteY1-32" fmla="*/ 511684 h 852152"/>
                  <a:gd name="connsiteX2-33" fmla="*/ 300164 w 698998"/>
                  <a:gd name="connsiteY2-34" fmla="*/ 44756 h 852152"/>
                  <a:gd name="connsiteX3-35" fmla="*/ 416896 w 698998"/>
                  <a:gd name="connsiteY3-36" fmla="*/ 73939 h 852152"/>
                  <a:gd name="connsiteX4-37" fmla="*/ 416896 w 698998"/>
                  <a:gd name="connsiteY4-38" fmla="*/ 677054 h 852152"/>
                  <a:gd name="connsiteX5-39" fmla="*/ 543356 w 698998"/>
                  <a:gd name="connsiteY5-40" fmla="*/ 171216 h 852152"/>
                  <a:gd name="connsiteX6-41" fmla="*/ 698998 w 698998"/>
                  <a:gd name="connsiteY6-42" fmla="*/ 239309 h 852152"/>
                  <a:gd name="connsiteX7-43" fmla="*/ 475262 w 698998"/>
                  <a:gd name="connsiteY7-44" fmla="*/ 852152 h 852152"/>
                  <a:gd name="connsiteX8-45" fmla="*/ 300164 w 698998"/>
                  <a:gd name="connsiteY8-46" fmla="*/ 725692 h 852152"/>
                  <a:gd name="connsiteX9-47" fmla="*/ 319620 w 698998"/>
                  <a:gd name="connsiteY9-48" fmla="*/ 287948 h 852152"/>
                  <a:gd name="connsiteX10-49" fmla="*/ 163977 w 698998"/>
                  <a:gd name="connsiteY10-50" fmla="*/ 706237 h 852152"/>
                  <a:gd name="connsiteX11-51" fmla="*/ 27790 w 698998"/>
                  <a:gd name="connsiteY11-52" fmla="*/ 628416 h 852152"/>
                  <a:gd name="connsiteX12-53" fmla="*/ 0 w 698998"/>
                  <a:gd name="connsiteY12-54" fmla="*/ 0 h 852152"/>
                  <a:gd name="connsiteX13-55" fmla="*/ 164554 w 698998"/>
                  <a:gd name="connsiteY13-56" fmla="*/ 8175 h 8521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698998" h="852152">
                    <a:moveTo>
                      <a:pt x="164554" y="8175"/>
                    </a:moveTo>
                    <a:lnTo>
                      <a:pt x="134794" y="511684"/>
                    </a:lnTo>
                    <a:lnTo>
                      <a:pt x="300164" y="44756"/>
                    </a:lnTo>
                    <a:lnTo>
                      <a:pt x="416896" y="73939"/>
                    </a:lnTo>
                    <a:lnTo>
                      <a:pt x="416896" y="677054"/>
                    </a:lnTo>
                    <a:lnTo>
                      <a:pt x="543356" y="171216"/>
                    </a:lnTo>
                    <a:lnTo>
                      <a:pt x="698998" y="239309"/>
                    </a:lnTo>
                    <a:lnTo>
                      <a:pt x="475262" y="852152"/>
                    </a:lnTo>
                    <a:lnTo>
                      <a:pt x="300164" y="725692"/>
                    </a:lnTo>
                    <a:lnTo>
                      <a:pt x="319620" y="287948"/>
                    </a:lnTo>
                    <a:lnTo>
                      <a:pt x="163977" y="706237"/>
                    </a:lnTo>
                    <a:lnTo>
                      <a:pt x="27790" y="628416"/>
                    </a:lnTo>
                    <a:lnTo>
                      <a:pt x="0" y="0"/>
                    </a:lnTo>
                    <a:lnTo>
                      <a:pt x="164554" y="8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 userDrawn="1"/>
          </p:nvSpPr>
          <p:spPr>
            <a:xfrm rot="21578093">
              <a:off x="3188290" y="4824394"/>
              <a:ext cx="486884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66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sz="48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 Math" panose="02040503050406030204" pitchFamily="18" charset="0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21348325">
              <a:off x="1651735" y="4572960"/>
              <a:ext cx="82586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zh-CN" altLang="en-US" sz="8800" b="0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</p:grpSp>
      <p:sp>
        <p:nvSpPr>
          <p:cNvPr id="25" name="矩形 24"/>
          <p:cNvSpPr/>
          <p:nvPr userDrawn="1"/>
        </p:nvSpPr>
        <p:spPr>
          <a:xfrm rot="325023">
            <a:off x="6203727" y="-3632"/>
            <a:ext cx="32752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EVER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7480986" y="5046565"/>
            <a:ext cx="2484037" cy="1200329"/>
            <a:chOff x="7480986" y="5046565"/>
            <a:chExt cx="2484037" cy="1200329"/>
          </a:xfrm>
        </p:grpSpPr>
        <p:sp>
          <p:nvSpPr>
            <p:cNvPr id="27" name="任意多边形 26"/>
            <p:cNvSpPr/>
            <p:nvPr userDrawn="1"/>
          </p:nvSpPr>
          <p:spPr>
            <a:xfrm rot="19986705">
              <a:off x="7480986" y="5412492"/>
              <a:ext cx="580125" cy="813293"/>
            </a:xfrm>
            <a:custGeom>
              <a:avLst/>
              <a:gdLst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28017 w 768485"/>
                <a:gd name="connsiteY3" fmla="*/ 398834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6110 w 768485"/>
                <a:gd name="connsiteY10" fmla="*/ 651753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-1" fmla="*/ 0 w 768485"/>
                <a:gd name="connsiteY0-2" fmla="*/ 398834 h 797668"/>
                <a:gd name="connsiteX1-3" fmla="*/ 369651 w 768485"/>
                <a:gd name="connsiteY1-4" fmla="*/ 0 h 797668"/>
                <a:gd name="connsiteX2-5" fmla="*/ 447472 w 768485"/>
                <a:gd name="connsiteY2-6" fmla="*/ 19456 h 797668"/>
                <a:gd name="connsiteX3-7" fmla="*/ 428017 w 768485"/>
                <a:gd name="connsiteY3-8" fmla="*/ 398834 h 797668"/>
                <a:gd name="connsiteX4-9" fmla="*/ 515566 w 768485"/>
                <a:gd name="connsiteY4-10" fmla="*/ 418290 h 797668"/>
                <a:gd name="connsiteX5-11" fmla="*/ 671208 w 768485"/>
                <a:gd name="connsiteY5-12" fmla="*/ 165371 h 797668"/>
                <a:gd name="connsiteX6-13" fmla="*/ 768485 w 768485"/>
                <a:gd name="connsiteY6-14" fmla="*/ 194553 h 797668"/>
                <a:gd name="connsiteX7-15" fmla="*/ 758757 w 768485"/>
                <a:gd name="connsiteY7-16" fmla="*/ 797668 h 797668"/>
                <a:gd name="connsiteX8-17" fmla="*/ 622570 w 768485"/>
                <a:gd name="connsiteY8-18" fmla="*/ 729575 h 797668"/>
                <a:gd name="connsiteX9-19" fmla="*/ 622570 w 768485"/>
                <a:gd name="connsiteY9-20" fmla="*/ 476656 h 797668"/>
                <a:gd name="connsiteX10-21" fmla="*/ 498697 w 768485"/>
                <a:gd name="connsiteY10-22" fmla="*/ 621734 h 797668"/>
                <a:gd name="connsiteX11-23" fmla="*/ 291829 w 768485"/>
                <a:gd name="connsiteY11-24" fmla="*/ 505839 h 797668"/>
                <a:gd name="connsiteX12-25" fmla="*/ 321012 w 768485"/>
                <a:gd name="connsiteY12-26" fmla="*/ 262647 h 797668"/>
                <a:gd name="connsiteX13-27" fmla="*/ 155642 w 768485"/>
                <a:gd name="connsiteY13-28" fmla="*/ 496111 h 797668"/>
                <a:gd name="connsiteX14-29" fmla="*/ 0 w 768485"/>
                <a:gd name="connsiteY14-30" fmla="*/ 398834 h 797668"/>
                <a:gd name="connsiteX0-31" fmla="*/ 0 w 768485"/>
                <a:gd name="connsiteY0-32" fmla="*/ 398834 h 797668"/>
                <a:gd name="connsiteX1-33" fmla="*/ 369651 w 768485"/>
                <a:gd name="connsiteY1-34" fmla="*/ 0 h 797668"/>
                <a:gd name="connsiteX2-35" fmla="*/ 447472 w 768485"/>
                <a:gd name="connsiteY2-36" fmla="*/ 19456 h 797668"/>
                <a:gd name="connsiteX3-37" fmla="*/ 402146 w 768485"/>
                <a:gd name="connsiteY3-38" fmla="*/ 395082 h 797668"/>
                <a:gd name="connsiteX4-39" fmla="*/ 515566 w 768485"/>
                <a:gd name="connsiteY4-40" fmla="*/ 418290 h 797668"/>
                <a:gd name="connsiteX5-41" fmla="*/ 671208 w 768485"/>
                <a:gd name="connsiteY5-42" fmla="*/ 165371 h 797668"/>
                <a:gd name="connsiteX6-43" fmla="*/ 768485 w 768485"/>
                <a:gd name="connsiteY6-44" fmla="*/ 194553 h 797668"/>
                <a:gd name="connsiteX7-45" fmla="*/ 758757 w 768485"/>
                <a:gd name="connsiteY7-46" fmla="*/ 797668 h 797668"/>
                <a:gd name="connsiteX8-47" fmla="*/ 622570 w 768485"/>
                <a:gd name="connsiteY8-48" fmla="*/ 729575 h 797668"/>
                <a:gd name="connsiteX9-49" fmla="*/ 622570 w 768485"/>
                <a:gd name="connsiteY9-50" fmla="*/ 476656 h 797668"/>
                <a:gd name="connsiteX10-51" fmla="*/ 498697 w 768485"/>
                <a:gd name="connsiteY10-52" fmla="*/ 621734 h 797668"/>
                <a:gd name="connsiteX11-53" fmla="*/ 291829 w 768485"/>
                <a:gd name="connsiteY11-54" fmla="*/ 505839 h 797668"/>
                <a:gd name="connsiteX12-55" fmla="*/ 321012 w 768485"/>
                <a:gd name="connsiteY12-56" fmla="*/ 262647 h 797668"/>
                <a:gd name="connsiteX13-57" fmla="*/ 155642 w 768485"/>
                <a:gd name="connsiteY13-58" fmla="*/ 496111 h 797668"/>
                <a:gd name="connsiteX14-59" fmla="*/ 0 w 768485"/>
                <a:gd name="connsiteY14-60" fmla="*/ 398834 h 797668"/>
                <a:gd name="connsiteX0-61" fmla="*/ 0 w 768485"/>
                <a:gd name="connsiteY0-62" fmla="*/ 398834 h 797668"/>
                <a:gd name="connsiteX1-63" fmla="*/ 369651 w 768485"/>
                <a:gd name="connsiteY1-64" fmla="*/ 0 h 797668"/>
                <a:gd name="connsiteX2-65" fmla="*/ 447472 w 768485"/>
                <a:gd name="connsiteY2-66" fmla="*/ 19456 h 797668"/>
                <a:gd name="connsiteX3-67" fmla="*/ 402146 w 768485"/>
                <a:gd name="connsiteY3-68" fmla="*/ 395082 h 797668"/>
                <a:gd name="connsiteX4-69" fmla="*/ 515566 w 768485"/>
                <a:gd name="connsiteY4-70" fmla="*/ 418290 h 797668"/>
                <a:gd name="connsiteX5-71" fmla="*/ 671208 w 768485"/>
                <a:gd name="connsiteY5-72" fmla="*/ 165371 h 797668"/>
                <a:gd name="connsiteX6-73" fmla="*/ 768485 w 768485"/>
                <a:gd name="connsiteY6-74" fmla="*/ 194553 h 797668"/>
                <a:gd name="connsiteX7-75" fmla="*/ 758757 w 768485"/>
                <a:gd name="connsiteY7-76" fmla="*/ 797668 h 797668"/>
                <a:gd name="connsiteX8-77" fmla="*/ 622570 w 768485"/>
                <a:gd name="connsiteY8-78" fmla="*/ 729575 h 797668"/>
                <a:gd name="connsiteX9-79" fmla="*/ 622570 w 768485"/>
                <a:gd name="connsiteY9-80" fmla="*/ 476656 h 797668"/>
                <a:gd name="connsiteX10-81" fmla="*/ 498697 w 768485"/>
                <a:gd name="connsiteY10-82" fmla="*/ 583572 h 797668"/>
                <a:gd name="connsiteX11-83" fmla="*/ 291829 w 768485"/>
                <a:gd name="connsiteY11-84" fmla="*/ 505839 h 797668"/>
                <a:gd name="connsiteX12-85" fmla="*/ 321012 w 768485"/>
                <a:gd name="connsiteY12-86" fmla="*/ 262647 h 797668"/>
                <a:gd name="connsiteX13-87" fmla="*/ 155642 w 768485"/>
                <a:gd name="connsiteY13-88" fmla="*/ 496111 h 797668"/>
                <a:gd name="connsiteX14-89" fmla="*/ 0 w 768485"/>
                <a:gd name="connsiteY14-90" fmla="*/ 398834 h 797668"/>
                <a:gd name="connsiteX0-91" fmla="*/ 0 w 768485"/>
                <a:gd name="connsiteY0-92" fmla="*/ 398834 h 797668"/>
                <a:gd name="connsiteX1-93" fmla="*/ 369651 w 768485"/>
                <a:gd name="connsiteY1-94" fmla="*/ 0 h 797668"/>
                <a:gd name="connsiteX2-95" fmla="*/ 447472 w 768485"/>
                <a:gd name="connsiteY2-96" fmla="*/ 19456 h 797668"/>
                <a:gd name="connsiteX3-97" fmla="*/ 402146 w 768485"/>
                <a:gd name="connsiteY3-98" fmla="*/ 395082 h 797668"/>
                <a:gd name="connsiteX4-99" fmla="*/ 515566 w 768485"/>
                <a:gd name="connsiteY4-100" fmla="*/ 418290 h 797668"/>
                <a:gd name="connsiteX5-101" fmla="*/ 671208 w 768485"/>
                <a:gd name="connsiteY5-102" fmla="*/ 165371 h 797668"/>
                <a:gd name="connsiteX6-103" fmla="*/ 768485 w 768485"/>
                <a:gd name="connsiteY6-104" fmla="*/ 194553 h 797668"/>
                <a:gd name="connsiteX7-105" fmla="*/ 758757 w 768485"/>
                <a:gd name="connsiteY7-106" fmla="*/ 797668 h 797668"/>
                <a:gd name="connsiteX8-107" fmla="*/ 622570 w 768485"/>
                <a:gd name="connsiteY8-108" fmla="*/ 729575 h 797668"/>
                <a:gd name="connsiteX9-109" fmla="*/ 670158 w 768485"/>
                <a:gd name="connsiteY9-110" fmla="*/ 379027 h 797668"/>
                <a:gd name="connsiteX10-111" fmla="*/ 498697 w 768485"/>
                <a:gd name="connsiteY10-112" fmla="*/ 583572 h 797668"/>
                <a:gd name="connsiteX11-113" fmla="*/ 291829 w 768485"/>
                <a:gd name="connsiteY11-114" fmla="*/ 505839 h 797668"/>
                <a:gd name="connsiteX12-115" fmla="*/ 321012 w 768485"/>
                <a:gd name="connsiteY12-116" fmla="*/ 262647 h 797668"/>
                <a:gd name="connsiteX13-117" fmla="*/ 155642 w 768485"/>
                <a:gd name="connsiteY13-118" fmla="*/ 496111 h 797668"/>
                <a:gd name="connsiteX14-119" fmla="*/ 0 w 768485"/>
                <a:gd name="connsiteY14-120" fmla="*/ 398834 h 797668"/>
                <a:gd name="connsiteX0-121" fmla="*/ 0 w 768485"/>
                <a:gd name="connsiteY0-122" fmla="*/ 398834 h 797668"/>
                <a:gd name="connsiteX1-123" fmla="*/ 369651 w 768485"/>
                <a:gd name="connsiteY1-124" fmla="*/ 0 h 797668"/>
                <a:gd name="connsiteX2-125" fmla="*/ 447472 w 768485"/>
                <a:gd name="connsiteY2-126" fmla="*/ 19456 h 797668"/>
                <a:gd name="connsiteX3-127" fmla="*/ 402146 w 768485"/>
                <a:gd name="connsiteY3-128" fmla="*/ 395082 h 797668"/>
                <a:gd name="connsiteX4-129" fmla="*/ 515566 w 768485"/>
                <a:gd name="connsiteY4-130" fmla="*/ 418290 h 797668"/>
                <a:gd name="connsiteX5-131" fmla="*/ 671208 w 768485"/>
                <a:gd name="connsiteY5-132" fmla="*/ 165371 h 797668"/>
                <a:gd name="connsiteX6-133" fmla="*/ 768485 w 768485"/>
                <a:gd name="connsiteY6-134" fmla="*/ 194553 h 797668"/>
                <a:gd name="connsiteX7-135" fmla="*/ 758757 w 768485"/>
                <a:gd name="connsiteY7-136" fmla="*/ 797668 h 797668"/>
                <a:gd name="connsiteX8-137" fmla="*/ 622570 w 768485"/>
                <a:gd name="connsiteY8-138" fmla="*/ 729575 h 797668"/>
                <a:gd name="connsiteX9-139" fmla="*/ 648527 w 768485"/>
                <a:gd name="connsiteY9-140" fmla="*/ 420868 h 797668"/>
                <a:gd name="connsiteX10-141" fmla="*/ 498697 w 768485"/>
                <a:gd name="connsiteY10-142" fmla="*/ 583572 h 797668"/>
                <a:gd name="connsiteX11-143" fmla="*/ 291829 w 768485"/>
                <a:gd name="connsiteY11-144" fmla="*/ 505839 h 797668"/>
                <a:gd name="connsiteX12-145" fmla="*/ 321012 w 768485"/>
                <a:gd name="connsiteY12-146" fmla="*/ 262647 h 797668"/>
                <a:gd name="connsiteX13-147" fmla="*/ 155642 w 768485"/>
                <a:gd name="connsiteY13-148" fmla="*/ 496111 h 797668"/>
                <a:gd name="connsiteX14-149" fmla="*/ 0 w 768485"/>
                <a:gd name="connsiteY14-150" fmla="*/ 398834 h 797668"/>
                <a:gd name="connsiteX0-151" fmla="*/ 0 w 768485"/>
                <a:gd name="connsiteY0-152" fmla="*/ 398834 h 797668"/>
                <a:gd name="connsiteX1-153" fmla="*/ 369651 w 768485"/>
                <a:gd name="connsiteY1-154" fmla="*/ 0 h 797668"/>
                <a:gd name="connsiteX2-155" fmla="*/ 469103 w 768485"/>
                <a:gd name="connsiteY2-156" fmla="*/ 29916 h 797668"/>
                <a:gd name="connsiteX3-157" fmla="*/ 402146 w 768485"/>
                <a:gd name="connsiteY3-158" fmla="*/ 395082 h 797668"/>
                <a:gd name="connsiteX4-159" fmla="*/ 515566 w 768485"/>
                <a:gd name="connsiteY4-160" fmla="*/ 418290 h 797668"/>
                <a:gd name="connsiteX5-161" fmla="*/ 671208 w 768485"/>
                <a:gd name="connsiteY5-162" fmla="*/ 165371 h 797668"/>
                <a:gd name="connsiteX6-163" fmla="*/ 768485 w 768485"/>
                <a:gd name="connsiteY6-164" fmla="*/ 194553 h 797668"/>
                <a:gd name="connsiteX7-165" fmla="*/ 758757 w 768485"/>
                <a:gd name="connsiteY7-166" fmla="*/ 797668 h 797668"/>
                <a:gd name="connsiteX8-167" fmla="*/ 622570 w 768485"/>
                <a:gd name="connsiteY8-168" fmla="*/ 729575 h 797668"/>
                <a:gd name="connsiteX9-169" fmla="*/ 648527 w 768485"/>
                <a:gd name="connsiteY9-170" fmla="*/ 420868 h 797668"/>
                <a:gd name="connsiteX10-171" fmla="*/ 498697 w 768485"/>
                <a:gd name="connsiteY10-172" fmla="*/ 583572 h 797668"/>
                <a:gd name="connsiteX11-173" fmla="*/ 291829 w 768485"/>
                <a:gd name="connsiteY11-174" fmla="*/ 505839 h 797668"/>
                <a:gd name="connsiteX12-175" fmla="*/ 321012 w 768485"/>
                <a:gd name="connsiteY12-176" fmla="*/ 262647 h 797668"/>
                <a:gd name="connsiteX13-177" fmla="*/ 155642 w 768485"/>
                <a:gd name="connsiteY13-178" fmla="*/ 496111 h 797668"/>
                <a:gd name="connsiteX14-179" fmla="*/ 0 w 768485"/>
                <a:gd name="connsiteY14-180" fmla="*/ 398834 h 797668"/>
                <a:gd name="connsiteX0-181" fmla="*/ 0 w 768485"/>
                <a:gd name="connsiteY0-182" fmla="*/ 398834 h 797668"/>
                <a:gd name="connsiteX1-183" fmla="*/ 369651 w 768485"/>
                <a:gd name="connsiteY1-184" fmla="*/ 0 h 797668"/>
                <a:gd name="connsiteX2-185" fmla="*/ 469103 w 768485"/>
                <a:gd name="connsiteY2-186" fmla="*/ 29916 h 797668"/>
                <a:gd name="connsiteX3-187" fmla="*/ 402146 w 768485"/>
                <a:gd name="connsiteY3-188" fmla="*/ 395082 h 797668"/>
                <a:gd name="connsiteX4-189" fmla="*/ 515566 w 768485"/>
                <a:gd name="connsiteY4-190" fmla="*/ 418290 h 797668"/>
                <a:gd name="connsiteX5-191" fmla="*/ 671208 w 768485"/>
                <a:gd name="connsiteY5-192" fmla="*/ 144450 h 797668"/>
                <a:gd name="connsiteX6-193" fmla="*/ 768485 w 768485"/>
                <a:gd name="connsiteY6-194" fmla="*/ 194553 h 797668"/>
                <a:gd name="connsiteX7-195" fmla="*/ 758757 w 768485"/>
                <a:gd name="connsiteY7-196" fmla="*/ 797668 h 797668"/>
                <a:gd name="connsiteX8-197" fmla="*/ 622570 w 768485"/>
                <a:gd name="connsiteY8-198" fmla="*/ 729575 h 797668"/>
                <a:gd name="connsiteX9-199" fmla="*/ 648527 w 768485"/>
                <a:gd name="connsiteY9-200" fmla="*/ 420868 h 797668"/>
                <a:gd name="connsiteX10-201" fmla="*/ 498697 w 768485"/>
                <a:gd name="connsiteY10-202" fmla="*/ 583572 h 797668"/>
                <a:gd name="connsiteX11-203" fmla="*/ 291829 w 768485"/>
                <a:gd name="connsiteY11-204" fmla="*/ 505839 h 797668"/>
                <a:gd name="connsiteX12-205" fmla="*/ 321012 w 768485"/>
                <a:gd name="connsiteY12-206" fmla="*/ 262647 h 797668"/>
                <a:gd name="connsiteX13-207" fmla="*/ 155642 w 768485"/>
                <a:gd name="connsiteY13-208" fmla="*/ 496111 h 797668"/>
                <a:gd name="connsiteX14-209" fmla="*/ 0 w 768485"/>
                <a:gd name="connsiteY14-210" fmla="*/ 398834 h 797668"/>
                <a:gd name="connsiteX0-211" fmla="*/ 0 w 768485"/>
                <a:gd name="connsiteY0-212" fmla="*/ 398834 h 797668"/>
                <a:gd name="connsiteX1-213" fmla="*/ 369651 w 768485"/>
                <a:gd name="connsiteY1-214" fmla="*/ 0 h 797668"/>
                <a:gd name="connsiteX2-215" fmla="*/ 469103 w 768485"/>
                <a:gd name="connsiteY2-216" fmla="*/ 29916 h 797668"/>
                <a:gd name="connsiteX3-217" fmla="*/ 402146 w 768485"/>
                <a:gd name="connsiteY3-218" fmla="*/ 395082 h 797668"/>
                <a:gd name="connsiteX4-219" fmla="*/ 515566 w 768485"/>
                <a:gd name="connsiteY4-220" fmla="*/ 418290 h 797668"/>
                <a:gd name="connsiteX5-221" fmla="*/ 671208 w 768485"/>
                <a:gd name="connsiteY5-222" fmla="*/ 144450 h 797668"/>
                <a:gd name="connsiteX6-223" fmla="*/ 768485 w 768485"/>
                <a:gd name="connsiteY6-224" fmla="*/ 194553 h 797668"/>
                <a:gd name="connsiteX7-225" fmla="*/ 758757 w 768485"/>
                <a:gd name="connsiteY7-226" fmla="*/ 797668 h 797668"/>
                <a:gd name="connsiteX8-227" fmla="*/ 622570 w 768485"/>
                <a:gd name="connsiteY8-228" fmla="*/ 729575 h 797668"/>
                <a:gd name="connsiteX9-229" fmla="*/ 648527 w 768485"/>
                <a:gd name="connsiteY9-230" fmla="*/ 420868 h 797668"/>
                <a:gd name="connsiteX10-231" fmla="*/ 498697 w 768485"/>
                <a:gd name="connsiteY10-232" fmla="*/ 583572 h 797668"/>
                <a:gd name="connsiteX11-233" fmla="*/ 291829 w 768485"/>
                <a:gd name="connsiteY11-234" fmla="*/ 505839 h 797668"/>
                <a:gd name="connsiteX12-235" fmla="*/ 329664 w 768485"/>
                <a:gd name="connsiteY12-236" fmla="*/ 203372 h 797668"/>
                <a:gd name="connsiteX13-237" fmla="*/ 155642 w 768485"/>
                <a:gd name="connsiteY13-238" fmla="*/ 496111 h 797668"/>
                <a:gd name="connsiteX14-239" fmla="*/ 0 w 768485"/>
                <a:gd name="connsiteY14-240" fmla="*/ 398834 h 797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768485" h="797668">
                  <a:moveTo>
                    <a:pt x="0" y="398834"/>
                  </a:moveTo>
                  <a:lnTo>
                    <a:pt x="369651" y="0"/>
                  </a:lnTo>
                  <a:lnTo>
                    <a:pt x="469103" y="29916"/>
                  </a:lnTo>
                  <a:lnTo>
                    <a:pt x="402146" y="395082"/>
                  </a:lnTo>
                  <a:lnTo>
                    <a:pt x="515566" y="418290"/>
                  </a:lnTo>
                  <a:lnTo>
                    <a:pt x="671208" y="144450"/>
                  </a:lnTo>
                  <a:lnTo>
                    <a:pt x="768485" y="194553"/>
                  </a:lnTo>
                  <a:lnTo>
                    <a:pt x="758757" y="797668"/>
                  </a:lnTo>
                  <a:lnTo>
                    <a:pt x="622570" y="729575"/>
                  </a:lnTo>
                  <a:lnTo>
                    <a:pt x="648527" y="420868"/>
                  </a:lnTo>
                  <a:lnTo>
                    <a:pt x="498697" y="583572"/>
                  </a:lnTo>
                  <a:lnTo>
                    <a:pt x="291829" y="505839"/>
                  </a:lnTo>
                  <a:lnTo>
                    <a:pt x="329664" y="203372"/>
                  </a:lnTo>
                  <a:lnTo>
                    <a:pt x="155642" y="496111"/>
                  </a:lnTo>
                  <a:lnTo>
                    <a:pt x="0" y="3988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8136427" y="5304112"/>
              <a:ext cx="631922" cy="837103"/>
              <a:chOff x="8136427" y="5304112"/>
              <a:chExt cx="631922" cy="837103"/>
            </a:xfrm>
          </p:grpSpPr>
          <p:sp>
            <p:nvSpPr>
              <p:cNvPr id="34" name="矩形 40"/>
              <p:cNvSpPr/>
              <p:nvPr userDrawn="1"/>
            </p:nvSpPr>
            <p:spPr>
              <a:xfrm rot="20701040">
                <a:off x="8136427" y="5304112"/>
                <a:ext cx="631922" cy="837103"/>
              </a:xfrm>
              <a:custGeom>
                <a:avLst/>
                <a:gdLst>
                  <a:gd name="connsiteX0" fmla="*/ 0 w 643691"/>
                  <a:gd name="connsiteY0" fmla="*/ 0 h 894945"/>
                  <a:gd name="connsiteX1" fmla="*/ 643691 w 643691"/>
                  <a:gd name="connsiteY1" fmla="*/ 0 h 894945"/>
                  <a:gd name="connsiteX2" fmla="*/ 643691 w 643691"/>
                  <a:gd name="connsiteY2" fmla="*/ 894945 h 894945"/>
                  <a:gd name="connsiteX3" fmla="*/ 0 w 643691"/>
                  <a:gd name="connsiteY3" fmla="*/ 894945 h 894945"/>
                  <a:gd name="connsiteX4" fmla="*/ 0 w 643691"/>
                  <a:gd name="connsiteY4" fmla="*/ 0 h 894945"/>
                  <a:gd name="connsiteX0-1" fmla="*/ 0 w 643691"/>
                  <a:gd name="connsiteY0-2" fmla="*/ 0 h 894945"/>
                  <a:gd name="connsiteX1-3" fmla="*/ 554527 w 643691"/>
                  <a:gd name="connsiteY1-4" fmla="*/ 48623 h 894945"/>
                  <a:gd name="connsiteX2-5" fmla="*/ 643691 w 643691"/>
                  <a:gd name="connsiteY2-6" fmla="*/ 894945 h 894945"/>
                  <a:gd name="connsiteX3-7" fmla="*/ 0 w 643691"/>
                  <a:gd name="connsiteY3-8" fmla="*/ 894945 h 894945"/>
                  <a:gd name="connsiteX4-9" fmla="*/ 0 w 643691"/>
                  <a:gd name="connsiteY4-10" fmla="*/ 0 h 894945"/>
                  <a:gd name="connsiteX0-11" fmla="*/ 0 w 700285"/>
                  <a:gd name="connsiteY0-12" fmla="*/ 13017 h 846322"/>
                  <a:gd name="connsiteX1-13" fmla="*/ 611121 w 700285"/>
                  <a:gd name="connsiteY1-14" fmla="*/ 0 h 846322"/>
                  <a:gd name="connsiteX2-15" fmla="*/ 700285 w 700285"/>
                  <a:gd name="connsiteY2-16" fmla="*/ 846322 h 846322"/>
                  <a:gd name="connsiteX3-17" fmla="*/ 56594 w 700285"/>
                  <a:gd name="connsiteY3-18" fmla="*/ 846322 h 846322"/>
                  <a:gd name="connsiteX4-19" fmla="*/ 0 w 700285"/>
                  <a:gd name="connsiteY4-20" fmla="*/ 13017 h 846322"/>
                  <a:gd name="connsiteX0-21" fmla="*/ 0 w 700285"/>
                  <a:gd name="connsiteY0-22" fmla="*/ 13017 h 846322"/>
                  <a:gd name="connsiteX1-23" fmla="*/ 611121 w 700285"/>
                  <a:gd name="connsiteY1-24" fmla="*/ 0 h 846322"/>
                  <a:gd name="connsiteX2-25" fmla="*/ 700285 w 700285"/>
                  <a:gd name="connsiteY2-26" fmla="*/ 846322 h 846322"/>
                  <a:gd name="connsiteX3-27" fmla="*/ 65081 w 700285"/>
                  <a:gd name="connsiteY3-28" fmla="*/ 745117 h 846322"/>
                  <a:gd name="connsiteX4-29" fmla="*/ 0 w 700285"/>
                  <a:gd name="connsiteY4-30" fmla="*/ 13017 h 8463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0285" h="846322">
                    <a:moveTo>
                      <a:pt x="0" y="13017"/>
                    </a:moveTo>
                    <a:lnTo>
                      <a:pt x="611121" y="0"/>
                    </a:lnTo>
                    <a:lnTo>
                      <a:pt x="700285" y="846322"/>
                    </a:lnTo>
                    <a:lnTo>
                      <a:pt x="65081" y="745117"/>
                    </a:lnTo>
                    <a:lnTo>
                      <a:pt x="0" y="1301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 userDrawn="1"/>
            </p:nvSpPr>
            <p:spPr>
              <a:xfrm rot="19986705">
                <a:off x="8250723" y="5367585"/>
                <a:ext cx="291830" cy="690664"/>
              </a:xfrm>
              <a:custGeom>
                <a:avLst/>
                <a:gdLst>
                  <a:gd name="connsiteX0" fmla="*/ 126460 w 291830"/>
                  <a:gd name="connsiteY0" fmla="*/ 0 h 690664"/>
                  <a:gd name="connsiteX1" fmla="*/ 291830 w 291830"/>
                  <a:gd name="connsiteY1" fmla="*/ 68093 h 690664"/>
                  <a:gd name="connsiteX2" fmla="*/ 145915 w 291830"/>
                  <a:gd name="connsiteY2" fmla="*/ 690664 h 690664"/>
                  <a:gd name="connsiteX3" fmla="*/ 0 w 291830"/>
                  <a:gd name="connsiteY3" fmla="*/ 632298 h 690664"/>
                  <a:gd name="connsiteX4" fmla="*/ 126460 w 291830"/>
                  <a:gd name="connsiteY4" fmla="*/ 0 h 6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830" h="690664">
                    <a:moveTo>
                      <a:pt x="126460" y="0"/>
                    </a:moveTo>
                    <a:lnTo>
                      <a:pt x="291830" y="68093"/>
                    </a:lnTo>
                    <a:lnTo>
                      <a:pt x="145915" y="690664"/>
                    </a:lnTo>
                    <a:lnTo>
                      <a:pt x="0" y="632298"/>
                    </a:lnTo>
                    <a:lnTo>
                      <a:pt x="126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 userDrawn="1"/>
          </p:nvSpPr>
          <p:spPr>
            <a:xfrm rot="20942684">
              <a:off x="8757093" y="5046565"/>
              <a:ext cx="633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7200" b="1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 rot="314034">
              <a:off x="9372797" y="5236195"/>
              <a:ext cx="592226" cy="637890"/>
              <a:chOff x="580788" y="243125"/>
              <a:chExt cx="1578752" cy="1460425"/>
            </a:xfrm>
          </p:grpSpPr>
          <p:sp>
            <p:nvSpPr>
              <p:cNvPr id="31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-1" fmla="*/ 0 w 1449421"/>
                  <a:gd name="connsiteY0-2" fmla="*/ 758810 h 1459259"/>
                  <a:gd name="connsiteX1-3" fmla="*/ 700391 w 1449421"/>
                  <a:gd name="connsiteY1-4" fmla="*/ 52 h 1459259"/>
                  <a:gd name="connsiteX2-5" fmla="*/ 1449421 w 1449421"/>
                  <a:gd name="connsiteY2-6" fmla="*/ 729627 h 1459259"/>
                  <a:gd name="connsiteX3-7" fmla="*/ 700391 w 1449421"/>
                  <a:gd name="connsiteY3-8" fmla="*/ 1459202 h 1459259"/>
                  <a:gd name="connsiteX4-9" fmla="*/ 0 w 1449421"/>
                  <a:gd name="connsiteY4-10" fmla="*/ 758810 h 1459259"/>
                  <a:gd name="connsiteX0-11" fmla="*/ 28543 w 1477964"/>
                  <a:gd name="connsiteY0-12" fmla="*/ 758810 h 1491721"/>
                  <a:gd name="connsiteX1-13" fmla="*/ 728934 w 1477964"/>
                  <a:gd name="connsiteY1-14" fmla="*/ 52 h 1491721"/>
                  <a:gd name="connsiteX2-15" fmla="*/ 1477964 w 1477964"/>
                  <a:gd name="connsiteY2-16" fmla="*/ 729627 h 1491721"/>
                  <a:gd name="connsiteX3-17" fmla="*/ 728934 w 1477964"/>
                  <a:gd name="connsiteY3-18" fmla="*/ 1459202 h 1491721"/>
                  <a:gd name="connsiteX4-19" fmla="*/ 193913 w 1477964"/>
                  <a:gd name="connsiteY4-20" fmla="*/ 1303559 h 1491721"/>
                  <a:gd name="connsiteX5" fmla="*/ 28543 w 1477964"/>
                  <a:gd name="connsiteY5" fmla="*/ 758810 h 1491721"/>
                  <a:gd name="connsiteX0-21" fmla="*/ 28543 w 1529782"/>
                  <a:gd name="connsiteY0-22" fmla="*/ 758790 h 1460392"/>
                  <a:gd name="connsiteX1-23" fmla="*/ 728934 w 1529782"/>
                  <a:gd name="connsiteY1-24" fmla="*/ 32 h 1460392"/>
                  <a:gd name="connsiteX2-25" fmla="*/ 1477964 w 1529782"/>
                  <a:gd name="connsiteY2-26" fmla="*/ 729607 h 1460392"/>
                  <a:gd name="connsiteX3-27" fmla="*/ 1400143 w 1529782"/>
                  <a:gd name="connsiteY3-28" fmla="*/ 1245173 h 1460392"/>
                  <a:gd name="connsiteX4-29" fmla="*/ 728934 w 1529782"/>
                  <a:gd name="connsiteY4-30" fmla="*/ 1459182 h 1460392"/>
                  <a:gd name="connsiteX5-31" fmla="*/ 193913 w 1529782"/>
                  <a:gd name="connsiteY5-32" fmla="*/ 1303539 h 1460392"/>
                  <a:gd name="connsiteX6" fmla="*/ 28543 w 1529782"/>
                  <a:gd name="connsiteY6" fmla="*/ 758790 h 1460392"/>
                  <a:gd name="connsiteX0-33" fmla="*/ 28543 w 1504087"/>
                  <a:gd name="connsiteY0-34" fmla="*/ 776661 h 1478263"/>
                  <a:gd name="connsiteX1-35" fmla="*/ 728934 w 1504087"/>
                  <a:gd name="connsiteY1-36" fmla="*/ 17903 h 1478263"/>
                  <a:gd name="connsiteX2-37" fmla="*/ 1195862 w 1504087"/>
                  <a:gd name="connsiteY2-38" fmla="*/ 280550 h 1478263"/>
                  <a:gd name="connsiteX3-39" fmla="*/ 1477964 w 1504087"/>
                  <a:gd name="connsiteY3-40" fmla="*/ 747478 h 1478263"/>
                  <a:gd name="connsiteX4-41" fmla="*/ 1400143 w 1504087"/>
                  <a:gd name="connsiteY4-42" fmla="*/ 1263044 h 1478263"/>
                  <a:gd name="connsiteX5-43" fmla="*/ 728934 w 1504087"/>
                  <a:gd name="connsiteY5-44" fmla="*/ 1477053 h 1478263"/>
                  <a:gd name="connsiteX6-45" fmla="*/ 193913 w 1504087"/>
                  <a:gd name="connsiteY6-46" fmla="*/ 1321410 h 1478263"/>
                  <a:gd name="connsiteX7" fmla="*/ 28543 w 1504087"/>
                  <a:gd name="connsiteY7" fmla="*/ 776661 h 1478263"/>
                  <a:gd name="connsiteX0-47" fmla="*/ 2872 w 1478416"/>
                  <a:gd name="connsiteY0-48" fmla="*/ 758823 h 1460425"/>
                  <a:gd name="connsiteX1-49" fmla="*/ 275247 w 1478416"/>
                  <a:gd name="connsiteY1-50" fmla="*/ 243258 h 1460425"/>
                  <a:gd name="connsiteX2-51" fmla="*/ 703263 w 1478416"/>
                  <a:gd name="connsiteY2-52" fmla="*/ 65 h 1460425"/>
                  <a:gd name="connsiteX3-53" fmla="*/ 1170191 w 1478416"/>
                  <a:gd name="connsiteY3-54" fmla="*/ 262712 h 1460425"/>
                  <a:gd name="connsiteX4-55" fmla="*/ 1452293 w 1478416"/>
                  <a:gd name="connsiteY4-56" fmla="*/ 729640 h 1460425"/>
                  <a:gd name="connsiteX5-57" fmla="*/ 1374472 w 1478416"/>
                  <a:gd name="connsiteY5-58" fmla="*/ 1245206 h 1460425"/>
                  <a:gd name="connsiteX6-59" fmla="*/ 703263 w 1478416"/>
                  <a:gd name="connsiteY6-60" fmla="*/ 1459215 h 1460425"/>
                  <a:gd name="connsiteX7-61" fmla="*/ 168242 w 1478416"/>
                  <a:gd name="connsiteY7-62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31" y="connsiteY5-32"/>
                  </a:cxn>
                  <a:cxn ang="0">
                    <a:pos x="connsiteX6-45" y="connsiteY6-46"/>
                  </a:cxn>
                  <a:cxn ang="0">
                    <a:pos x="connsiteX7-61" y="connsiteY7-62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 rot="21340493">
            <a:off x="9104826" y="2012747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8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21408" y="1757906"/>
            <a:ext cx="7613904" cy="2285323"/>
            <a:chOff x="2121408" y="1757906"/>
            <a:chExt cx="7613904" cy="2285323"/>
          </a:xfrm>
        </p:grpSpPr>
        <p:sp>
          <p:nvSpPr>
            <p:cNvPr id="5" name="任意多边形 4"/>
            <p:cNvSpPr/>
            <p:nvPr/>
          </p:nvSpPr>
          <p:spPr>
            <a:xfrm>
              <a:off x="2121408" y="1757906"/>
              <a:ext cx="7613904" cy="2285323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  <a:gd name="connsiteX0-1" fmla="*/ 274320 w 7342632"/>
                <a:gd name="connsiteY0-2" fmla="*/ 54864 h 1994931"/>
                <a:gd name="connsiteX1-3" fmla="*/ 274320 w 7342632"/>
                <a:gd name="connsiteY1-4" fmla="*/ 54864 h 1994931"/>
                <a:gd name="connsiteX2-5" fmla="*/ 822960 w 7342632"/>
                <a:gd name="connsiteY2-6" fmla="*/ 0 h 1994931"/>
                <a:gd name="connsiteX3-7" fmla="*/ 6821424 w 7342632"/>
                <a:gd name="connsiteY3-8" fmla="*/ 73152 h 1994931"/>
                <a:gd name="connsiteX4-9" fmla="*/ 7342632 w 7342632"/>
                <a:gd name="connsiteY4-10" fmla="*/ 1975104 h 1994931"/>
                <a:gd name="connsiteX5-11" fmla="*/ 0 w 7342632"/>
                <a:gd name="connsiteY5-12" fmla="*/ 1994931 h 1994931"/>
                <a:gd name="connsiteX6-13" fmla="*/ 274320 w 7342632"/>
                <a:gd name="connsiteY6-14" fmla="*/ 54864 h 1994931"/>
                <a:gd name="connsiteX0-15" fmla="*/ 274320 w 7342632"/>
                <a:gd name="connsiteY0-16" fmla="*/ 23220 h 1963287"/>
                <a:gd name="connsiteX1-17" fmla="*/ 274320 w 7342632"/>
                <a:gd name="connsiteY1-18" fmla="*/ 23220 h 1963287"/>
                <a:gd name="connsiteX2-19" fmla="*/ 822960 w 7342632"/>
                <a:gd name="connsiteY2-20" fmla="*/ 0 h 1963287"/>
                <a:gd name="connsiteX3-21" fmla="*/ 6821424 w 7342632"/>
                <a:gd name="connsiteY3-22" fmla="*/ 41508 h 1963287"/>
                <a:gd name="connsiteX4-23" fmla="*/ 7342632 w 7342632"/>
                <a:gd name="connsiteY4-24" fmla="*/ 1943460 h 1963287"/>
                <a:gd name="connsiteX5-25" fmla="*/ 0 w 7342632"/>
                <a:gd name="connsiteY5-26" fmla="*/ 1963287 h 1963287"/>
                <a:gd name="connsiteX6-27" fmla="*/ 274320 w 7342632"/>
                <a:gd name="connsiteY6-28" fmla="*/ 23220 h 1963287"/>
                <a:gd name="connsiteX0-29" fmla="*/ 274320 w 7342632"/>
                <a:gd name="connsiteY0-30" fmla="*/ 37088 h 1977155"/>
                <a:gd name="connsiteX1-31" fmla="*/ 274320 w 7342632"/>
                <a:gd name="connsiteY1-32" fmla="*/ 37088 h 1977155"/>
                <a:gd name="connsiteX2-33" fmla="*/ 822960 w 7342632"/>
                <a:gd name="connsiteY2-34" fmla="*/ 13868 h 1977155"/>
                <a:gd name="connsiteX3-35" fmla="*/ 6927242 w 7342632"/>
                <a:gd name="connsiteY3-36" fmla="*/ 0 h 1977155"/>
                <a:gd name="connsiteX4-37" fmla="*/ 7342632 w 7342632"/>
                <a:gd name="connsiteY4-38" fmla="*/ 1957328 h 1977155"/>
                <a:gd name="connsiteX5-39" fmla="*/ 0 w 7342632"/>
                <a:gd name="connsiteY5-40" fmla="*/ 1977155 h 1977155"/>
                <a:gd name="connsiteX6-41" fmla="*/ 274320 w 7342632"/>
                <a:gd name="connsiteY6-42" fmla="*/ 37088 h 19771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342632" h="1977155">
                  <a:moveTo>
                    <a:pt x="274320" y="37088"/>
                  </a:moveTo>
                  <a:lnTo>
                    <a:pt x="274320" y="37088"/>
                  </a:lnTo>
                  <a:cubicBezTo>
                    <a:pt x="457200" y="29348"/>
                    <a:pt x="-285860" y="20049"/>
                    <a:pt x="822960" y="13868"/>
                  </a:cubicBezTo>
                  <a:lnTo>
                    <a:pt x="6927242" y="0"/>
                  </a:lnTo>
                  <a:lnTo>
                    <a:pt x="7342632" y="1957328"/>
                  </a:lnTo>
                  <a:lnTo>
                    <a:pt x="0" y="1977155"/>
                  </a:lnTo>
                  <a:lnTo>
                    <a:pt x="274320" y="37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240280" y="1892808"/>
              <a:ext cx="7342632" cy="1975104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2632" h="1975104">
                  <a:moveTo>
                    <a:pt x="274320" y="54864"/>
                  </a:moveTo>
                  <a:lnTo>
                    <a:pt x="274320" y="54864"/>
                  </a:lnTo>
                  <a:lnTo>
                    <a:pt x="822960" y="0"/>
                  </a:lnTo>
                  <a:lnTo>
                    <a:pt x="6821424" y="73152"/>
                  </a:lnTo>
                  <a:lnTo>
                    <a:pt x="7342632" y="1975104"/>
                  </a:lnTo>
                  <a:lnTo>
                    <a:pt x="0" y="1828800"/>
                  </a:lnTo>
                  <a:lnTo>
                    <a:pt x="274320" y="548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704" y="13509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+mn-lt"/>
                <a:ea typeface="+mn-ea"/>
                <a:cs typeface="+mn-ea"/>
                <a:sym typeface="+mn-lt"/>
              </a:rPr>
              <a:t>Asuri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7152" y="4141534"/>
            <a:ext cx="9144000" cy="165576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Welcome To Hacker Game~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本次</a:t>
            </a:r>
            <a:r>
              <a:rPr lang="en-US" altLang="zh-CN" dirty="0">
                <a:cs typeface="+mn-ea"/>
                <a:sym typeface="+mn-lt"/>
              </a:rPr>
              <a:t>ppt</a:t>
            </a:r>
            <a:r>
              <a:rPr lang="zh-CN" altLang="en-US" dirty="0">
                <a:cs typeface="+mn-ea"/>
                <a:sym typeface="+mn-lt"/>
              </a:rPr>
              <a:t>会存放于</a:t>
            </a:r>
            <a:r>
              <a:rPr lang="en-US" altLang="zh-CN" dirty="0">
                <a:cs typeface="+mn-ea"/>
                <a:sym typeface="+mn-lt"/>
              </a:rPr>
              <a:t>https://ctf.starcstar.club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文件系统是操作系统用于管理和组织存储设备上数据的一种机制，它定义了如何在存储介质（如硬盘、SSD）上存储、检索和更新文件。文件系统提供了文件和目录的层次结构，支持文件的创建、删除、读写和权限管理，常见的文件系统类型包括FAT32、NTFS、ext4、XFS和Btrfs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ym typeface="+mn-ea"/>
              </a:rPr>
              <a:t>FAT32：适用于需要高兼容性的设备，但不支持大文件。</a:t>
            </a:r>
            <a:endParaRPr lang="zh-CN" altLang="en-US"/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ym typeface="+mn-ea"/>
              </a:rPr>
              <a:t>exFAT：适用于大容量存储设备，兼容性较好，但不具备高级功能。</a:t>
            </a:r>
            <a:endParaRPr lang="zh-CN" altLang="en-US"/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ym typeface="+mn-ea"/>
              </a:rPr>
              <a:t>NTFS：适用于Windows系统，支持大文件和高级功能，但在非Windows系统上支持有限。</a:t>
            </a:r>
            <a:endParaRPr lang="zh-CN" altLang="en-US"/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ym typeface="+mn-ea"/>
              </a:rPr>
              <a:t>Btrfs：适用于Linux系统，提供现代存储需求的高级功能，但在非Linux系统上支持有限。</a:t>
            </a:r>
            <a:endParaRPr lang="zh-CN" altLang="en-US"/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>
                <a:sym typeface="+mn-ea"/>
              </a:rPr>
              <a:t>ext4：适用于Linux系统，稳定性高，性能好，支持大文件和大分区，但不具备Btrfs的某些高级功能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74955" y="870585"/>
            <a:ext cx="4549775" cy="548894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2800"/>
              <a:t>Linux的文件系统采用层次化的目录结构，根目录（/）是所有文件和目录的起点，常见的目录包括存放用户数据的/home、系统配置文件的/etc、可执行文件的/bin和/sbin、临时文件的/tmp等，支持多种文件系统类型如ext4、XFS和Btrfs，并提供强大的权限管理和符号链接功能。</a:t>
            </a:r>
            <a:endParaRPr lang="zh-CN" altLang="en-US" sz="2800"/>
          </a:p>
          <a:p>
            <a:pPr algn="l">
              <a:lnSpc>
                <a:spcPct val="100000"/>
              </a:lnSpc>
              <a:buClrTx/>
              <a:buSzTx/>
            </a:pPr>
            <a:endParaRPr lang="zh-CN" altLang="en-US" sz="2800"/>
          </a:p>
        </p:txBody>
      </p:sp>
      <p:pic>
        <p:nvPicPr>
          <p:cNvPr id="5" name="图片 4" descr="f8bc7d9a-05d2-4522-9750-55f0d65651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870585"/>
            <a:ext cx="7084695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用户与权限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Linux是一个多用户的操作系统。在 Linux中，理论上来说，我们可以创建无数个用户，但是这些用户是被划分到不同的群组里面的，有一个用户，名叫 root，是一个很特殊的用户，它是超级用户，拥有最高权限。</a:t>
            </a:r>
            <a:endParaRPr lang="zh-CN" altLang="en-US"/>
          </a:p>
          <a:p>
            <a:r>
              <a:rPr lang="zh-CN" altLang="en-US"/>
              <a:t>我们可以利用</a:t>
            </a:r>
            <a:r>
              <a:rPr lang="en-US" altLang="zh-CN"/>
              <a:t>sudo</a:t>
            </a:r>
            <a:r>
              <a:rPr lang="zh-CN" altLang="en-US"/>
              <a:t>进行单条指令的权限提升，也可以直接</a:t>
            </a:r>
            <a:r>
              <a:rPr lang="en-US" altLang="zh-CN"/>
              <a:t>su</a:t>
            </a:r>
            <a:r>
              <a:rPr lang="zh-CN" altLang="en-US"/>
              <a:t>切换为</a:t>
            </a:r>
            <a:r>
              <a:rPr lang="en-US" altLang="zh-CN"/>
              <a:t>root</a:t>
            </a:r>
            <a:r>
              <a:rPr lang="zh-CN" altLang="en-US"/>
              <a:t>用户</a:t>
            </a:r>
            <a:endParaRPr lang="zh-CN" altLang="en-US"/>
          </a:p>
          <a:p>
            <a:r>
              <a:rPr lang="zh-CN" altLang="en-US"/>
              <a:t>常见的群组管理的命令有：</a:t>
            </a:r>
            <a:r>
              <a:rPr lang="en-US" altLang="zh-CN"/>
              <a:t>groupadd</a:t>
            </a:r>
            <a:r>
              <a:rPr lang="zh-CN" altLang="en-US"/>
              <a:t>，</a:t>
            </a:r>
            <a:r>
              <a:rPr lang="en-US" altLang="zh-CN"/>
              <a:t>groupdel</a:t>
            </a:r>
            <a:r>
              <a:rPr lang="zh-CN" altLang="en-US"/>
              <a:t>，</a:t>
            </a:r>
            <a:r>
              <a:rPr lang="en-US" altLang="zh-CN"/>
              <a:t>useradd</a:t>
            </a:r>
            <a:r>
              <a:rPr lang="zh-CN" altLang="en-US"/>
              <a:t>，</a:t>
            </a:r>
            <a:r>
              <a:rPr lang="en-US" altLang="zh-CN"/>
              <a:t>userdel</a:t>
            </a:r>
            <a:r>
              <a:rPr lang="zh-CN" altLang="en-US"/>
              <a:t>，</a:t>
            </a:r>
            <a:r>
              <a:rPr lang="en-US" altLang="zh-CN"/>
              <a:t>chgrp(</a:t>
            </a:r>
            <a:r>
              <a:rPr lang="zh-CN" altLang="en-US"/>
              <a:t>修改文件的群组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chown(</a:t>
            </a:r>
            <a:r>
              <a:rPr lang="zh-CN" altLang="en-US"/>
              <a:t>改变文件的所有者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是一个开源的类Unix操作系统，以其稳定性和安全性著称，广泛用于服务器和开发环境；而Windows是微软开发的闭源操作系统，用户界面友好，广泛用于个人电脑和企业办公。Linux提供强大的命令行工具和高度的定制化能力，而Windows则以广泛的硬件支持和统一的用户体验著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</a:t>
            </a:r>
            <a:r>
              <a:rPr lang="en-US" altLang="zh-CN"/>
              <a:t>linux</a:t>
            </a:r>
            <a:r>
              <a:rPr lang="zh-CN" altLang="en-US"/>
              <a:t>发行版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常见的Linux发行版包括Ubuntu、CentOS、Debian和Fedora。Ubuntu以其用户友好的界面和广泛的社区支持著称，适合桌面用户和初学者；CentOS是Red Hat Enterprise Linux的免费版本，广泛用于服务器环境；Debian以其稳定性和丰富的软件包著称，是许多其他发行版的基础；Fedora是一个前沿的发行版，常用于测试最新的技术和软件。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你的第一台</a:t>
            </a:r>
            <a:r>
              <a:rPr lang="en-US" altLang="zh-CN"/>
              <a:t>linux</a:t>
            </a:r>
            <a:r>
              <a:rPr lang="zh-CN" altLang="en-US"/>
              <a:t>虚拟机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这里为了方便课程进行，我已经为大家准备了一份</a:t>
            </a:r>
            <a:r>
              <a:rPr lang="en-US" altLang="zh-CN"/>
              <a:t>linux</a:t>
            </a:r>
            <a:r>
              <a:rPr lang="zh-CN" altLang="en-US"/>
              <a:t>的虚拟机</a:t>
            </a:r>
            <a:r>
              <a:rPr lang="en-US" altLang="zh-CN"/>
              <a:t>iso</a:t>
            </a:r>
            <a:r>
              <a:rPr lang="zh-CN" altLang="en-US"/>
              <a:t>，若大家在现场可以立刻安装，若不在可以先听课，后续自己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zh-CN" altLang="en-US"/>
              <a:t>请先安装</a:t>
            </a:r>
            <a:r>
              <a:rPr lang="en-US" altLang="zh-CN"/>
              <a:t>VMware workstation Pro</a:t>
            </a:r>
            <a:r>
              <a:rPr lang="zh-CN" altLang="en-US"/>
              <a:t>，之后运行，选择创建新的虚拟机，按照操作指引选择创建典型虚拟机，选择刚下载的</a:t>
            </a:r>
            <a:r>
              <a:rPr lang="en-US" altLang="zh-CN"/>
              <a:t>iso</a:t>
            </a:r>
            <a:r>
              <a:rPr lang="zh-CN" altLang="en-US"/>
              <a:t>，之后根据指引创建即可，注意可以在更改硬件选项中选择适合自己电脑的</a:t>
            </a:r>
            <a:r>
              <a:rPr lang="zh-CN" altLang="en-US"/>
              <a:t>配置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打开你的第一个</a:t>
            </a:r>
            <a:r>
              <a:rPr lang="en-US" altLang="zh-CN"/>
              <a:t>termin</a:t>
            </a:r>
            <a:r>
              <a:rPr lang="en-US" altLang="zh-CN"/>
              <a:t>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zh-CN" altLang="en-US"/>
              <a:t>现在你已经装好了这个虚拟机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右键桌面，选择</a:t>
            </a:r>
            <a:r>
              <a:rPr lang="en-US" altLang="zh-CN"/>
              <a:t>open in terminal</a:t>
            </a:r>
            <a:r>
              <a:rPr lang="zh-CN" altLang="en-US"/>
              <a:t>，这样你就打开了你的第一个终端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与</a:t>
            </a:r>
            <a:r>
              <a:rPr lang="en-US" altLang="zh-CN"/>
              <a:t>windows</a:t>
            </a:r>
            <a:r>
              <a:rPr lang="zh-CN" altLang="en-US"/>
              <a:t>图形化操作为基础相反，</a:t>
            </a:r>
            <a:r>
              <a:rPr lang="en-US" altLang="zh-CN"/>
              <a:t>linux</a:t>
            </a:r>
            <a:r>
              <a:rPr lang="zh-CN" altLang="en-US"/>
              <a:t>下的一切操作都是以终端为基础的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终端一般被称作</a:t>
            </a:r>
            <a:r>
              <a:rPr lang="en-US" altLang="zh-CN"/>
              <a:t>shell</a:t>
            </a:r>
            <a:r>
              <a:rPr lang="zh-CN" altLang="en-US"/>
              <a:t>，意思是壳，也就是说，</a:t>
            </a:r>
            <a:r>
              <a:rPr lang="en-US" altLang="zh-CN"/>
              <a:t>shell</a:t>
            </a:r>
            <a:r>
              <a:rPr lang="zh-CN" altLang="en-US"/>
              <a:t>是操作系统的壳，我们可以通过</a:t>
            </a:r>
            <a:r>
              <a:rPr lang="en-US" altLang="zh-CN"/>
              <a:t>shell</a:t>
            </a:r>
            <a:r>
              <a:rPr lang="zh-CN" altLang="en-US"/>
              <a:t>来和操作系统进行交互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现在在终端中输入</a:t>
            </a:r>
            <a:r>
              <a:rPr lang="en-US" altLang="zh-CN"/>
              <a:t>ps -ef </a:t>
            </a:r>
            <a:r>
              <a:rPr lang="zh-CN" altLang="en-US"/>
              <a:t>尝试一下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配置时的常见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在Linux中，“源”（或“软件源”）指的是软件包管理器获取软件包和更新的位置。它是一个包含软件包信息的服务器或镜像站点，允许你通过软件包管理器下载安装软件、更新系统和安装程序所需的依赖关系。</a:t>
            </a:r>
            <a:endParaRPr lang="zh-CN" altLang="en-US"/>
          </a:p>
          <a:p>
            <a:r>
              <a:rPr lang="zh-CN" altLang="en-US"/>
              <a:t>在使用Linux发行版，如Ubuntu时，使用包管理器apt去下载软件时，常会遇到速度极差、下载失败等问题。或者某些特定的软件需要去特定的“源”中去下载。这些情况都需要我们主动去换源。</a:t>
            </a:r>
            <a:endParaRPr lang="zh-CN" altLang="en-US"/>
          </a:p>
          <a:p>
            <a:r>
              <a:rPr lang="zh-CN" altLang="en-US"/>
              <a:t>这里推荐大家先换成清华源等国内源，这里我选择的是清华</a:t>
            </a:r>
            <a:r>
              <a:rPr lang="zh-CN" altLang="en-US"/>
              <a:t>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尝试使用</a:t>
            </a:r>
            <a:r>
              <a:rPr lang="en-US" altLang="zh-CN"/>
              <a:t>apt</a:t>
            </a:r>
            <a:r>
              <a:rPr lang="zh-CN" altLang="en-US"/>
              <a:t>进行安装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在使用Linux发行版，如Ubuntu时，使用包管理器apt去下载软件时，常会遇到速度极差、下载失败等问题。或者某些特定的软件需要去特定的“源”中去下载。这些情况都需要我们主动去换源。</a:t>
            </a:r>
            <a:endParaRPr lang="zh-CN" altLang="en-US"/>
          </a:p>
          <a:p>
            <a:r>
              <a:rPr lang="zh-CN" altLang="en-US"/>
              <a:t>sudo apt upgrade命令用于升级Ubuntu或其他基于Debian的Linux发行版中的已安装软件包，它会根据之前运行的sudo apt update命令获取的最新软件包列表，升级系统中所有可以升级的软件包。</a:t>
            </a:r>
            <a:endParaRPr lang="zh-CN" altLang="en-US"/>
          </a:p>
          <a:p>
            <a:r>
              <a:rPr lang="zh-CN" altLang="en-US"/>
              <a:t>尝试使用</a:t>
            </a:r>
            <a:r>
              <a:rPr lang="en-US" altLang="zh-CN"/>
              <a:t>sudo apt install build-essential </a:t>
            </a:r>
            <a:r>
              <a:rPr lang="zh-CN" altLang="en-US"/>
              <a:t>来安装常用的</a:t>
            </a:r>
            <a:r>
              <a:rPr lang="zh-CN" altLang="en-US"/>
              <a:t>包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尝试使用</a:t>
            </a:r>
            <a:r>
              <a:rPr lang="en-US" altLang="zh-CN"/>
              <a:t>dpkg</a:t>
            </a:r>
            <a:r>
              <a:rPr lang="zh-CN" altLang="en-US"/>
              <a:t>进行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deb是Debian软件包格式的文件扩展名，用于在Debian及其衍生发行版（如Ubuntu）中分发和安装软件。deb文件包含了软件的二进制文件、配置文件和依赖信息，使用dpkg或apt等工具进行安装和管理，对于本地的</a:t>
            </a:r>
            <a:r>
              <a:rPr lang="en-US" altLang="zh-CN"/>
              <a:t>.deb</a:t>
            </a:r>
            <a:r>
              <a:rPr lang="zh-CN" altLang="en-US"/>
              <a:t>文件，我们通常使用</a:t>
            </a:r>
            <a:r>
              <a:rPr lang="en-US" altLang="zh-CN"/>
              <a:t>dpkg</a:t>
            </a:r>
            <a:r>
              <a:rPr lang="zh-CN" altLang="en-US"/>
              <a:t>进行</a:t>
            </a:r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这里请大家打开浏览器，下载</a:t>
            </a:r>
            <a:r>
              <a:rPr lang="en-US" altLang="zh-CN"/>
              <a:t>vscode</a:t>
            </a:r>
            <a:endParaRPr lang="en-US" altLang="zh-CN"/>
          </a:p>
          <a:p>
            <a:r>
              <a:rPr lang="zh-CN" altLang="en-US"/>
              <a:t>输入</a:t>
            </a:r>
            <a:r>
              <a:rPr lang="en-US" altLang="zh-CN"/>
              <a:t> sudo dpkg -i vscode.deb </a:t>
            </a:r>
            <a:r>
              <a:rPr lang="zh-CN" altLang="en-US"/>
              <a:t>安装</a:t>
            </a:r>
            <a:r>
              <a:rPr lang="en-US" altLang="zh-CN"/>
              <a:t>vscode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常见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进入命令行环境以后，用户会看到Shell的提示符。提示符往往是一串前缀，最后以一个美元符号$ 结尾，用户可以在这个符号后面输入各种命令。这个前缀叫做</a:t>
            </a:r>
            <a:r>
              <a:rPr lang="zh-CN" altLang="en-US">
                <a:sym typeface="+mn-ea"/>
              </a:rPr>
              <a:t>命令提示符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命令格式：command parameters（命令 参数）例如：</a:t>
            </a:r>
            <a:r>
              <a:rPr lang="en-US" altLang="zh-CN">
                <a:sym typeface="+mn-ea"/>
              </a:rPr>
              <a:t>ls -al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的常见命令有：</a:t>
            </a:r>
            <a:r>
              <a:rPr lang="en-US" altLang="zh-CN">
                <a:sym typeface="+mn-ea"/>
              </a:rPr>
              <a:t>ls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mv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find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cat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nc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ifconfig</a:t>
            </a:r>
            <a:r>
              <a:rPr lang="zh-CN" altLang="en-US">
                <a:sym typeface="+mn-ea"/>
              </a:rPr>
              <a:t>等等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2.xml><?xml version="1.0" encoding="utf-8"?>
<p:tagLst xmlns:p="http://schemas.openxmlformats.org/presentationml/2006/main">
  <p:tag name="commondata" val="eyJoZGlkIjoiOTk3YzhiZTNmMWZhZTE3MGViN2VhNGI4N2QzZDJkM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wduo2fz">
      <a:majorFont>
        <a:latin typeface="Cambria Math"/>
        <a:ea typeface="微软雅黑"/>
        <a:cs typeface=""/>
      </a:majorFont>
      <a:minorFont>
        <a:latin typeface="Cambria 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bbf4e84-b2d4-491a-9bb8-b5902fe83016" Revision="1" Stencil="System.MyShapes" StencilVersion="1.0"/>
</Control>
</file>

<file path=customXml/itemProps1.xml><?xml version="1.0" encoding="utf-8"?>
<ds:datastoreItem xmlns:ds="http://schemas.openxmlformats.org/officeDocument/2006/customXml" ds:itemID="{94378F4A-6DED-4E6E-BFDB-5392E468D7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WPS 演示</Application>
  <PresentationFormat>宽屏</PresentationFormat>
  <Paragraphs>72</Paragraphs>
  <Slides>13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微软雅黑</vt:lpstr>
      <vt:lpstr>Arial Unicode MS</vt:lpstr>
      <vt:lpstr>Calibri</vt:lpstr>
      <vt:lpstr>Office 主题</vt:lpstr>
      <vt:lpstr>Asuri</vt:lpstr>
      <vt:lpstr>什么是Linux</vt:lpstr>
      <vt:lpstr>常见的linux发行版</vt:lpstr>
      <vt:lpstr>你的第一台linux虚拟机</vt:lpstr>
      <vt:lpstr>打开你的第一个terminal</vt:lpstr>
      <vt:lpstr>配置时的常见问题</vt:lpstr>
      <vt:lpstr>尝试使用apt进行安装</vt:lpstr>
      <vt:lpstr>尝试使用dpkg进行安装</vt:lpstr>
      <vt:lpstr>linux常见命令</vt:lpstr>
      <vt:lpstr>Linux文件系统</vt:lpstr>
      <vt:lpstr>Linux文件系统</vt:lpstr>
      <vt:lpstr>PowerPoint 演示文稿</vt:lpstr>
      <vt:lpstr>用户与权限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Kairosclerosic.</cp:lastModifiedBy>
  <cp:revision>645</cp:revision>
  <dcterms:created xsi:type="dcterms:W3CDTF">2017-10-03T08:42:00Z</dcterms:created>
  <dcterms:modified xsi:type="dcterms:W3CDTF">2024-09-26T09:39:18Z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ICV">
    <vt:lpwstr>F2944FCBC3DA4131BF91750BB2BBCD37_13</vt:lpwstr>
  </property>
  <property fmtid="{D5CDD505-2E9C-101B-9397-08002B2CF9AE}" pid="4" name="KSOProductBuildVer">
    <vt:lpwstr>2052-12.1.0.18276</vt:lpwstr>
  </property>
</Properties>
</file>