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65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Scenatio explanatiion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3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Talks about </a:t>
            </a:r>
          </a:p>
          <a:p>
            <a:r>
              <a:rPr lang="en-US" dirty="0"/>
              <a:t>Problems when first time traveling </a:t>
            </a:r>
          </a:p>
          <a:p>
            <a:endParaRPr lang="en-US" dirty="0"/>
          </a:p>
          <a:p>
            <a:r>
              <a:rPr lang="en-US" dirty="0"/>
              <a:t>Procedure </a:t>
            </a:r>
          </a:p>
          <a:p>
            <a:endParaRPr lang="en-US" dirty="0"/>
          </a:p>
          <a:p>
            <a:r>
              <a:rPr lang="en-US" dirty="0"/>
              <a:t>Where to get what?</a:t>
            </a:r>
          </a:p>
          <a:p>
            <a:endParaRPr lang="en-US" dirty="0"/>
          </a:p>
          <a:p>
            <a:r>
              <a:rPr lang="en-US" dirty="0"/>
              <a:t>Looking for exact help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</a:t>
            </a:r>
          </a:p>
          <a:p>
            <a:endParaRPr lang="en-US" dirty="0"/>
          </a:p>
          <a:p>
            <a:r>
              <a:rPr lang="en-US" dirty="0"/>
              <a:t>Internal chat service</a:t>
            </a:r>
          </a:p>
          <a:p>
            <a:r>
              <a:rPr lang="en-US" dirty="0"/>
              <a:t>Accept / reject the request</a:t>
            </a:r>
          </a:p>
          <a:p>
            <a:endParaRPr lang="en-US" dirty="0"/>
          </a:p>
          <a:p>
            <a:r>
              <a:rPr lang="en-US" dirty="0"/>
              <a:t>Ask the real time experts they will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6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Talk about different solutions</a:t>
            </a:r>
          </a:p>
          <a:p>
            <a:endParaRPr lang="en-IN" dirty="0"/>
          </a:p>
          <a:p>
            <a:r>
              <a:rPr lang="en-IN" dirty="0"/>
              <a:t>Alexa</a:t>
            </a:r>
          </a:p>
          <a:p>
            <a:r>
              <a:rPr lang="en-IN" dirty="0"/>
              <a:t>Google home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User to User</a:t>
            </a:r>
          </a:p>
          <a:p>
            <a:endParaRPr lang="en-IN" dirty="0"/>
          </a:p>
          <a:p>
            <a:r>
              <a:rPr lang="en-IN" dirty="0"/>
              <a:t>User to Air Asia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5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Flight social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IN" dirty="0"/>
              <a:t>CASE study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24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Revenue Model</a:t>
            </a:r>
          </a:p>
          <a:p>
            <a:r>
              <a:rPr lang="en-US" dirty="0"/>
              <a:t>Conclusion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924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First  time  travel</a:t>
            </a:r>
          </a:p>
          <a:p>
            <a:pPr marL="0" indent="0">
              <a:buNone/>
            </a:pPr>
            <a:r>
              <a:rPr lang="en-US" sz="1800" cap="all" dirty="0"/>
              <a:t>Real  time  experience</a:t>
            </a:r>
          </a:p>
          <a:p>
            <a:pPr marL="0" indent="0">
              <a:buNone/>
            </a:pPr>
            <a:r>
              <a:rPr lang="en-US" sz="1800" cap="all" dirty="0"/>
              <a:t>Ask experts</a:t>
            </a:r>
          </a:p>
          <a:p>
            <a:pPr marL="0" indent="0">
              <a:buNone/>
            </a:pPr>
            <a:r>
              <a:rPr lang="en-US" sz="1800" cap="all" dirty="0"/>
              <a:t>Hassle free service</a:t>
            </a:r>
          </a:p>
        </p:txBody>
      </p:sp>
    </p:spTree>
    <p:extLst>
      <p:ext uri="{BB962C8B-B14F-4D97-AF65-F5344CB8AC3E}">
        <p14:creationId xmlns:p14="http://schemas.microsoft.com/office/powerpoint/2010/main" val="339601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dirty="0"/>
              <a:t>Can we do better?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What we will 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Chat service</a:t>
            </a:r>
          </a:p>
          <a:p>
            <a:pPr marL="0" indent="0">
              <a:buNone/>
            </a:pPr>
            <a:r>
              <a:rPr lang="en-US" sz="1800" cap="all" dirty="0"/>
              <a:t>Online/offline mode</a:t>
            </a:r>
          </a:p>
          <a:p>
            <a:pPr marL="0" indent="0">
              <a:buNone/>
            </a:pPr>
            <a:r>
              <a:rPr lang="en-US" sz="1800" cap="all" dirty="0"/>
              <a:t>Expert discovery</a:t>
            </a:r>
          </a:p>
          <a:p>
            <a:pPr marL="0" indent="0">
              <a:buNone/>
            </a:pPr>
            <a:r>
              <a:rPr lang="en-US" sz="1800" cap="all" dirty="0"/>
              <a:t>Payment Transaction</a:t>
            </a:r>
          </a:p>
        </p:txBody>
      </p:sp>
    </p:spTree>
    <p:extLst>
      <p:ext uri="{BB962C8B-B14F-4D97-AF65-F5344CB8AC3E}">
        <p14:creationId xmlns:p14="http://schemas.microsoft.com/office/powerpoint/2010/main" val="59995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5750">
              <a:srgbClr val="CECAC6"/>
            </a:gs>
            <a:gs pos="51500">
              <a:srgbClr val="D2CECA"/>
            </a:gs>
            <a:gs pos="3000">
              <a:srgbClr val="D9D6D2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Cognitive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2B96-A017-4552-8721-7115A9F1E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1105" y="1600199"/>
            <a:ext cx="1716338" cy="1716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57F3FA-986B-4689-A37B-4B032C04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03" y="4233484"/>
            <a:ext cx="1956620" cy="1716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BF4077-C8EB-4268-868E-04FBD22CC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477" y="1474838"/>
            <a:ext cx="2438740" cy="18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Revenue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791B4-7983-4B8A-B41A-9342D013F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6207" y="1600199"/>
            <a:ext cx="1622322" cy="1622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F6C09-4724-4E1F-AB01-DE1336166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70" y="3749039"/>
            <a:ext cx="1152185" cy="1418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4FC99C-45F5-4D54-96FA-48645826B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1281" y="3696421"/>
            <a:ext cx="1936951" cy="1575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4F5819-1269-43C5-92F4-141A0BF86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279" y="5226949"/>
            <a:ext cx="1219200" cy="1219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D3D37E-B5CE-4F18-8177-4775AC592A18}"/>
              </a:ext>
            </a:extLst>
          </p:cNvPr>
          <p:cNvCxnSpPr>
            <a:cxnSpLocks/>
          </p:cNvCxnSpPr>
          <p:nvPr/>
        </p:nvCxnSpPr>
        <p:spPr>
          <a:xfrm>
            <a:off x="6530436" y="4458498"/>
            <a:ext cx="3213332" cy="2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ED1BA6-A4F8-4895-9BE0-CCA26BA0563C}"/>
              </a:ext>
            </a:extLst>
          </p:cNvPr>
          <p:cNvCxnSpPr/>
          <p:nvPr/>
        </p:nvCxnSpPr>
        <p:spPr>
          <a:xfrm>
            <a:off x="6430297" y="4719484"/>
            <a:ext cx="1406982" cy="79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AFD5BB-DA2E-4CAE-9B1B-4E9E86405592}"/>
              </a:ext>
            </a:extLst>
          </p:cNvPr>
          <p:cNvCxnSpPr/>
          <p:nvPr/>
        </p:nvCxnSpPr>
        <p:spPr>
          <a:xfrm flipH="1">
            <a:off x="9056479" y="5117690"/>
            <a:ext cx="1060915" cy="47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F177552-0412-48C2-AFF4-E73DEB832CAC}"/>
              </a:ext>
            </a:extLst>
          </p:cNvPr>
          <p:cNvSpPr/>
          <p:nvPr/>
        </p:nvSpPr>
        <p:spPr>
          <a:xfrm>
            <a:off x="4886636" y="2967335"/>
            <a:ext cx="42475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99A58-2D3C-4A90-8C47-A289F0C0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5" y="2795462"/>
            <a:ext cx="3834572" cy="21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650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WebABA1</Template>
  <TotalTime>56</TotalTime>
  <Words>102</Words>
  <Application>Microsoft Office PowerPoint</Application>
  <PresentationFormat>Widescreen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Flight social Connect</vt:lpstr>
      <vt:lpstr>Contents</vt:lpstr>
      <vt:lpstr>Problem</vt:lpstr>
      <vt:lpstr>Can we do better?  What we will get?</vt:lpstr>
      <vt:lpstr>Cognitive thinking</vt:lpstr>
      <vt:lpstr>Revenue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social Connect</dc:title>
  <dc:creator>sai kumar</dc:creator>
  <cp:lastModifiedBy>sai kumar</cp:lastModifiedBy>
  <cp:revision>1</cp:revision>
  <dcterms:created xsi:type="dcterms:W3CDTF">2018-02-25T19:41:43Z</dcterms:created>
  <dcterms:modified xsi:type="dcterms:W3CDTF">2018-02-25T20:40:20Z</dcterms:modified>
</cp:coreProperties>
</file>