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umar" userId="0dc600918a966513" providerId="LiveId" clId="{9AD2D405-FFD8-4F9B-934B-4487FDFC56AE}"/>
    <pc:docChg chg="modSld">
      <pc:chgData name="sai kumar" userId="0dc600918a966513" providerId="LiveId" clId="{9AD2D405-FFD8-4F9B-934B-4487FDFC56AE}" dt="2018-07-17T15:37:12.072" v="6" actId="20577"/>
      <pc:docMkLst>
        <pc:docMk/>
      </pc:docMkLst>
      <pc:sldChg chg="modSp">
        <pc:chgData name="sai kumar" userId="0dc600918a966513" providerId="LiveId" clId="{9AD2D405-FFD8-4F9B-934B-4487FDFC56AE}" dt="2018-07-17T15:37:12.072" v="6" actId="20577"/>
        <pc:sldMkLst>
          <pc:docMk/>
          <pc:sldMk cId="2749852813" sldId="256"/>
        </pc:sldMkLst>
        <pc:spChg chg="mod">
          <ac:chgData name="sai kumar" userId="0dc600918a966513" providerId="LiveId" clId="{9AD2D405-FFD8-4F9B-934B-4487FDFC56AE}" dt="2018-07-17T15:37:12.072" v="6" actId="20577"/>
          <ac:spMkLst>
            <pc:docMk/>
            <pc:sldMk cId="2749852813" sldId="256"/>
            <ac:spMk id="2" creationId="{24ED0946-A39F-4040-A6F7-C3CA2F1A0D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0946-A39F-4040-A6F7-C3CA2F1A0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D58E-5236-405A-9789-0B52DEFF5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52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</dc:creator>
  <cp:lastModifiedBy>sai kumar</cp:lastModifiedBy>
  <cp:revision>1</cp:revision>
  <dcterms:created xsi:type="dcterms:W3CDTF">2018-07-17T15:35:01Z</dcterms:created>
  <dcterms:modified xsi:type="dcterms:W3CDTF">2018-07-17T15:37:13Z</dcterms:modified>
</cp:coreProperties>
</file>