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7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85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1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7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5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2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1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9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6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6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1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16A835-A3FF-40D1-8E07-FEB52C403578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E0C6-3C15-4B1C-8DDE-3BC332A48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16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F38E-E6A4-4363-B0E3-5E2C57264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999" y="1038689"/>
            <a:ext cx="10351362" cy="4030461"/>
          </a:xfrm>
        </p:spPr>
        <p:txBody>
          <a:bodyPr>
            <a:normAutofit/>
          </a:bodyPr>
          <a:lstStyle/>
          <a:p>
            <a:r>
              <a:rPr lang="en-IN" sz="4900" dirty="0"/>
              <a:t>Indian Cities And What Different People Could Get From Them</a:t>
            </a:r>
            <a:br>
              <a:rPr lang="en-IN" sz="4900" dirty="0"/>
            </a:br>
            <a:br>
              <a:rPr lang="en-IN" b="1" dirty="0"/>
            </a:br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Naman Rastogi</a:t>
            </a:r>
            <a:b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IBM Applied Data Science Capstone Project</a:t>
            </a:r>
            <a:endParaRPr lang="en-IN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8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80AA-9678-44ED-B1B5-92C9105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25623"/>
            <a:ext cx="9404723" cy="1074197"/>
          </a:xfrm>
        </p:spPr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D169-1897-43B6-8761-71179F17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724444"/>
            <a:ext cx="9404723" cy="4472170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India is a developing country with a very diverse group of people, and how different categories of people tend to take decisions concerning various situations from the decision of finding a good place/city to live pertaining to their needs, to the decision of how a particular city might affect a certain business or a company, become very crucial in transforming the lives of people and the overall growth of country as a whole.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Different categories of people like normal people who might want to transit to a different city based on how the other city is similar to another, which business could be more profitable in a particular city or how the city's current state might affect one's decision or business, view the city or a region with different perspectives for obvious reasons. </a:t>
            </a:r>
          </a:p>
          <a:p>
            <a:pPr marL="0" indent="0">
              <a:buNone/>
            </a:pPr>
            <a:r>
              <a:rPr lang="en-US" sz="1600" dirty="0"/>
              <a:t>So, how these people could get what they want from these cities, this is what we investigate.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058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172F-386D-4248-ACB0-1B04E73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E1BE-A4FE-47D9-8E11-21201EEF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2" y="1961964"/>
            <a:ext cx="9748012" cy="4286435"/>
          </a:xfrm>
        </p:spPr>
        <p:txBody>
          <a:bodyPr/>
          <a:lstStyle/>
          <a:p>
            <a:r>
              <a:rPr lang="en-IN" dirty="0"/>
              <a:t>The dataset required for this project and analysis has been gathered from Kaggle and it is curated by merging the census 2011 of Indian Cities with Population more than 1 Lac and City wise number of Graduates from the Census 2011, to create a visualization of where the future cities of India stands today. It lists the top 500 Indian cities.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48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2E2-F921-442F-9EFE-7DAE71D1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BCBF-4336-41EC-953D-C0D7433A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Getting the relevant data and preparing it for analysis.</a:t>
            </a:r>
          </a:p>
          <a:p>
            <a:r>
              <a:rPr lang="en-IN" dirty="0"/>
              <a:t>Structuring the data based on top 5 venue category for each city.</a:t>
            </a:r>
          </a:p>
          <a:p>
            <a:r>
              <a:rPr lang="en-IN" dirty="0"/>
              <a:t>Running the K-means clustering algorithm on our prepared data to see the patterns of similarity or dissimilarity between the cities and getting other insights.</a:t>
            </a:r>
          </a:p>
        </p:txBody>
      </p:sp>
    </p:spTree>
    <p:extLst>
      <p:ext uri="{BB962C8B-B14F-4D97-AF65-F5344CB8AC3E}">
        <p14:creationId xmlns:p14="http://schemas.microsoft.com/office/powerpoint/2010/main" val="77030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7F8D-A5E9-4806-A87E-A99B9398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" y="344841"/>
            <a:ext cx="9404723" cy="140053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03656-E7A6-41E7-8ECF-2BC173956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83" y="1349051"/>
            <a:ext cx="6021965" cy="36468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2CA90-7164-4B4F-9FB0-F4FA2AFE35AF}"/>
              </a:ext>
            </a:extLst>
          </p:cNvPr>
          <p:cNvSpPr txBox="1"/>
          <p:nvPr/>
        </p:nvSpPr>
        <p:spPr>
          <a:xfrm>
            <a:off x="763480" y="2237172"/>
            <a:ext cx="3897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Cluster were generated as shown on the map, revealing important insights of where actually Indian cities stand in certain factors and how people concerned with such factors could be benefitted.</a:t>
            </a:r>
          </a:p>
        </p:txBody>
      </p:sp>
    </p:spTree>
    <p:extLst>
      <p:ext uri="{BB962C8B-B14F-4D97-AF65-F5344CB8AC3E}">
        <p14:creationId xmlns:p14="http://schemas.microsoft.com/office/powerpoint/2010/main" val="45000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B3DE-4C76-4A74-96A7-14B5B13E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32CB-0177-4EE7-AA93-0E420F3A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 4 seems to be more promising when it comes to considering people who want to transit to a city for good standard of living, and attraction for job seekers. Top 10 or 20 of them are also major corporate hubs.</a:t>
            </a:r>
          </a:p>
          <a:p>
            <a:r>
              <a:rPr lang="en-IN" dirty="0"/>
              <a:t>Other clusters have huge scope of development and potential centres to attract different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555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393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Indian Cities And What Different People Could Get From Them  Naman Rastogi IBM Applied Data Science Capstone Project</vt:lpstr>
      <vt:lpstr>Business Problem</vt:lpstr>
      <vt:lpstr>Data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Cities And What Different People Could Get From Them</dc:title>
  <dc:creator>Naman Rastogi</dc:creator>
  <cp:lastModifiedBy>Naman Rastogi</cp:lastModifiedBy>
  <cp:revision>5</cp:revision>
  <dcterms:created xsi:type="dcterms:W3CDTF">2020-05-29T19:49:37Z</dcterms:created>
  <dcterms:modified xsi:type="dcterms:W3CDTF">2020-05-29T20:32:56Z</dcterms:modified>
</cp:coreProperties>
</file>