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7" userDrawn="1">
          <p15:clr>
            <a:srgbClr val="A4A3A4"/>
          </p15:clr>
        </p15:guide>
        <p15:guide id="2" pos="38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87"/>
        <p:guide pos="38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771015" y="2612390"/>
            <a:ext cx="1189990" cy="118999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3132455" y="3238500"/>
            <a:ext cx="6870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954780" y="2839720"/>
            <a:ext cx="1214120" cy="8585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5443220" y="3238500"/>
            <a:ext cx="6870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4610" y="2164080"/>
            <a:ext cx="1092200" cy="220980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7606030" y="3238500"/>
            <a:ext cx="6870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任意多边形 13"/>
          <p:cNvSpPr/>
          <p:nvPr/>
        </p:nvSpPr>
        <p:spPr>
          <a:xfrm>
            <a:off x="4411345" y="3998595"/>
            <a:ext cx="4658995" cy="1485900"/>
          </a:xfrm>
          <a:custGeom>
            <a:avLst/>
            <a:gdLst>
              <a:gd name="connisteX0" fmla="*/ 4658800 w 4658800"/>
              <a:gd name="connsiteY0" fmla="*/ 245896 h 1485637"/>
              <a:gd name="connisteX1" fmla="*/ 3321490 w 4658800"/>
              <a:gd name="connsiteY1" fmla="*/ 1485416 h 1485637"/>
              <a:gd name="connisteX2" fmla="*/ 389695 w 4658800"/>
              <a:gd name="connsiteY2" fmla="*/ 160171 h 1485637"/>
              <a:gd name="connisteX3" fmla="*/ 95055 w 4658800"/>
              <a:gd name="connsiteY3" fmla="*/ 62381 h 148563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58801" h="1485638">
                <a:moveTo>
                  <a:pt x="4658801" y="245896"/>
                </a:moveTo>
                <a:cubicBezTo>
                  <a:pt x="4449886" y="520216"/>
                  <a:pt x="4175566" y="1502561"/>
                  <a:pt x="3321491" y="1485416"/>
                </a:cubicBezTo>
                <a:cubicBezTo>
                  <a:pt x="2467416" y="1468271"/>
                  <a:pt x="1034856" y="444651"/>
                  <a:pt x="389696" y="160171"/>
                </a:cubicBezTo>
                <a:cubicBezTo>
                  <a:pt x="-255464" y="-124309"/>
                  <a:pt x="95056" y="55396"/>
                  <a:pt x="95056" y="62381"/>
                </a:cubicBez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4261485" y="3901440"/>
            <a:ext cx="269875" cy="122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930400" y="3017520"/>
            <a:ext cx="956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source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90975" y="2898140"/>
            <a:ext cx="12134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correct sentence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732520" y="2839720"/>
            <a:ext cx="1214120" cy="8585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780145" y="2898140"/>
            <a:ext cx="12134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wrong sentence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997065" y="4857750"/>
            <a:ext cx="1165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decode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WPS 演示</Application>
  <PresentationFormat>宽屏</PresentationFormat>
  <Paragraphs>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沙达克</cp:lastModifiedBy>
  <cp:revision>11</cp:revision>
  <dcterms:created xsi:type="dcterms:W3CDTF">2023-10-12T10:06:10Z</dcterms:created>
  <dcterms:modified xsi:type="dcterms:W3CDTF">2023-10-12T10:06:10Z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2052-6.2.1.8344</vt:lpwstr>
  </property>
  <property fmtid="{D5CDD505-2E9C-101B-9397-08002B2CF9AE}" pid="3" name="ICV">
    <vt:lpwstr>828E09DF68189B4D1BC32765FBE6C229_41</vt:lpwstr>
  </property>
</Properties>
</file>