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68"/>
  </p:normalViewPr>
  <p:slideViewPr>
    <p:cSldViewPr snapToGrid="0" snapToObjects="1">
      <p:cViewPr varScale="1">
        <p:scale>
          <a:sx n="246" d="100"/>
          <a:sy n="246" d="100"/>
        </p:scale>
        <p:origin x="192" y="8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7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2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443216" y="763"/>
            <a:ext cx="1700784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Slide </a:t>
            </a:r>
            <a:fld id="{23B0729D-0C76-4DC3-9F59-8792B55E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074336" y="493945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" baseline="0" dirty="0">
                <a:solidFill>
                  <a:srgbClr val="FFFFFF"/>
                </a:solidFill>
                <a:latin typeface="Arial" panose="020B0604020202020204" pitchFamily="34" charset="0"/>
              </a:rPr>
              <a:t>Operated by Los Alamos National Security, LLC for the U.S. Department of Energy's NNSA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407836" y="460382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75245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Stardust 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 of Stardust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computing</a:t>
            </a:r>
          </a:p>
          <a:p>
            <a:r>
              <a:rPr lang="en-US" dirty="0"/>
              <a:t>Sampling (a new visualization approach)</a:t>
            </a:r>
          </a:p>
          <a:p>
            <a:r>
              <a:rPr lang="en-US" dirty="0"/>
              <a:t>User studies</a:t>
            </a:r>
          </a:p>
        </p:txBody>
      </p:sp>
    </p:spTree>
    <p:extLst>
      <p:ext uri="{BB962C8B-B14F-4D97-AF65-F5344CB8AC3E}">
        <p14:creationId xmlns:p14="http://schemas.microsoft.com/office/powerpoint/2010/main" val="111902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</Words>
  <Application>Microsoft Macintosh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Stardust Project Overview</vt:lpstr>
      <vt:lpstr>Main Ideas of Stardust 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Stardust Project Overview</dc:title>
  <dc:creator>Microsoft Office User</dc:creator>
  <cp:lastModifiedBy>Microsoft Office User</cp:lastModifiedBy>
  <cp:revision>1</cp:revision>
  <dcterms:created xsi:type="dcterms:W3CDTF">2018-04-10T18:52:12Z</dcterms:created>
  <dcterms:modified xsi:type="dcterms:W3CDTF">2018-04-10T18:53:31Z</dcterms:modified>
</cp:coreProperties>
</file>