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0F0F89-9826-4194-8CA4-04CA8E8F90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0AF4D0-3737-4241-9D9A-1FF9AFBAAB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392BAD-4188-4A1B-A16F-15A939C819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04FA29-D820-45F5-9FA3-D2C1FFA6C9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7A9501-55DF-4B7F-BA95-77F8F07374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13332F-9B72-406A-A97C-430977E113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E7A716-F1E4-4FE4-9CB6-601BBE756A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C788E0-15D3-4E1B-AB60-848CF984D4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8348BB-39FF-4E58-8130-FE45CD9627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27E970-091B-4BED-BAC0-12FA525EAB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5AA8F5-0AD3-4EB0-86B5-D0B94D9B98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853339-FA19-416F-ABFC-CC2343302C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F10545-11F4-4AF8-AA4D-F90083118CA6}" type="slidenum">
              <a:rPr b="0" lang="en-US" sz="1400" spc="-1" strike="noStrike">
                <a:latin typeface="Times New Roman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INVENTORY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Masalah umum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Pengelolaan stok barang masih manual yang menyebabkan human error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Requirements user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Stok barang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Barang masuk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Barang keluar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History barang masuk, keluar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Laporan barang masuk, keluar, stok barang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Label (baik, tidak baik, hilang)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Requirements user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516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Viewer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Melihat data barang masuk, keluar, stok barang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Admin Gudang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kelola data barang, masuk, keluar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Cetak laporan barang masuk, barang keluar, dan stok barang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Superadmin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kelola data barang, masuk, keluar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kelola data user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Cetak laporan barang masuk, barang keluar, dan stok barang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Sortware Spesification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919800"/>
            <a:ext cx="907128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Codeigniter 4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MYSQLi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Bootstrap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Datatables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HTML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CSS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Javascipt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USER CONFIMATION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919800"/>
            <a:ext cx="907128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Codeigniter 4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MYSQLi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Bootstrap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Datatables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HTML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CSS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Javascipt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2022-09-29T09:30:34Z</dcterms:created>
  <dc:creator/>
  <dc:description/>
  <dc:language>en-US</dc:language>
  <cp:lastModifiedBy/>
  <dcterms:modified xsi:type="dcterms:W3CDTF">2022-10-13T10:10:10Z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