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DC44DC-1D0C-42AB-B96F-0354ACED5B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0A23F-97CA-4C47-8EB7-7736B4152C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3A0BB-EDF1-4A75-BF0C-588517E2D3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F79EB-302F-4FAA-AC47-26C5AB725D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99EB28-5383-4577-8E6F-36C7146EE2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589C71-41B1-4448-8339-C47B74B361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3263A-712F-4719-8B57-045D22862F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5D677B-8EB3-4444-BAFF-77CBC062A1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85A96D-6AEC-4618-9EBF-2A0B2FB1DD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C85625-67BB-462E-A0AD-561BA0AD2E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67268-993C-4CFE-BA96-81FD3897E2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004FCA-4901-49F6-B8B6-9275E51F7C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4AFF36-469E-4DE0-86CA-242ABF47B8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ED61BD-B9FD-4A9C-8377-1023784D9A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C5DC01-9C93-41A0-AE67-A42B5CA457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AF021E-C1FB-4F93-B8A1-50DAA932A9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19EA7F-2CE1-4459-950A-8CC3251D8A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1D47CF-C179-4E17-8091-A46AA19170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2DF5B5-B68F-40C4-8462-40D15D1703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94659A-90DD-485E-B25C-02258DC3FA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2DB04A-0A72-4E2F-91E3-8E43CDF3BC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0D9426-8B93-4245-B355-8038DAAC72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02B19C-8759-44D5-BC5C-8C7198D49E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2798DD-FB89-4A6D-94C8-BC7767BCBA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FDD0C021-4F67-4468-B7E1-EAFA3297B55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CD1CDB16-A769-4277-90DF-7C33BD1E3B8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042EB7F-323A-4A15-B5EE-18DD31A83B1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72600" y="4572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Management Activities</a:t>
            </a:r>
            <a:br>
              <a:rPr sz="3300"/>
            </a:b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914400" y="2057400"/>
            <a:ext cx="84582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proses manajemen dilakukan untuk mengelola atau mengatur hal-hal dasar hingga teknis dari proyek yang dilakukan.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Schedule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rcRect l="5201" t="27329" r="8076" b="39331"/>
          <a:stretch/>
        </p:blipFill>
        <p:spPr>
          <a:xfrm>
            <a:off x="685800" y="2514600"/>
            <a:ext cx="8686800" cy="1878120"/>
          </a:xfrm>
          <a:prstGeom prst="rect">
            <a:avLst/>
          </a:prstGeom>
          <a:ln w="18000">
            <a:noFill/>
          </a:ln>
        </p:spPr>
      </p:pic>
      <p:sp>
        <p:nvSpPr>
          <p:cNvPr id="132" name=""/>
          <p:cNvSpPr txBox="1"/>
          <p:nvPr/>
        </p:nvSpPr>
        <p:spPr>
          <a:xfrm>
            <a:off x="914400" y="1143000"/>
            <a:ext cx="8229600" cy="16261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Untuk memenuhi setiap rencana atau tugas, keputusan untuk manajemen waktu sangat dibutuhkan, dari beberapa menit, hingga beberapa tahun. Maka dari itu, hal khusus dalam sebuah perencanaan adalah manajemen waktu.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09448E-DACE-4B3E-A405-68E990442503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5F02490-35FF-4EA0-B5FF-FEDD6AF5B118}" type="datetime1">
              <a:rPr lang="en-US"/>
              <a:t>10/13/2022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Risk Management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71600" y="1371600"/>
            <a:ext cx="7315200" cy="1114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1. Anggota sakit atau berhalangan, anggota lain dapat mengambil alih pekerjaanya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371600" y="1371960"/>
            <a:ext cx="7315200" cy="1114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1. Anggota sakit atau berhalangan, anggota lain dapat mengambil alih pekerjaanya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Keterlambatan waktu (tidak sesuai jadwal shecdule)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E0E6F0-A72F-4A5E-8E74-AEAB2F58BDD2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7C6B9B6-13A4-4A64-B08E-4BF8CDCB9610}" type="datetime1">
              <a:rPr lang="en-US"/>
              <a:t>10/13/2022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Penugasan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37" name=""/>
          <p:cNvGraphicFramePr/>
          <p:nvPr/>
        </p:nvGraphicFramePr>
        <p:xfrm>
          <a:off x="2520360" y="140724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Manager Project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Defa Nugraha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Design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Ulwan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Bambang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Ridan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Teguh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Programmer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Rida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Adit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Software analys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Siti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Lintang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Fikri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17BA2D-EA32-4EA9-ABDC-31D7617B52E3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5E7B08B-4042-4AAA-940A-A577E4630429}" type="datetime1">
              <a:rPr lang="en-US"/>
              <a:t>10/13/2022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2022-10-13T10:45:16Z</dcterms:created>
  <dc:creator/>
  <dc:description/>
  <dc:language>en-US</dc:language>
  <cp:lastModifiedBy/>
  <dcterms:modified xsi:type="dcterms:W3CDTF">2022-10-13T11:24:06Z</dcterms:modified>
  <cp:revision>2</cp:revision>
  <dc:subject/>
  <dc:title>Blue Curve</dc:title>
</cp:coreProperties>
</file>