
<file path=[Content_Types].xml><?xml version="1.0" encoding="utf-8"?>
<Types xmlns="http://schemas.openxmlformats.org/package/2006/content-types">
  <Default Extension="bin" ContentType="application/vnd.ms-office.activeX"/>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3.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9.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10.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11.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12.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13.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14.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15.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16.xml" ContentType="application/vnd.openxmlformats-officedocument.presentationml.notesSlide+xml"/>
  <Override PartName="/ppt/tags/tag49.xml" ContentType="application/vnd.openxmlformats-officedocument.presentationml.tags+xml"/>
  <Override PartName="/ppt/activeX/activeX1.xml" ContentType="application/vnd.ms-office.activeX+xml"/>
  <Override PartName="/ppt/notesSlides/notesSlide17.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18.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19.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20.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731" r:id="rId4"/>
  </p:sldMasterIdLst>
  <p:notesMasterIdLst>
    <p:notesMasterId r:id="rId26"/>
  </p:notesMasterIdLst>
  <p:sldIdLst>
    <p:sldId id="4288" r:id="rId5"/>
    <p:sldId id="4289" r:id="rId6"/>
    <p:sldId id="4291" r:id="rId7"/>
    <p:sldId id="4292" r:id="rId8"/>
    <p:sldId id="4293" r:id="rId9"/>
    <p:sldId id="4296" r:id="rId10"/>
    <p:sldId id="4294" r:id="rId11"/>
    <p:sldId id="4297" r:id="rId12"/>
    <p:sldId id="4298" r:id="rId13"/>
    <p:sldId id="4300" r:id="rId14"/>
    <p:sldId id="4301" r:id="rId15"/>
    <p:sldId id="4329" r:id="rId16"/>
    <p:sldId id="4330" r:id="rId17"/>
    <p:sldId id="4332" r:id="rId18"/>
    <p:sldId id="4331" r:id="rId19"/>
    <p:sldId id="4333" r:id="rId20"/>
    <p:sldId id="4334" r:id="rId21"/>
    <p:sldId id="4335" r:id="rId22"/>
    <p:sldId id="4336" r:id="rId23"/>
    <p:sldId id="4302" r:id="rId24"/>
    <p:sldId id="385" r:id="rId25"/>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9" userDrawn="1">
          <p15:clr>
            <a:srgbClr val="A4A3A4"/>
          </p15:clr>
        </p15:guide>
        <p15:guide id="2" pos="38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593A"/>
    <a:srgbClr val="1519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90" d="100"/>
          <a:sy n="90" d="100"/>
        </p:scale>
        <p:origin x="219" y="45"/>
      </p:cViewPr>
      <p:guideLst>
        <p:guide orient="horz" pos="2129"/>
        <p:guide pos="3848"/>
      </p:guideLst>
    </p:cSldViewPr>
  </p:slideViewPr>
  <p:notesTextViewPr>
    <p:cViewPr>
      <p:scale>
        <a:sx n="1" d="1"/>
        <a:sy n="1" d="1"/>
      </p:scale>
      <p:origin x="0" y="0"/>
    </p:cViewPr>
  </p:notesTextViewPr>
  <p:sorterViewPr>
    <p:cViewPr>
      <p:scale>
        <a:sx n="74" d="100"/>
        <a:sy n="74" d="100"/>
      </p:scale>
      <p:origin x="0" y="-91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theme" Target="theme/theme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8BD21D10-EC42-11CE-9E0D-00AA006002F3}" ax:persistence="persistStorage" r:id="rId1"/>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273458-8ECC-4095-900E-4D12161B5CEA}" type="datetimeFigureOut">
              <a:rPr lang="zh-CN" altLang="en-US" smtClean="0"/>
              <a:t>2023/6/26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A0F7DB-997B-469A-8BA4-444CD19C4CF0}" type="slidenum">
              <a:rPr lang="zh-CN" altLang="en-US" smtClean="0"/>
              <a:t>‹#›</a:t>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8" Type="http://schemas.openxmlformats.org/officeDocument/2006/relationships/image" Target="../media/image38.jpeg"/><Relationship Id="rId3" Type="http://schemas.openxmlformats.org/officeDocument/2006/relationships/image" Target="../media/image33.jpeg"/><Relationship Id="rId7" Type="http://schemas.openxmlformats.org/officeDocument/2006/relationships/image" Target="../media/image37.jpeg"/><Relationship Id="rId2" Type="http://schemas.openxmlformats.org/officeDocument/2006/relationships/image" Target="../media/image32.jpeg"/><Relationship Id="rId1" Type="http://schemas.openxmlformats.org/officeDocument/2006/relationships/slideMaster" Target="../slideMasters/slideMaster3.xml"/><Relationship Id="rId6" Type="http://schemas.openxmlformats.org/officeDocument/2006/relationships/image" Target="../media/image36.jpeg"/><Relationship Id="rId5" Type="http://schemas.openxmlformats.org/officeDocument/2006/relationships/image" Target="../media/image35.jpeg"/><Relationship Id="rId4" Type="http://schemas.openxmlformats.org/officeDocument/2006/relationships/image" Target="../media/image34.jpeg"/><Relationship Id="rId9" Type="http://schemas.openxmlformats.org/officeDocument/2006/relationships/image" Target="../media/image39.jpe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722C881-E24C-4717-B291-B5FFE998FF3D}" type="datetimeFigureOut">
              <a:rPr lang="zh-CN" altLang="en-US" smtClean="0"/>
              <a:t>2023/6/26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D2924C-6569-490B-8CEC-EF60C6EE1D3A}" type="slidenum">
              <a:rPr lang="zh-CN" altLang="en-US" smtClean="0"/>
              <a:t>‹#›</a:t>
            </a:fld>
            <a:endParaRPr lang="zh-CN" altLang="en-US"/>
          </a:p>
        </p:txBody>
      </p:sp>
    </p:spTree>
  </p:cSld>
  <p:clrMapOvr>
    <a:masterClrMapping/>
  </p:clrMapOvr>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722C881-E24C-4717-B291-B5FFE998FF3D}" type="datetimeFigureOut">
              <a:rPr lang="zh-CN" altLang="en-US" smtClean="0"/>
              <a:t>2023/6/26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D2924C-6569-490B-8CEC-EF60C6EE1D3A}" type="slidenum">
              <a:rPr lang="zh-CN" altLang="en-US" smtClean="0"/>
              <a:t>‹#›</a:t>
            </a:fld>
            <a:endParaRPr lang="zh-CN" altLang="en-US"/>
          </a:p>
        </p:txBody>
      </p:sp>
    </p:spTree>
  </p:cSld>
  <p:clrMapOvr>
    <a:masterClrMapping/>
  </p:clrMapOvr>
  <p:hf sldNum="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0722C881-E24C-4717-B291-B5FFE998FF3D}" type="datetimeFigureOut">
              <a:rPr lang="zh-CN" altLang="en-US" smtClean="0"/>
              <a:t>2023/6/26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D2924C-6569-490B-8CEC-EF60C6EE1D3A}" type="slidenum">
              <a:rPr lang="zh-CN" altLang="en-US" smtClean="0"/>
              <a:t>‹#›</a:t>
            </a:fld>
            <a:endParaRPr lang="zh-CN" altLang="en-US"/>
          </a:p>
        </p:txBody>
      </p:sp>
    </p:spTree>
  </p:cSld>
  <p:clrMapOvr>
    <a:masterClrMapping/>
  </p:clrMapOvr>
  <p:hf sldNum="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0722C881-E24C-4717-B291-B5FFE998FF3D}" type="datetimeFigureOut">
              <a:rPr lang="zh-CN" altLang="en-US" smtClean="0"/>
              <a:t>2023/6/26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D2924C-6569-490B-8CEC-EF60C6EE1D3A}" type="slidenum">
              <a:rPr lang="zh-CN" altLang="en-US" smtClean="0"/>
              <a:t>‹#›</a:t>
            </a:fld>
            <a:endParaRPr lang="zh-CN" altLang="en-US"/>
          </a:p>
        </p:txBody>
      </p:sp>
    </p:spTree>
  </p:cSld>
  <p:clrMapOvr>
    <a:masterClrMapping/>
  </p:clrMapOvr>
  <p:hf sldNum="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FF25D9FE-832B-4860-9BBD-8A89B77C632A}" type="datetimeFigureOut">
              <a:rPr lang="zh-CN" altLang="en-US" smtClean="0"/>
              <a:t>2023/6/26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87EF271-ACF6-4953-8DB6-49C29943850B}"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4_Free Blank With Footer">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56C6C1-73B4-4ACC-8552-D08F467B1D65}" type="datetimeFigureOut">
              <a:rPr lang="zh-CN" altLang="en-US" smtClean="0"/>
              <a:t>2023/6/26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503CD80-9280-45BC-96AD-BC8761A70F47}"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8_Title Only">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1_Title Slide">
    <p:spTree>
      <p:nvGrpSpPr>
        <p:cNvPr id="1" name=""/>
        <p:cNvGrpSpPr/>
        <p:nvPr/>
      </p:nvGrpSpPr>
      <p:grpSpPr>
        <a:xfrm>
          <a:off x="0" y="0"/>
          <a:ext cx="0" cy="0"/>
          <a:chOff x="0" y="0"/>
          <a:chExt cx="0" cy="0"/>
        </a:xfrm>
      </p:grpSpPr>
      <p:sp>
        <p:nvSpPr>
          <p:cNvPr id="2" name="Picture Placeholder 4"/>
          <p:cNvSpPr>
            <a:spLocks noGrp="1"/>
          </p:cNvSpPr>
          <p:nvPr>
            <p:ph type="pic" sz="quarter" idx="10" hasCustomPrompt="1"/>
          </p:nvPr>
        </p:nvSpPr>
        <p:spPr>
          <a:xfrm>
            <a:off x="-2135066" y="1235506"/>
            <a:ext cx="6721599" cy="4223044"/>
          </a:xfrm>
          <a:custGeom>
            <a:avLst/>
            <a:gdLst>
              <a:gd name="connsiteX0" fmla="*/ 0 w 6721598"/>
              <a:gd name="connsiteY0" fmla="*/ 0 h 4223044"/>
              <a:gd name="connsiteX1" fmla="*/ 6721598 w 6721598"/>
              <a:gd name="connsiteY1" fmla="*/ 0 h 4223044"/>
              <a:gd name="connsiteX2" fmla="*/ 6721598 w 6721598"/>
              <a:gd name="connsiteY2" fmla="*/ 4223044 h 4223044"/>
              <a:gd name="connsiteX3" fmla="*/ 0 w 6721598"/>
              <a:gd name="connsiteY3" fmla="*/ 4223044 h 4223044"/>
            </a:gdLst>
            <a:ahLst/>
            <a:cxnLst>
              <a:cxn ang="0">
                <a:pos x="connsiteX0" y="connsiteY0"/>
              </a:cxn>
              <a:cxn ang="0">
                <a:pos x="connsiteX1" y="connsiteY1"/>
              </a:cxn>
              <a:cxn ang="0">
                <a:pos x="connsiteX2" y="connsiteY2"/>
              </a:cxn>
              <a:cxn ang="0">
                <a:pos x="connsiteX3" y="connsiteY3"/>
              </a:cxn>
            </a:cxnLst>
            <a:rect l="l" t="t" r="r" b="b"/>
            <a:pathLst>
              <a:path w="6721598" h="4223044">
                <a:moveTo>
                  <a:pt x="0" y="0"/>
                </a:moveTo>
                <a:lnTo>
                  <a:pt x="6721598" y="0"/>
                </a:lnTo>
                <a:lnTo>
                  <a:pt x="6721598" y="4223044"/>
                </a:lnTo>
                <a:lnTo>
                  <a:pt x="0" y="4223044"/>
                </a:lnTo>
                <a:close/>
              </a:path>
            </a:pathLst>
          </a:custGeom>
          <a:solidFill>
            <a:schemeClr val="bg1">
              <a:lumMod val="95000"/>
            </a:schemeClr>
          </a:solidFill>
          <a:effectLst>
            <a:innerShdw blurRad="114300">
              <a:prstClr val="black">
                <a:alpha val="24000"/>
              </a:prstClr>
            </a:innerShdw>
          </a:effectLst>
        </p:spPr>
        <p:txBody>
          <a:bodyPr wrap="square">
            <a:noAutofit/>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defRPr sz="1600"/>
            </a:lvl1pPr>
          </a:lstStyle>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5_Titl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7934632" y="0"/>
            <a:ext cx="4257368" cy="6858000"/>
          </a:xfrm>
          <a:custGeom>
            <a:avLst/>
            <a:gdLst>
              <a:gd name="connsiteX0" fmla="*/ 0 w 4257368"/>
              <a:gd name="connsiteY0" fmla="*/ 0 h 6858000"/>
              <a:gd name="connsiteX1" fmla="*/ 4257368 w 4257368"/>
              <a:gd name="connsiteY1" fmla="*/ 0 h 6858000"/>
              <a:gd name="connsiteX2" fmla="*/ 4257368 w 4257368"/>
              <a:gd name="connsiteY2" fmla="*/ 6858000 h 6858000"/>
              <a:gd name="connsiteX3" fmla="*/ 0 w 425736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57368" h="6858000">
                <a:moveTo>
                  <a:pt x="0" y="0"/>
                </a:moveTo>
                <a:lnTo>
                  <a:pt x="4257368" y="0"/>
                </a:lnTo>
                <a:lnTo>
                  <a:pt x="4257368" y="6858000"/>
                </a:lnTo>
                <a:lnTo>
                  <a:pt x="0" y="6858000"/>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1+#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0722C881-E24C-4717-B291-B5FFE998FF3D}" type="datetimeFigureOut">
              <a:rPr lang="zh-CN" altLang="en-US" smtClean="0"/>
              <a:t>2023/6/26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D2924C-6569-490B-8CEC-EF60C6EE1D3A}" type="slidenum">
              <a:rPr lang="zh-CN" altLang="en-US" smtClean="0"/>
              <a:t>‹#›</a:t>
            </a:fld>
            <a:endParaRPr lang="zh-CN" altLang="en-US"/>
          </a:p>
        </p:txBody>
      </p:sp>
    </p:spTree>
  </p:cSld>
  <p:clrMapOvr>
    <a:masterClrMapping/>
  </p:clrMapOvr>
  <p:hf sldNum="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6858000"/>
          </a:xfrm>
          <a:prstGeom prst="rect">
            <a:avLst/>
          </a:prstGeom>
        </p:spPr>
        <p:txBody>
          <a:bodyPr/>
          <a:lstStyle/>
          <a:p>
            <a:endParaRPr lang="id-I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4_Custom Layout">
    <p:spTree>
      <p:nvGrpSpPr>
        <p:cNvPr id="1" name=""/>
        <p:cNvGrpSpPr/>
        <p:nvPr/>
      </p:nvGrpSpPr>
      <p:grpSpPr>
        <a:xfrm>
          <a:off x="0" y="0"/>
          <a:ext cx="0" cy="0"/>
          <a:chOff x="0" y="0"/>
          <a:chExt cx="0" cy="0"/>
        </a:xfrm>
      </p:grpSpPr>
      <p:sp>
        <p:nvSpPr>
          <p:cNvPr id="13" name="Picture Placeholder 12"/>
          <p:cNvSpPr>
            <a:spLocks noGrp="1"/>
          </p:cNvSpPr>
          <p:nvPr>
            <p:ph type="pic" sz="quarter" idx="13" hasCustomPrompt="1"/>
          </p:nvPr>
        </p:nvSpPr>
        <p:spPr>
          <a:xfrm>
            <a:off x="1" y="0"/>
            <a:ext cx="12182475" cy="6305549"/>
          </a:xfrm>
          <a:custGeom>
            <a:avLst/>
            <a:gdLst>
              <a:gd name="connsiteX0" fmla="*/ 0 w 12182475"/>
              <a:gd name="connsiteY0" fmla="*/ 0 h 5859463"/>
              <a:gd name="connsiteX1" fmla="*/ 12182475 w 12182475"/>
              <a:gd name="connsiteY1" fmla="*/ 0 h 5859463"/>
              <a:gd name="connsiteX2" fmla="*/ 12182475 w 12182475"/>
              <a:gd name="connsiteY2" fmla="*/ 3422121 h 5859463"/>
              <a:gd name="connsiteX3" fmla="*/ 12172414 w 12182475"/>
              <a:gd name="connsiteY3" fmla="*/ 3514196 h 5859463"/>
              <a:gd name="connsiteX4" fmla="*/ 12144878 w 12182475"/>
              <a:gd name="connsiteY4" fmla="*/ 3611563 h 5859463"/>
              <a:gd name="connsiteX5" fmla="*/ 12098279 w 12182475"/>
              <a:gd name="connsiteY5" fmla="*/ 3714750 h 5859463"/>
              <a:gd name="connsiteX6" fmla="*/ 12035264 w 12182475"/>
              <a:gd name="connsiteY6" fmla="*/ 3821113 h 5859463"/>
              <a:gd name="connsiteX7" fmla="*/ 11954246 w 12182475"/>
              <a:gd name="connsiteY7" fmla="*/ 3931709 h 5859463"/>
              <a:gd name="connsiteX8" fmla="*/ 11856811 w 12182475"/>
              <a:gd name="connsiteY8" fmla="*/ 4044950 h 5859463"/>
              <a:gd name="connsiteX9" fmla="*/ 11744020 w 12182475"/>
              <a:gd name="connsiteY9" fmla="*/ 4160838 h 5859463"/>
              <a:gd name="connsiteX10" fmla="*/ 11614814 w 12182475"/>
              <a:gd name="connsiteY10" fmla="*/ 4277784 h 5859463"/>
              <a:gd name="connsiteX11" fmla="*/ 11470780 w 12182475"/>
              <a:gd name="connsiteY11" fmla="*/ 4395788 h 5859463"/>
              <a:gd name="connsiteX12" fmla="*/ 11312450 w 12182475"/>
              <a:gd name="connsiteY12" fmla="*/ 4512205 h 5859463"/>
              <a:gd name="connsiteX13" fmla="*/ 11139821 w 12182475"/>
              <a:gd name="connsiteY13" fmla="*/ 4628621 h 5859463"/>
              <a:gd name="connsiteX14" fmla="*/ 10953955 w 12182475"/>
              <a:gd name="connsiteY14" fmla="*/ 4742921 h 5859463"/>
              <a:gd name="connsiteX15" fmla="*/ 10754849 w 12182475"/>
              <a:gd name="connsiteY15" fmla="*/ 4855105 h 5859463"/>
              <a:gd name="connsiteX16" fmla="*/ 10543036 w 12182475"/>
              <a:gd name="connsiteY16" fmla="*/ 4964113 h 5859463"/>
              <a:gd name="connsiteX17" fmla="*/ 10319572 w 12182475"/>
              <a:gd name="connsiteY17" fmla="*/ 5068359 h 5859463"/>
              <a:gd name="connsiteX18" fmla="*/ 10084459 w 12182475"/>
              <a:gd name="connsiteY18" fmla="*/ 5168901 h 5859463"/>
              <a:gd name="connsiteX19" fmla="*/ 9838225 w 12182475"/>
              <a:gd name="connsiteY19" fmla="*/ 5263622 h 5859463"/>
              <a:gd name="connsiteX20" fmla="*/ 9581401 w 12182475"/>
              <a:gd name="connsiteY20" fmla="*/ 5350934 h 5859463"/>
              <a:gd name="connsiteX21" fmla="*/ 9314515 w 12182475"/>
              <a:gd name="connsiteY21" fmla="*/ 5432426 h 5859463"/>
              <a:gd name="connsiteX22" fmla="*/ 9038628 w 12182475"/>
              <a:gd name="connsiteY22" fmla="*/ 5505980 h 5859463"/>
              <a:gd name="connsiteX23" fmla="*/ 8753208 w 12182475"/>
              <a:gd name="connsiteY23" fmla="*/ 5570538 h 5859463"/>
              <a:gd name="connsiteX24" fmla="*/ 8458787 w 12182475"/>
              <a:gd name="connsiteY24" fmla="*/ 5625572 h 5859463"/>
              <a:gd name="connsiteX25" fmla="*/ 8157482 w 12182475"/>
              <a:gd name="connsiteY25" fmla="*/ 5671080 h 5859463"/>
              <a:gd name="connsiteX26" fmla="*/ 7848234 w 12182475"/>
              <a:gd name="connsiteY26" fmla="*/ 5705476 h 5859463"/>
              <a:gd name="connsiteX27" fmla="*/ 7531572 w 12182475"/>
              <a:gd name="connsiteY27" fmla="*/ 5728230 h 5859463"/>
              <a:gd name="connsiteX28" fmla="*/ 7209085 w 12182475"/>
              <a:gd name="connsiteY28" fmla="*/ 5738813 h 5859463"/>
              <a:gd name="connsiteX29" fmla="*/ 6880244 w 12182475"/>
              <a:gd name="connsiteY29" fmla="*/ 5735638 h 5859463"/>
              <a:gd name="connsiteX30" fmla="*/ 6545579 w 12182475"/>
              <a:gd name="connsiteY30" fmla="*/ 5719234 h 5859463"/>
              <a:gd name="connsiteX31" fmla="*/ 6206147 w 12182475"/>
              <a:gd name="connsiteY31" fmla="*/ 5688013 h 5859463"/>
              <a:gd name="connsiteX32" fmla="*/ 5862479 w 12182475"/>
              <a:gd name="connsiteY32" fmla="*/ 5641447 h 5859463"/>
              <a:gd name="connsiteX33" fmla="*/ 5514574 w 12182475"/>
              <a:gd name="connsiteY33" fmla="*/ 5577947 h 5859463"/>
              <a:gd name="connsiteX34" fmla="*/ 5164023 w 12182475"/>
              <a:gd name="connsiteY34" fmla="*/ 5498042 h 5859463"/>
              <a:gd name="connsiteX35" fmla="*/ 4817707 w 12182475"/>
              <a:gd name="connsiteY35" fmla="*/ 5416551 h 5859463"/>
              <a:gd name="connsiteX36" fmla="*/ 4485159 w 12182475"/>
              <a:gd name="connsiteY36" fmla="*/ 5346701 h 5859463"/>
              <a:gd name="connsiteX37" fmla="*/ 4166379 w 12182475"/>
              <a:gd name="connsiteY37" fmla="*/ 5289551 h 5859463"/>
              <a:gd name="connsiteX38" fmla="*/ 3861367 w 12182475"/>
              <a:gd name="connsiteY38" fmla="*/ 5242984 h 5859463"/>
              <a:gd name="connsiteX39" fmla="*/ 3568534 w 12182475"/>
              <a:gd name="connsiteY39" fmla="*/ 5207001 h 5859463"/>
              <a:gd name="connsiteX40" fmla="*/ 3289470 w 12182475"/>
              <a:gd name="connsiteY40" fmla="*/ 5181072 h 5859463"/>
              <a:gd name="connsiteX41" fmla="*/ 3023643 w 12182475"/>
              <a:gd name="connsiteY41" fmla="*/ 5164667 h 5859463"/>
              <a:gd name="connsiteX42" fmla="*/ 2769467 w 12182475"/>
              <a:gd name="connsiteY42" fmla="*/ 5156201 h 5859463"/>
              <a:gd name="connsiteX43" fmla="*/ 2527999 w 12182475"/>
              <a:gd name="connsiteY43" fmla="*/ 5156201 h 5859463"/>
              <a:gd name="connsiteX44" fmla="*/ 2298181 w 12182475"/>
              <a:gd name="connsiteY44" fmla="*/ 5163609 h 5859463"/>
              <a:gd name="connsiteX45" fmla="*/ 2081072 w 12182475"/>
              <a:gd name="connsiteY45" fmla="*/ 5177367 h 5859463"/>
              <a:gd name="connsiteX46" fmla="*/ 1876142 w 12182475"/>
              <a:gd name="connsiteY46" fmla="*/ 5196947 h 5859463"/>
              <a:gd name="connsiteX47" fmla="*/ 1682862 w 12182475"/>
              <a:gd name="connsiteY47" fmla="*/ 5222876 h 5859463"/>
              <a:gd name="connsiteX48" fmla="*/ 1500702 w 12182475"/>
              <a:gd name="connsiteY48" fmla="*/ 5253038 h 5859463"/>
              <a:gd name="connsiteX49" fmla="*/ 1330191 w 12182475"/>
              <a:gd name="connsiteY49" fmla="*/ 5286905 h 5859463"/>
              <a:gd name="connsiteX50" fmla="*/ 1170801 w 12182475"/>
              <a:gd name="connsiteY50" fmla="*/ 5324476 h 5859463"/>
              <a:gd name="connsiteX51" fmla="*/ 1022532 w 12182475"/>
              <a:gd name="connsiteY51" fmla="*/ 5364692 h 5859463"/>
              <a:gd name="connsiteX52" fmla="*/ 884853 w 12182475"/>
              <a:gd name="connsiteY52" fmla="*/ 5407555 h 5859463"/>
              <a:gd name="connsiteX53" fmla="*/ 758294 w 12182475"/>
              <a:gd name="connsiteY53" fmla="*/ 5451476 h 5859463"/>
              <a:gd name="connsiteX54" fmla="*/ 641267 w 12182475"/>
              <a:gd name="connsiteY54" fmla="*/ 5495926 h 5859463"/>
              <a:gd name="connsiteX55" fmla="*/ 535360 w 12182475"/>
              <a:gd name="connsiteY55" fmla="*/ 5540905 h 5859463"/>
              <a:gd name="connsiteX56" fmla="*/ 440043 w 12182475"/>
              <a:gd name="connsiteY56" fmla="*/ 5584826 h 5859463"/>
              <a:gd name="connsiteX57" fmla="*/ 353729 w 12182475"/>
              <a:gd name="connsiteY57" fmla="*/ 5628217 h 5859463"/>
              <a:gd name="connsiteX58" fmla="*/ 277476 w 12182475"/>
              <a:gd name="connsiteY58" fmla="*/ 5670551 h 5859463"/>
              <a:gd name="connsiteX59" fmla="*/ 211285 w 12182475"/>
              <a:gd name="connsiteY59" fmla="*/ 5709180 h 5859463"/>
              <a:gd name="connsiteX60" fmla="*/ 154095 w 12182475"/>
              <a:gd name="connsiteY60" fmla="*/ 5745163 h 5859463"/>
              <a:gd name="connsiteX61" fmla="*/ 105907 w 12182475"/>
              <a:gd name="connsiteY61" fmla="*/ 5776913 h 5859463"/>
              <a:gd name="connsiteX62" fmla="*/ 67781 w 12182475"/>
              <a:gd name="connsiteY62" fmla="*/ 5804959 h 5859463"/>
              <a:gd name="connsiteX63" fmla="*/ 38127 w 12182475"/>
              <a:gd name="connsiteY63" fmla="*/ 5828242 h 5859463"/>
              <a:gd name="connsiteX64" fmla="*/ 16945 w 12182475"/>
              <a:gd name="connsiteY64" fmla="*/ 5844647 h 5859463"/>
              <a:gd name="connsiteX65" fmla="*/ 4766 w 12182475"/>
              <a:gd name="connsiteY65" fmla="*/ 5855230 h 5859463"/>
              <a:gd name="connsiteX66" fmla="*/ 0 w 12182475"/>
              <a:gd name="connsiteY66" fmla="*/ 5859463 h 5859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2182475" h="5859463">
                <a:moveTo>
                  <a:pt x="0" y="0"/>
                </a:moveTo>
                <a:lnTo>
                  <a:pt x="12182475" y="0"/>
                </a:lnTo>
                <a:lnTo>
                  <a:pt x="12182475" y="3422121"/>
                </a:lnTo>
                <a:lnTo>
                  <a:pt x="12172414" y="3514196"/>
                </a:lnTo>
                <a:lnTo>
                  <a:pt x="12144878" y="3611563"/>
                </a:lnTo>
                <a:lnTo>
                  <a:pt x="12098279" y="3714750"/>
                </a:lnTo>
                <a:lnTo>
                  <a:pt x="12035264" y="3821113"/>
                </a:lnTo>
                <a:lnTo>
                  <a:pt x="11954246" y="3931709"/>
                </a:lnTo>
                <a:lnTo>
                  <a:pt x="11856811" y="4044950"/>
                </a:lnTo>
                <a:lnTo>
                  <a:pt x="11744020" y="4160838"/>
                </a:lnTo>
                <a:lnTo>
                  <a:pt x="11614814" y="4277784"/>
                </a:lnTo>
                <a:lnTo>
                  <a:pt x="11470780" y="4395788"/>
                </a:lnTo>
                <a:lnTo>
                  <a:pt x="11312450" y="4512205"/>
                </a:lnTo>
                <a:lnTo>
                  <a:pt x="11139821" y="4628621"/>
                </a:lnTo>
                <a:lnTo>
                  <a:pt x="10953955" y="4742921"/>
                </a:lnTo>
                <a:lnTo>
                  <a:pt x="10754849" y="4855105"/>
                </a:lnTo>
                <a:lnTo>
                  <a:pt x="10543036" y="4964113"/>
                </a:lnTo>
                <a:lnTo>
                  <a:pt x="10319572" y="5068359"/>
                </a:lnTo>
                <a:lnTo>
                  <a:pt x="10084459" y="5168901"/>
                </a:lnTo>
                <a:lnTo>
                  <a:pt x="9838225" y="5263622"/>
                </a:lnTo>
                <a:lnTo>
                  <a:pt x="9581401" y="5350934"/>
                </a:lnTo>
                <a:lnTo>
                  <a:pt x="9314515" y="5432426"/>
                </a:lnTo>
                <a:lnTo>
                  <a:pt x="9038628" y="5505980"/>
                </a:lnTo>
                <a:lnTo>
                  <a:pt x="8753208" y="5570538"/>
                </a:lnTo>
                <a:lnTo>
                  <a:pt x="8458787" y="5625572"/>
                </a:lnTo>
                <a:lnTo>
                  <a:pt x="8157482" y="5671080"/>
                </a:lnTo>
                <a:lnTo>
                  <a:pt x="7848234" y="5705476"/>
                </a:lnTo>
                <a:lnTo>
                  <a:pt x="7531572" y="5728230"/>
                </a:lnTo>
                <a:lnTo>
                  <a:pt x="7209085" y="5738813"/>
                </a:lnTo>
                <a:lnTo>
                  <a:pt x="6880244" y="5735638"/>
                </a:lnTo>
                <a:lnTo>
                  <a:pt x="6545579" y="5719234"/>
                </a:lnTo>
                <a:lnTo>
                  <a:pt x="6206147" y="5688013"/>
                </a:lnTo>
                <a:lnTo>
                  <a:pt x="5862479" y="5641447"/>
                </a:lnTo>
                <a:lnTo>
                  <a:pt x="5514574" y="5577947"/>
                </a:lnTo>
                <a:lnTo>
                  <a:pt x="5164023" y="5498042"/>
                </a:lnTo>
                <a:lnTo>
                  <a:pt x="4817707" y="5416551"/>
                </a:lnTo>
                <a:lnTo>
                  <a:pt x="4485159" y="5346701"/>
                </a:lnTo>
                <a:lnTo>
                  <a:pt x="4166379" y="5289551"/>
                </a:lnTo>
                <a:lnTo>
                  <a:pt x="3861367" y="5242984"/>
                </a:lnTo>
                <a:lnTo>
                  <a:pt x="3568534" y="5207001"/>
                </a:lnTo>
                <a:lnTo>
                  <a:pt x="3289470" y="5181072"/>
                </a:lnTo>
                <a:lnTo>
                  <a:pt x="3023643" y="5164667"/>
                </a:lnTo>
                <a:lnTo>
                  <a:pt x="2769467" y="5156201"/>
                </a:lnTo>
                <a:lnTo>
                  <a:pt x="2527999" y="5156201"/>
                </a:lnTo>
                <a:lnTo>
                  <a:pt x="2298181" y="5163609"/>
                </a:lnTo>
                <a:lnTo>
                  <a:pt x="2081072" y="5177367"/>
                </a:lnTo>
                <a:lnTo>
                  <a:pt x="1876142" y="5196947"/>
                </a:lnTo>
                <a:lnTo>
                  <a:pt x="1682862" y="5222876"/>
                </a:lnTo>
                <a:lnTo>
                  <a:pt x="1500702" y="5253038"/>
                </a:lnTo>
                <a:lnTo>
                  <a:pt x="1330191" y="5286905"/>
                </a:lnTo>
                <a:lnTo>
                  <a:pt x="1170801" y="5324476"/>
                </a:lnTo>
                <a:lnTo>
                  <a:pt x="1022532" y="5364692"/>
                </a:lnTo>
                <a:lnTo>
                  <a:pt x="884853" y="5407555"/>
                </a:lnTo>
                <a:lnTo>
                  <a:pt x="758294" y="5451476"/>
                </a:lnTo>
                <a:lnTo>
                  <a:pt x="641267" y="5495926"/>
                </a:lnTo>
                <a:lnTo>
                  <a:pt x="535360" y="5540905"/>
                </a:lnTo>
                <a:lnTo>
                  <a:pt x="440043" y="5584826"/>
                </a:lnTo>
                <a:lnTo>
                  <a:pt x="353729" y="5628217"/>
                </a:lnTo>
                <a:lnTo>
                  <a:pt x="277476" y="5670551"/>
                </a:lnTo>
                <a:lnTo>
                  <a:pt x="211285" y="5709180"/>
                </a:lnTo>
                <a:lnTo>
                  <a:pt x="154095" y="5745163"/>
                </a:lnTo>
                <a:lnTo>
                  <a:pt x="105907" y="5776913"/>
                </a:lnTo>
                <a:lnTo>
                  <a:pt x="67781" y="5804959"/>
                </a:lnTo>
                <a:lnTo>
                  <a:pt x="38127" y="5828242"/>
                </a:lnTo>
                <a:lnTo>
                  <a:pt x="16945" y="5844647"/>
                </a:lnTo>
                <a:lnTo>
                  <a:pt x="4766" y="5855230"/>
                </a:lnTo>
                <a:lnTo>
                  <a:pt x="0" y="5859463"/>
                </a:lnTo>
                <a:close/>
              </a:path>
            </a:pathLst>
          </a:custGeom>
          <a:noFill/>
          <a:effectLst/>
        </p:spPr>
        <p:txBody>
          <a:bodyPr wrap="square" anchor="ctr">
            <a:noAutofit/>
          </a:bodyPr>
          <a:lstStyle>
            <a:lvl1pPr marL="0" indent="0" algn="ctr">
              <a:buNone/>
              <a:defRPr>
                <a:solidFill>
                  <a:schemeClr val="bg1">
                    <a:lumMod val="65000"/>
                  </a:schemeClr>
                </a:solidFill>
                <a:latin typeface="Nexa Bold" panose="02000000000000000000" pitchFamily="50" charset="0"/>
              </a:defRPr>
            </a:lvl1pPr>
          </a:lstStyle>
          <a:p>
            <a:r>
              <a:rPr lang="en-US" dirty="0"/>
              <a:t>IMAGE</a:t>
            </a:r>
          </a:p>
        </p:txBody>
      </p:sp>
      <p:sp>
        <p:nvSpPr>
          <p:cNvPr id="14" name="Picture Placeholder 13"/>
          <p:cNvSpPr>
            <a:spLocks noGrp="1"/>
          </p:cNvSpPr>
          <p:nvPr>
            <p:ph type="pic" sz="quarter" idx="12" hasCustomPrompt="1"/>
          </p:nvPr>
        </p:nvSpPr>
        <p:spPr>
          <a:xfrm>
            <a:off x="6553202" y="2"/>
            <a:ext cx="5629276" cy="5489033"/>
          </a:xfrm>
          <a:custGeom>
            <a:avLst/>
            <a:gdLst>
              <a:gd name="connsiteX0" fmla="*/ 1907893 w 5196767"/>
              <a:gd name="connsiteY0" fmla="*/ 0 h 5067299"/>
              <a:gd name="connsiteX1" fmla="*/ 5196767 w 5196767"/>
              <a:gd name="connsiteY1" fmla="*/ 0 h 5067299"/>
              <a:gd name="connsiteX2" fmla="*/ 5196767 w 5196767"/>
              <a:gd name="connsiteY2" fmla="*/ 3030527 h 5067299"/>
              <a:gd name="connsiteX3" fmla="*/ 3811665 w 5196767"/>
              <a:gd name="connsiteY3" fmla="*/ 4415629 h 5067299"/>
              <a:gd name="connsiteX4" fmla="*/ 3728623 w 5196767"/>
              <a:gd name="connsiteY4" fmla="*/ 4494843 h 5067299"/>
              <a:gd name="connsiteX5" fmla="*/ 3642343 w 5196767"/>
              <a:gd name="connsiteY5" fmla="*/ 4568461 h 5067299"/>
              <a:gd name="connsiteX6" fmla="*/ 3553706 w 5196767"/>
              <a:gd name="connsiteY6" fmla="*/ 4637073 h 5067299"/>
              <a:gd name="connsiteX7" fmla="*/ 3462125 w 5196767"/>
              <a:gd name="connsiteY7" fmla="*/ 4700974 h 5067299"/>
              <a:gd name="connsiteX8" fmla="*/ 3367893 w 5196767"/>
              <a:gd name="connsiteY8" fmla="*/ 4759280 h 5067299"/>
              <a:gd name="connsiteX9" fmla="*/ 3271895 w 5196767"/>
              <a:gd name="connsiteY9" fmla="*/ 4812874 h 5067299"/>
              <a:gd name="connsiteX10" fmla="*/ 3173541 w 5196767"/>
              <a:gd name="connsiteY10" fmla="*/ 4861168 h 5067299"/>
              <a:gd name="connsiteX11" fmla="*/ 3073714 w 5196767"/>
              <a:gd name="connsiteY11" fmla="*/ 4904455 h 5067299"/>
              <a:gd name="connsiteX12" fmla="*/ 2971826 w 5196767"/>
              <a:gd name="connsiteY12" fmla="*/ 4942737 h 5067299"/>
              <a:gd name="connsiteX13" fmla="*/ 2868761 w 5196767"/>
              <a:gd name="connsiteY13" fmla="*/ 4975718 h 5067299"/>
              <a:gd name="connsiteX14" fmla="*/ 2764223 w 5196767"/>
              <a:gd name="connsiteY14" fmla="*/ 5003693 h 5067299"/>
              <a:gd name="connsiteX15" fmla="*/ 2659095 w 5196767"/>
              <a:gd name="connsiteY15" fmla="*/ 5026662 h 5067299"/>
              <a:gd name="connsiteX16" fmla="*/ 2552791 w 5196767"/>
              <a:gd name="connsiteY16" fmla="*/ 5044625 h 5067299"/>
              <a:gd name="connsiteX17" fmla="*/ 2445897 w 5196767"/>
              <a:gd name="connsiteY17" fmla="*/ 5057287 h 5067299"/>
              <a:gd name="connsiteX18" fmla="*/ 2339297 w 5196767"/>
              <a:gd name="connsiteY18" fmla="*/ 5064943 h 5067299"/>
              <a:gd name="connsiteX19" fmla="*/ 2231520 w 5196767"/>
              <a:gd name="connsiteY19" fmla="*/ 5067299 h 5067299"/>
              <a:gd name="connsiteX20" fmla="*/ 2124037 w 5196767"/>
              <a:gd name="connsiteY20" fmla="*/ 5064943 h 5067299"/>
              <a:gd name="connsiteX21" fmla="*/ 2017143 w 5196767"/>
              <a:gd name="connsiteY21" fmla="*/ 5057287 h 5067299"/>
              <a:gd name="connsiteX22" fmla="*/ 1910544 w 5196767"/>
              <a:gd name="connsiteY22" fmla="*/ 5044625 h 5067299"/>
              <a:gd name="connsiteX23" fmla="*/ 1804239 w 5196767"/>
              <a:gd name="connsiteY23" fmla="*/ 5026662 h 5067299"/>
              <a:gd name="connsiteX24" fmla="*/ 1698817 w 5196767"/>
              <a:gd name="connsiteY24" fmla="*/ 5003693 h 5067299"/>
              <a:gd name="connsiteX25" fmla="*/ 1594574 w 5196767"/>
              <a:gd name="connsiteY25" fmla="*/ 4975718 h 5067299"/>
              <a:gd name="connsiteX26" fmla="*/ 1491508 w 5196767"/>
              <a:gd name="connsiteY26" fmla="*/ 4942737 h 5067299"/>
              <a:gd name="connsiteX27" fmla="*/ 1389621 w 5196767"/>
              <a:gd name="connsiteY27" fmla="*/ 4904455 h 5067299"/>
              <a:gd name="connsiteX28" fmla="*/ 1289794 w 5196767"/>
              <a:gd name="connsiteY28" fmla="*/ 4861168 h 5067299"/>
              <a:gd name="connsiteX29" fmla="*/ 1191440 w 5196767"/>
              <a:gd name="connsiteY29" fmla="*/ 4812874 h 5067299"/>
              <a:gd name="connsiteX30" fmla="*/ 1095442 w 5196767"/>
              <a:gd name="connsiteY30" fmla="*/ 4759280 h 5067299"/>
              <a:gd name="connsiteX31" fmla="*/ 1001210 w 5196767"/>
              <a:gd name="connsiteY31" fmla="*/ 4700974 h 5067299"/>
              <a:gd name="connsiteX32" fmla="*/ 909629 w 5196767"/>
              <a:gd name="connsiteY32" fmla="*/ 4637073 h 5067299"/>
              <a:gd name="connsiteX33" fmla="*/ 820992 w 5196767"/>
              <a:gd name="connsiteY33" fmla="*/ 4568461 h 5067299"/>
              <a:gd name="connsiteX34" fmla="*/ 734712 w 5196767"/>
              <a:gd name="connsiteY34" fmla="*/ 4494843 h 5067299"/>
              <a:gd name="connsiteX35" fmla="*/ 651670 w 5196767"/>
              <a:gd name="connsiteY35" fmla="*/ 4415629 h 5067299"/>
              <a:gd name="connsiteX36" fmla="*/ 572457 w 5196767"/>
              <a:gd name="connsiteY36" fmla="*/ 4332588 h 5067299"/>
              <a:gd name="connsiteX37" fmla="*/ 498838 w 5196767"/>
              <a:gd name="connsiteY37" fmla="*/ 4246602 h 5067299"/>
              <a:gd name="connsiteX38" fmla="*/ 430226 w 5196767"/>
              <a:gd name="connsiteY38" fmla="*/ 4157670 h 5067299"/>
              <a:gd name="connsiteX39" fmla="*/ 366325 w 5196767"/>
              <a:gd name="connsiteY39" fmla="*/ 4066089 h 5067299"/>
              <a:gd name="connsiteX40" fmla="*/ 308019 w 5196767"/>
              <a:gd name="connsiteY40" fmla="*/ 3972152 h 5067299"/>
              <a:gd name="connsiteX41" fmla="*/ 254425 w 5196767"/>
              <a:gd name="connsiteY41" fmla="*/ 3876154 h 5067299"/>
              <a:gd name="connsiteX42" fmla="*/ 206132 w 5196767"/>
              <a:gd name="connsiteY42" fmla="*/ 3777800 h 5067299"/>
              <a:gd name="connsiteX43" fmla="*/ 162844 w 5196767"/>
              <a:gd name="connsiteY43" fmla="*/ 3677679 h 5067299"/>
              <a:gd name="connsiteX44" fmla="*/ 124563 w 5196767"/>
              <a:gd name="connsiteY44" fmla="*/ 3575791 h 5067299"/>
              <a:gd name="connsiteX45" fmla="*/ 91581 w 5196767"/>
              <a:gd name="connsiteY45" fmla="*/ 3473020 h 5067299"/>
              <a:gd name="connsiteX46" fmla="*/ 63607 w 5196767"/>
              <a:gd name="connsiteY46" fmla="*/ 3368776 h 5067299"/>
              <a:gd name="connsiteX47" fmla="*/ 40638 w 5196767"/>
              <a:gd name="connsiteY47" fmla="*/ 3263060 h 5067299"/>
              <a:gd name="connsiteX48" fmla="*/ 22675 w 5196767"/>
              <a:gd name="connsiteY48" fmla="*/ 3157050 h 5067299"/>
              <a:gd name="connsiteX49" fmla="*/ 10012 w 5196767"/>
              <a:gd name="connsiteY49" fmla="*/ 3050450 h 5067299"/>
              <a:gd name="connsiteX50" fmla="*/ 2356 w 5196767"/>
              <a:gd name="connsiteY50" fmla="*/ 2943262 h 5067299"/>
              <a:gd name="connsiteX51" fmla="*/ 0 w 5196767"/>
              <a:gd name="connsiteY51" fmla="*/ 2835779 h 5067299"/>
              <a:gd name="connsiteX52" fmla="*/ 2356 w 5196767"/>
              <a:gd name="connsiteY52" fmla="*/ 2728591 h 5067299"/>
              <a:gd name="connsiteX53" fmla="*/ 10012 w 5196767"/>
              <a:gd name="connsiteY53" fmla="*/ 2621402 h 5067299"/>
              <a:gd name="connsiteX54" fmla="*/ 22675 w 5196767"/>
              <a:gd name="connsiteY54" fmla="*/ 2514803 h 5067299"/>
              <a:gd name="connsiteX55" fmla="*/ 40638 w 5196767"/>
              <a:gd name="connsiteY55" fmla="*/ 2408498 h 5067299"/>
              <a:gd name="connsiteX56" fmla="*/ 63607 w 5196767"/>
              <a:gd name="connsiteY56" fmla="*/ 2303371 h 5067299"/>
              <a:gd name="connsiteX57" fmla="*/ 91581 w 5196767"/>
              <a:gd name="connsiteY57" fmla="*/ 2198833 h 5067299"/>
              <a:gd name="connsiteX58" fmla="*/ 124563 w 5196767"/>
              <a:gd name="connsiteY58" fmla="*/ 2095767 h 5067299"/>
              <a:gd name="connsiteX59" fmla="*/ 162844 w 5196767"/>
              <a:gd name="connsiteY59" fmla="*/ 1993879 h 5067299"/>
              <a:gd name="connsiteX60" fmla="*/ 206132 w 5196767"/>
              <a:gd name="connsiteY60" fmla="*/ 1894053 h 5067299"/>
              <a:gd name="connsiteX61" fmla="*/ 254425 w 5196767"/>
              <a:gd name="connsiteY61" fmla="*/ 1795993 h 5067299"/>
              <a:gd name="connsiteX62" fmla="*/ 308019 w 5196767"/>
              <a:gd name="connsiteY62" fmla="*/ 1699700 h 5067299"/>
              <a:gd name="connsiteX63" fmla="*/ 366325 w 5196767"/>
              <a:gd name="connsiteY63" fmla="*/ 1605469 h 5067299"/>
              <a:gd name="connsiteX64" fmla="*/ 430226 w 5196767"/>
              <a:gd name="connsiteY64" fmla="*/ 1514182 h 5067299"/>
              <a:gd name="connsiteX65" fmla="*/ 498838 w 5196767"/>
              <a:gd name="connsiteY65" fmla="*/ 1425251 h 5067299"/>
              <a:gd name="connsiteX66" fmla="*/ 572457 w 5196767"/>
              <a:gd name="connsiteY66" fmla="*/ 1338970 h 5067299"/>
              <a:gd name="connsiteX67" fmla="*/ 651670 w 5196767"/>
              <a:gd name="connsiteY67" fmla="*/ 1255929 h 5067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5196767" h="5067299">
                <a:moveTo>
                  <a:pt x="1907893" y="0"/>
                </a:moveTo>
                <a:lnTo>
                  <a:pt x="5196767" y="0"/>
                </a:lnTo>
                <a:lnTo>
                  <a:pt x="5196767" y="3030527"/>
                </a:lnTo>
                <a:lnTo>
                  <a:pt x="3811665" y="4415629"/>
                </a:lnTo>
                <a:lnTo>
                  <a:pt x="3728623" y="4494843"/>
                </a:lnTo>
                <a:lnTo>
                  <a:pt x="3642343" y="4568461"/>
                </a:lnTo>
                <a:lnTo>
                  <a:pt x="3553706" y="4637073"/>
                </a:lnTo>
                <a:lnTo>
                  <a:pt x="3462125" y="4700974"/>
                </a:lnTo>
                <a:lnTo>
                  <a:pt x="3367893" y="4759280"/>
                </a:lnTo>
                <a:lnTo>
                  <a:pt x="3271895" y="4812874"/>
                </a:lnTo>
                <a:lnTo>
                  <a:pt x="3173541" y="4861168"/>
                </a:lnTo>
                <a:lnTo>
                  <a:pt x="3073714" y="4904455"/>
                </a:lnTo>
                <a:lnTo>
                  <a:pt x="2971826" y="4942737"/>
                </a:lnTo>
                <a:lnTo>
                  <a:pt x="2868761" y="4975718"/>
                </a:lnTo>
                <a:lnTo>
                  <a:pt x="2764223" y="5003693"/>
                </a:lnTo>
                <a:lnTo>
                  <a:pt x="2659095" y="5026662"/>
                </a:lnTo>
                <a:lnTo>
                  <a:pt x="2552791" y="5044625"/>
                </a:lnTo>
                <a:lnTo>
                  <a:pt x="2445897" y="5057287"/>
                </a:lnTo>
                <a:lnTo>
                  <a:pt x="2339297" y="5064943"/>
                </a:lnTo>
                <a:lnTo>
                  <a:pt x="2231520" y="5067299"/>
                </a:lnTo>
                <a:lnTo>
                  <a:pt x="2124037" y="5064943"/>
                </a:lnTo>
                <a:lnTo>
                  <a:pt x="2017143" y="5057287"/>
                </a:lnTo>
                <a:lnTo>
                  <a:pt x="1910544" y="5044625"/>
                </a:lnTo>
                <a:lnTo>
                  <a:pt x="1804239" y="5026662"/>
                </a:lnTo>
                <a:lnTo>
                  <a:pt x="1698817" y="5003693"/>
                </a:lnTo>
                <a:lnTo>
                  <a:pt x="1594574" y="4975718"/>
                </a:lnTo>
                <a:lnTo>
                  <a:pt x="1491508" y="4942737"/>
                </a:lnTo>
                <a:lnTo>
                  <a:pt x="1389621" y="4904455"/>
                </a:lnTo>
                <a:lnTo>
                  <a:pt x="1289794" y="4861168"/>
                </a:lnTo>
                <a:lnTo>
                  <a:pt x="1191440" y="4812874"/>
                </a:lnTo>
                <a:lnTo>
                  <a:pt x="1095442" y="4759280"/>
                </a:lnTo>
                <a:lnTo>
                  <a:pt x="1001210" y="4700974"/>
                </a:lnTo>
                <a:lnTo>
                  <a:pt x="909629" y="4637073"/>
                </a:lnTo>
                <a:lnTo>
                  <a:pt x="820992" y="4568461"/>
                </a:lnTo>
                <a:lnTo>
                  <a:pt x="734712" y="4494843"/>
                </a:lnTo>
                <a:lnTo>
                  <a:pt x="651670" y="4415629"/>
                </a:lnTo>
                <a:lnTo>
                  <a:pt x="572457" y="4332588"/>
                </a:lnTo>
                <a:lnTo>
                  <a:pt x="498838" y="4246602"/>
                </a:lnTo>
                <a:lnTo>
                  <a:pt x="430226" y="4157670"/>
                </a:lnTo>
                <a:lnTo>
                  <a:pt x="366325" y="4066089"/>
                </a:lnTo>
                <a:lnTo>
                  <a:pt x="308019" y="3972152"/>
                </a:lnTo>
                <a:lnTo>
                  <a:pt x="254425" y="3876154"/>
                </a:lnTo>
                <a:lnTo>
                  <a:pt x="206132" y="3777800"/>
                </a:lnTo>
                <a:lnTo>
                  <a:pt x="162844" y="3677679"/>
                </a:lnTo>
                <a:lnTo>
                  <a:pt x="124563" y="3575791"/>
                </a:lnTo>
                <a:lnTo>
                  <a:pt x="91581" y="3473020"/>
                </a:lnTo>
                <a:lnTo>
                  <a:pt x="63607" y="3368776"/>
                </a:lnTo>
                <a:lnTo>
                  <a:pt x="40638" y="3263060"/>
                </a:lnTo>
                <a:lnTo>
                  <a:pt x="22675" y="3157050"/>
                </a:lnTo>
                <a:lnTo>
                  <a:pt x="10012" y="3050450"/>
                </a:lnTo>
                <a:lnTo>
                  <a:pt x="2356" y="2943262"/>
                </a:lnTo>
                <a:lnTo>
                  <a:pt x="0" y="2835779"/>
                </a:lnTo>
                <a:lnTo>
                  <a:pt x="2356" y="2728591"/>
                </a:lnTo>
                <a:lnTo>
                  <a:pt x="10012" y="2621402"/>
                </a:lnTo>
                <a:lnTo>
                  <a:pt x="22675" y="2514803"/>
                </a:lnTo>
                <a:lnTo>
                  <a:pt x="40638" y="2408498"/>
                </a:lnTo>
                <a:lnTo>
                  <a:pt x="63607" y="2303371"/>
                </a:lnTo>
                <a:lnTo>
                  <a:pt x="91581" y="2198833"/>
                </a:lnTo>
                <a:lnTo>
                  <a:pt x="124563" y="2095767"/>
                </a:lnTo>
                <a:lnTo>
                  <a:pt x="162844" y="1993879"/>
                </a:lnTo>
                <a:lnTo>
                  <a:pt x="206132" y="1894053"/>
                </a:lnTo>
                <a:lnTo>
                  <a:pt x="254425" y="1795993"/>
                </a:lnTo>
                <a:lnTo>
                  <a:pt x="308019" y="1699700"/>
                </a:lnTo>
                <a:lnTo>
                  <a:pt x="366325" y="1605469"/>
                </a:lnTo>
                <a:lnTo>
                  <a:pt x="430226" y="1514182"/>
                </a:lnTo>
                <a:lnTo>
                  <a:pt x="498838" y="1425251"/>
                </a:lnTo>
                <a:lnTo>
                  <a:pt x="572457" y="1338970"/>
                </a:lnTo>
                <a:lnTo>
                  <a:pt x="651670" y="1255929"/>
                </a:lnTo>
                <a:close/>
              </a:path>
            </a:pathLst>
          </a:custGeom>
          <a:noFill/>
          <a:effectLst/>
        </p:spPr>
        <p:txBody>
          <a:bodyPr wrap="square" anchor="ctr">
            <a:noAutofit/>
          </a:bodyPr>
          <a:lstStyle>
            <a:lvl1pPr marL="0" indent="0" algn="ctr">
              <a:buNone/>
              <a:defRPr>
                <a:solidFill>
                  <a:schemeClr val="bg1">
                    <a:lumMod val="65000"/>
                  </a:schemeClr>
                </a:solidFill>
                <a:latin typeface="Nexa Bold" panose="02000000000000000000" pitchFamily="50" charset="0"/>
              </a:defRPr>
            </a:lvl1pPr>
          </a:lstStyle>
          <a:p>
            <a:r>
              <a:rPr lang="en-US" dirty="0"/>
              <a:t>IMAGE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2" presetClass="entr" presetSubtype="3" decel="100000" fill="hold" grpId="0" nodeType="withEffect">
                                  <p:stCondLst>
                                    <p:cond delay="50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500" fill="hold"/>
                                        <p:tgtEl>
                                          <p:spTgt spid="14"/>
                                        </p:tgtEl>
                                        <p:attrNameLst>
                                          <p:attrName>ppt_x</p:attrName>
                                        </p:attrNameLst>
                                      </p:cBhvr>
                                      <p:tavLst>
                                        <p:tav tm="0">
                                          <p:val>
                                            <p:strVal val="1+#ppt_w/2"/>
                                          </p:val>
                                        </p:tav>
                                        <p:tav tm="100000">
                                          <p:val>
                                            <p:strVal val="#ppt_x"/>
                                          </p:val>
                                        </p:tav>
                                      </p:tavLst>
                                    </p:anim>
                                    <p:anim calcmode="lin" valueType="num">
                                      <p:cBhvr additive="base">
                                        <p:cTn id="11"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109253" y="0"/>
            <a:ext cx="6082748" cy="6858000"/>
          </a:xfrm>
          <a:custGeom>
            <a:avLst/>
            <a:gdLst>
              <a:gd name="connsiteX0" fmla="*/ 0 w 6082748"/>
              <a:gd name="connsiteY0" fmla="*/ 0 h 6858000"/>
              <a:gd name="connsiteX1" fmla="*/ 6082748 w 6082748"/>
              <a:gd name="connsiteY1" fmla="*/ 0 h 6858000"/>
              <a:gd name="connsiteX2" fmla="*/ 6082748 w 6082748"/>
              <a:gd name="connsiteY2" fmla="*/ 6858000 h 6858000"/>
              <a:gd name="connsiteX3" fmla="*/ 0 w 6082748"/>
              <a:gd name="connsiteY3" fmla="*/ 6858000 h 6858000"/>
              <a:gd name="connsiteX4" fmla="*/ 0 w 60827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2748" h="6858000">
                <a:moveTo>
                  <a:pt x="0" y="0"/>
                </a:moveTo>
                <a:lnTo>
                  <a:pt x="6082748" y="0"/>
                </a:lnTo>
                <a:lnTo>
                  <a:pt x="6082748" y="6858000"/>
                </a:lnTo>
                <a:lnTo>
                  <a:pt x="0" y="6858000"/>
                </a:lnTo>
                <a:cubicBezTo>
                  <a:pt x="4555854" y="3684104"/>
                  <a:pt x="0" y="2286000"/>
                  <a:pt x="0" y="0"/>
                </a:cubicBezTo>
                <a:close/>
              </a:path>
            </a:pathLst>
          </a:custGeom>
          <a:pattFill prst="solidDmnd">
            <a:fgClr>
              <a:schemeClr val="bg1">
                <a:lumMod val="75000"/>
              </a:schemeClr>
            </a:fgClr>
            <a:bgClr>
              <a:schemeClr val="bg1"/>
            </a:bgClr>
          </a:pattFill>
        </p:spPr>
        <p:txBody>
          <a:bodyPr wrap="square" anchor="ctr">
            <a:noAutofit/>
          </a:bodyPr>
          <a:lstStyle>
            <a:lvl1pPr algn="ctr">
              <a:defRPr sz="1800"/>
            </a:lvl1pPr>
          </a:lstStyle>
          <a:p>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6" name="Picture Placeholder 6"/>
          <p:cNvSpPr>
            <a:spLocks noGrp="1"/>
          </p:cNvSpPr>
          <p:nvPr>
            <p:ph type="pic" sz="quarter" idx="10"/>
          </p:nvPr>
        </p:nvSpPr>
        <p:spPr>
          <a:xfrm>
            <a:off x="3445567" y="0"/>
            <a:ext cx="2936184" cy="6858000"/>
          </a:xfrm>
          <a:prstGeom prst="rect">
            <a:avLst/>
          </a:prstGeom>
          <a:pattFill prst="solidDmnd">
            <a:fgClr>
              <a:schemeClr val="bg1">
                <a:lumMod val="75000"/>
              </a:schemeClr>
            </a:fgClr>
            <a:bgClr>
              <a:schemeClr val="bg1"/>
            </a:bgClr>
          </a:pattFill>
        </p:spPr>
        <p:txBody>
          <a:bodyPr anchor="ctr">
            <a:normAutofit/>
          </a:bodyPr>
          <a:lstStyle>
            <a:lvl1pPr algn="ctr">
              <a:defRPr sz="1800"/>
            </a:lvl1pPr>
          </a:lstStyle>
          <a:p>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6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134101" y="0"/>
            <a:ext cx="6057900" cy="6858000"/>
          </a:xfrm>
          <a:custGeom>
            <a:avLst/>
            <a:gdLst>
              <a:gd name="connsiteX0" fmla="*/ 0 w 6057900"/>
              <a:gd name="connsiteY0" fmla="*/ 0 h 6858000"/>
              <a:gd name="connsiteX1" fmla="*/ 6057900 w 6057900"/>
              <a:gd name="connsiteY1" fmla="*/ 0 h 6858000"/>
              <a:gd name="connsiteX2" fmla="*/ 6057900 w 6057900"/>
              <a:gd name="connsiteY2" fmla="*/ 6858000 h 6858000"/>
              <a:gd name="connsiteX3" fmla="*/ 0 w 60579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57900" h="6858000">
                <a:moveTo>
                  <a:pt x="0" y="0"/>
                </a:moveTo>
                <a:lnTo>
                  <a:pt x="6057900" y="0"/>
                </a:lnTo>
                <a:lnTo>
                  <a:pt x="6057900" y="6858000"/>
                </a:lnTo>
                <a:lnTo>
                  <a:pt x="0" y="6858000"/>
                </a:lnTo>
                <a:close/>
              </a:path>
            </a:pathLst>
          </a:custGeom>
          <a:pattFill prst="solidDmnd">
            <a:fgClr>
              <a:schemeClr val="bg1">
                <a:lumMod val="75000"/>
              </a:schemeClr>
            </a:fgClr>
            <a:bgClr>
              <a:schemeClr val="bg1"/>
            </a:bgClr>
          </a:pattFill>
        </p:spPr>
        <p:txBody>
          <a:bodyPr wrap="square" anchor="ctr">
            <a:noAutofit/>
          </a:bodyPr>
          <a:lstStyle>
            <a:lvl1pPr algn="ctr">
              <a:defRPr sz="1800"/>
            </a:lvl1pPr>
          </a:lstStyle>
          <a:p>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001">
    <p:spTree>
      <p:nvGrpSpPr>
        <p:cNvPr id="1" name=""/>
        <p:cNvGrpSpPr/>
        <p:nvPr/>
      </p:nvGrpSpPr>
      <p:grpSpPr>
        <a:xfrm>
          <a:off x="0" y="0"/>
          <a:ext cx="0" cy="0"/>
          <a:chOff x="0" y="0"/>
          <a:chExt cx="0" cy="0"/>
        </a:xfrm>
      </p:grpSpPr>
      <p:sp>
        <p:nvSpPr>
          <p:cNvPr id="18" name="Foliennummer"/>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19" name="placeholder.jpg"/>
          <p:cNvSpPr>
            <a:spLocks noGrp="1"/>
          </p:cNvSpPr>
          <p:nvPr>
            <p:ph type="pic" idx="13"/>
          </p:nvPr>
        </p:nvSpPr>
        <p:spPr>
          <a:xfrm>
            <a:off x="6095919" y="0"/>
            <a:ext cx="6096081" cy="6858146"/>
          </a:xfrm>
          <a:prstGeom prst="rect">
            <a:avLst/>
          </a:prstGeom>
          <a:blipFill>
            <a:blip r:embed="rId2" cstate="screen"/>
            <a:stretch>
              <a:fillRect/>
            </a:stretch>
          </a:blipFill>
        </p:spPr>
        <p:txBody>
          <a:bodyPr lIns="91439" tIns="45719" rIns="91439" bIns="45719">
            <a:noAutofit/>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003">
    <p:spTree>
      <p:nvGrpSpPr>
        <p:cNvPr id="1" name=""/>
        <p:cNvGrpSpPr/>
        <p:nvPr/>
      </p:nvGrpSpPr>
      <p:grpSpPr>
        <a:xfrm>
          <a:off x="0" y="0"/>
          <a:ext cx="0" cy="0"/>
          <a:chOff x="0" y="0"/>
          <a:chExt cx="0" cy="0"/>
        </a:xfrm>
      </p:grpSpPr>
      <p:sp>
        <p:nvSpPr>
          <p:cNvPr id="34" name="Foliennummer"/>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35" name="placeholder.jpg"/>
          <p:cNvSpPr>
            <a:spLocks noGrp="1"/>
          </p:cNvSpPr>
          <p:nvPr>
            <p:ph type="pic" sz="half" idx="13"/>
          </p:nvPr>
        </p:nvSpPr>
        <p:spPr>
          <a:xfrm>
            <a:off x="7429500" y="0"/>
            <a:ext cx="4762500" cy="6857926"/>
          </a:xfrm>
          <a:prstGeom prst="rect">
            <a:avLst/>
          </a:prstGeom>
          <a:blipFill>
            <a:blip r:embed="rId2" cstate="screen"/>
            <a:stretch>
              <a:fillRect/>
            </a:stretch>
          </a:blipFill>
        </p:spPr>
        <p:txBody>
          <a:bodyPr lIns="91439" tIns="45719" rIns="91439" bIns="45719">
            <a:noAutofit/>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005">
    <p:spTree>
      <p:nvGrpSpPr>
        <p:cNvPr id="1" name=""/>
        <p:cNvGrpSpPr/>
        <p:nvPr/>
      </p:nvGrpSpPr>
      <p:grpSpPr>
        <a:xfrm>
          <a:off x="0" y="0"/>
          <a:ext cx="0" cy="0"/>
          <a:chOff x="0" y="0"/>
          <a:chExt cx="0" cy="0"/>
        </a:xfrm>
      </p:grpSpPr>
      <p:sp>
        <p:nvSpPr>
          <p:cNvPr id="50" name="Foliennummer"/>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51" name="placeholder.jpg"/>
          <p:cNvSpPr>
            <a:spLocks noGrp="1"/>
          </p:cNvSpPr>
          <p:nvPr>
            <p:ph type="pic" sz="quarter" idx="13"/>
          </p:nvPr>
        </p:nvSpPr>
        <p:spPr>
          <a:xfrm>
            <a:off x="952500" y="2000250"/>
            <a:ext cx="2222501" cy="2222501"/>
          </a:xfrm>
          <a:prstGeom prst="rect">
            <a:avLst/>
          </a:prstGeom>
          <a:blipFill>
            <a:blip r:embed="rId2" cstate="screen"/>
            <a:stretch>
              <a:fillRect/>
            </a:stretch>
          </a:blipFill>
        </p:spPr>
        <p:txBody>
          <a:bodyPr lIns="91439" tIns="45719" rIns="91439" bIns="45719">
            <a:noAutofit/>
          </a:bodyPr>
          <a:lstStyle/>
          <a:p>
            <a:endParaRPr/>
          </a:p>
        </p:txBody>
      </p:sp>
      <p:sp>
        <p:nvSpPr>
          <p:cNvPr id="52" name="placeholder.jpg"/>
          <p:cNvSpPr>
            <a:spLocks noGrp="1"/>
          </p:cNvSpPr>
          <p:nvPr>
            <p:ph type="pic" sz="quarter" idx="14"/>
          </p:nvPr>
        </p:nvSpPr>
        <p:spPr>
          <a:xfrm>
            <a:off x="9017000" y="2000250"/>
            <a:ext cx="2222501" cy="2222501"/>
          </a:xfrm>
          <a:prstGeom prst="rect">
            <a:avLst/>
          </a:prstGeom>
          <a:blipFill>
            <a:blip r:embed="rId2" cstate="screen"/>
            <a:stretch>
              <a:fillRect/>
            </a:stretch>
          </a:blipFill>
        </p:spPr>
        <p:txBody>
          <a:bodyPr lIns="91439" tIns="45719" rIns="91439" bIns="45719">
            <a:noAutofit/>
          </a:bodyPr>
          <a:lstStyle/>
          <a:p>
            <a:endParaRPr/>
          </a:p>
        </p:txBody>
      </p:sp>
      <p:sp>
        <p:nvSpPr>
          <p:cNvPr id="53" name="placeholder.jpg"/>
          <p:cNvSpPr>
            <a:spLocks noGrp="1"/>
          </p:cNvSpPr>
          <p:nvPr>
            <p:ph type="pic" sz="quarter" idx="15"/>
          </p:nvPr>
        </p:nvSpPr>
        <p:spPr>
          <a:xfrm>
            <a:off x="3640666" y="2000250"/>
            <a:ext cx="2222501" cy="2222501"/>
          </a:xfrm>
          <a:prstGeom prst="rect">
            <a:avLst/>
          </a:prstGeom>
          <a:blipFill>
            <a:blip r:embed="rId2" cstate="screen"/>
            <a:stretch>
              <a:fillRect/>
            </a:stretch>
          </a:blipFill>
        </p:spPr>
        <p:txBody>
          <a:bodyPr lIns="91439" tIns="45719" rIns="91439" bIns="45719">
            <a:noAutofit/>
          </a:bodyPr>
          <a:lstStyle/>
          <a:p>
            <a:endParaRPr/>
          </a:p>
        </p:txBody>
      </p:sp>
      <p:sp>
        <p:nvSpPr>
          <p:cNvPr id="54" name="placeholder.jpg"/>
          <p:cNvSpPr>
            <a:spLocks noGrp="1"/>
          </p:cNvSpPr>
          <p:nvPr>
            <p:ph type="pic" sz="quarter" idx="16"/>
          </p:nvPr>
        </p:nvSpPr>
        <p:spPr>
          <a:xfrm>
            <a:off x="6328833" y="2000250"/>
            <a:ext cx="2222501" cy="2222501"/>
          </a:xfrm>
          <a:prstGeom prst="rect">
            <a:avLst/>
          </a:prstGeom>
          <a:blipFill>
            <a:blip r:embed="rId2" cstate="screen"/>
            <a:stretch>
              <a:fillRect/>
            </a:stretch>
          </a:blipFill>
        </p:spPr>
        <p:txBody>
          <a:bodyPr lIns="91439" tIns="45719" rIns="91439" bIns="45719">
            <a:noAutofit/>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006">
    <p:spTree>
      <p:nvGrpSpPr>
        <p:cNvPr id="1" name=""/>
        <p:cNvGrpSpPr/>
        <p:nvPr/>
      </p:nvGrpSpPr>
      <p:grpSpPr>
        <a:xfrm>
          <a:off x="0" y="0"/>
          <a:ext cx="0" cy="0"/>
          <a:chOff x="0" y="0"/>
          <a:chExt cx="0" cy="0"/>
        </a:xfrm>
      </p:grpSpPr>
      <p:sp>
        <p:nvSpPr>
          <p:cNvPr id="61" name="Foliennummer"/>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62" name="placeholder.jpg"/>
          <p:cNvSpPr>
            <a:spLocks noGrp="1"/>
          </p:cNvSpPr>
          <p:nvPr>
            <p:ph type="pic" sz="quarter" idx="13"/>
          </p:nvPr>
        </p:nvSpPr>
        <p:spPr>
          <a:xfrm>
            <a:off x="0" y="3556000"/>
            <a:ext cx="3937000" cy="3302000"/>
          </a:xfrm>
          <a:prstGeom prst="rect">
            <a:avLst/>
          </a:prstGeom>
          <a:blipFill>
            <a:blip r:embed="rId2" cstate="screen"/>
            <a:stretch>
              <a:fillRect/>
            </a:stretch>
          </a:blipFill>
        </p:spPr>
        <p:txBody>
          <a:bodyPr lIns="91439" tIns="45719" rIns="91439" bIns="45719">
            <a:noAutofit/>
          </a:bodyPr>
          <a:lstStyle/>
          <a:p>
            <a:endParaRPr/>
          </a:p>
        </p:txBody>
      </p:sp>
      <p:sp>
        <p:nvSpPr>
          <p:cNvPr id="63" name="placeholder.jpg"/>
          <p:cNvSpPr>
            <a:spLocks noGrp="1"/>
          </p:cNvSpPr>
          <p:nvPr>
            <p:ph type="pic" sz="quarter" idx="14"/>
          </p:nvPr>
        </p:nvSpPr>
        <p:spPr>
          <a:xfrm>
            <a:off x="8255000" y="3556000"/>
            <a:ext cx="3937000" cy="3302000"/>
          </a:xfrm>
          <a:prstGeom prst="rect">
            <a:avLst/>
          </a:prstGeom>
          <a:blipFill>
            <a:blip r:embed="rId2" cstate="screen"/>
            <a:stretch>
              <a:fillRect/>
            </a:stretch>
          </a:blipFill>
        </p:spPr>
        <p:txBody>
          <a:bodyPr lIns="91439" tIns="45719" rIns="91439" bIns="45719">
            <a:noAutofit/>
          </a:bodyPr>
          <a:lstStyle/>
          <a:p>
            <a:endParaRPr/>
          </a:p>
        </p:txBody>
      </p:sp>
      <p:sp>
        <p:nvSpPr>
          <p:cNvPr id="64" name="placeholder.jpg"/>
          <p:cNvSpPr>
            <a:spLocks noGrp="1"/>
          </p:cNvSpPr>
          <p:nvPr>
            <p:ph type="pic" sz="quarter" idx="15"/>
          </p:nvPr>
        </p:nvSpPr>
        <p:spPr>
          <a:xfrm>
            <a:off x="4127500" y="3556000"/>
            <a:ext cx="3937000" cy="3302000"/>
          </a:xfrm>
          <a:prstGeom prst="rect">
            <a:avLst/>
          </a:prstGeom>
          <a:blipFill>
            <a:blip r:embed="rId2" cstate="screen"/>
            <a:stretch>
              <a:fillRect/>
            </a:stretch>
          </a:blipFill>
        </p:spPr>
        <p:txBody>
          <a:bodyPr lIns="91439" tIns="45719" rIns="91439" bIns="45719">
            <a:noAutofit/>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007">
    <p:spTree>
      <p:nvGrpSpPr>
        <p:cNvPr id="1" name=""/>
        <p:cNvGrpSpPr/>
        <p:nvPr/>
      </p:nvGrpSpPr>
      <p:grpSpPr>
        <a:xfrm>
          <a:off x="0" y="0"/>
          <a:ext cx="0" cy="0"/>
          <a:chOff x="0" y="0"/>
          <a:chExt cx="0" cy="0"/>
        </a:xfrm>
      </p:grpSpPr>
      <p:sp>
        <p:nvSpPr>
          <p:cNvPr id="71" name="Foliennummer"/>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72" name="placeholder.jpg"/>
          <p:cNvSpPr>
            <a:spLocks noGrp="1"/>
          </p:cNvSpPr>
          <p:nvPr>
            <p:ph type="pic" idx="13"/>
          </p:nvPr>
        </p:nvSpPr>
        <p:spPr>
          <a:xfrm>
            <a:off x="0" y="0"/>
            <a:ext cx="6350000" cy="5740400"/>
          </a:xfrm>
          <a:prstGeom prst="rect">
            <a:avLst/>
          </a:prstGeom>
          <a:blipFill>
            <a:blip r:embed="rId2" cstate="screen"/>
            <a:stretch>
              <a:fillRect/>
            </a:stretch>
          </a:blipFill>
        </p:spPr>
        <p:txBody>
          <a:bodyPr lIns="91439" tIns="45719" rIns="91439" bIns="45719">
            <a:noAutofit/>
          </a:bodyPr>
          <a:lstStyle/>
          <a:p>
            <a:endParaRPr/>
          </a:p>
        </p:txBody>
      </p:sp>
      <p:sp>
        <p:nvSpPr>
          <p:cNvPr id="73" name="placeholder.jpg"/>
          <p:cNvSpPr>
            <a:spLocks noGrp="1"/>
          </p:cNvSpPr>
          <p:nvPr>
            <p:ph type="pic" sz="half" idx="14"/>
          </p:nvPr>
        </p:nvSpPr>
        <p:spPr>
          <a:xfrm>
            <a:off x="6350000" y="2311400"/>
            <a:ext cx="5842000" cy="4546600"/>
          </a:xfrm>
          <a:prstGeom prst="rect">
            <a:avLst/>
          </a:prstGeom>
          <a:blipFill>
            <a:blip r:embed="rId3" cstate="screen"/>
            <a:stretch>
              <a:fillRect/>
            </a:stretch>
          </a:blipFill>
        </p:spPr>
        <p:txBody>
          <a:bodyPr lIns="91439" tIns="45719" rIns="91439" bIns="45719">
            <a:noAutofit/>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722C881-E24C-4717-B291-B5FFE998FF3D}" type="datetimeFigureOut">
              <a:rPr lang="zh-CN" altLang="en-US" smtClean="0"/>
              <a:t>2023/6/26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D2924C-6569-490B-8CEC-EF60C6EE1D3A}" type="slidenum">
              <a:rPr lang="zh-CN" altLang="en-US" smtClean="0"/>
              <a:t>‹#›</a:t>
            </a:fld>
            <a:endParaRPr lang="zh-CN" altLang="en-US"/>
          </a:p>
        </p:txBody>
      </p:sp>
    </p:spTree>
  </p:cSld>
  <p:clrMapOvr>
    <a:masterClrMapping/>
  </p:clrMapOvr>
  <p:hf sldNum="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008">
    <p:spTree>
      <p:nvGrpSpPr>
        <p:cNvPr id="1" name=""/>
        <p:cNvGrpSpPr/>
        <p:nvPr/>
      </p:nvGrpSpPr>
      <p:grpSpPr>
        <a:xfrm>
          <a:off x="0" y="0"/>
          <a:ext cx="0" cy="0"/>
          <a:chOff x="0" y="0"/>
          <a:chExt cx="0" cy="0"/>
        </a:xfrm>
      </p:grpSpPr>
      <p:sp>
        <p:nvSpPr>
          <p:cNvPr id="80" name="Foliennummer"/>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81" name="placeholder.jpg"/>
          <p:cNvSpPr>
            <a:spLocks noGrp="1"/>
          </p:cNvSpPr>
          <p:nvPr>
            <p:ph type="pic" sz="quarter" idx="13"/>
          </p:nvPr>
        </p:nvSpPr>
        <p:spPr>
          <a:xfrm>
            <a:off x="4794250" y="4013160"/>
            <a:ext cx="2921076" cy="1844116"/>
          </a:xfrm>
          <a:prstGeom prst="rect">
            <a:avLst/>
          </a:prstGeom>
          <a:blipFill>
            <a:blip r:embed="rId2" cstate="screen"/>
            <a:stretch>
              <a:fillRect/>
            </a:stretch>
          </a:blipFill>
        </p:spPr>
        <p:txBody>
          <a:bodyPr lIns="91439" tIns="45719" rIns="91439" bIns="45719">
            <a:noAutofit/>
          </a:bodyPr>
          <a:lstStyle/>
          <a:p>
            <a:endParaRPr/>
          </a:p>
        </p:txBody>
      </p:sp>
      <p:sp>
        <p:nvSpPr>
          <p:cNvPr id="82" name="placeholder.jpg"/>
          <p:cNvSpPr>
            <a:spLocks noGrp="1"/>
          </p:cNvSpPr>
          <p:nvPr>
            <p:ph type="pic" sz="quarter" idx="14"/>
          </p:nvPr>
        </p:nvSpPr>
        <p:spPr>
          <a:xfrm>
            <a:off x="8318500" y="4013160"/>
            <a:ext cx="2921076" cy="1844116"/>
          </a:xfrm>
          <a:prstGeom prst="rect">
            <a:avLst/>
          </a:prstGeom>
          <a:blipFill>
            <a:blip r:embed="rId2" cstate="screen"/>
            <a:stretch>
              <a:fillRect/>
            </a:stretch>
          </a:blipFill>
        </p:spPr>
        <p:txBody>
          <a:bodyPr lIns="91439" tIns="45719" rIns="91439" bIns="45719">
            <a:noAutofit/>
          </a:bodyPr>
          <a:lstStyle/>
          <a:p>
            <a:endParaRPr/>
          </a:p>
        </p:txBody>
      </p:sp>
      <p:sp>
        <p:nvSpPr>
          <p:cNvPr id="83" name="placeholder.jpg"/>
          <p:cNvSpPr>
            <a:spLocks noGrp="1"/>
          </p:cNvSpPr>
          <p:nvPr>
            <p:ph type="pic" sz="quarter" idx="15"/>
          </p:nvPr>
        </p:nvSpPr>
        <p:spPr>
          <a:xfrm>
            <a:off x="8318500" y="1584920"/>
            <a:ext cx="2921076" cy="1844116"/>
          </a:xfrm>
          <a:prstGeom prst="rect">
            <a:avLst/>
          </a:prstGeom>
          <a:blipFill>
            <a:blip r:embed="rId2" cstate="screen"/>
            <a:stretch>
              <a:fillRect/>
            </a:stretch>
          </a:blipFill>
        </p:spPr>
        <p:txBody>
          <a:bodyPr lIns="91439" tIns="45719" rIns="91439" bIns="45719">
            <a:noAutofit/>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009">
    <p:spTree>
      <p:nvGrpSpPr>
        <p:cNvPr id="1" name=""/>
        <p:cNvGrpSpPr/>
        <p:nvPr/>
      </p:nvGrpSpPr>
      <p:grpSpPr>
        <a:xfrm>
          <a:off x="0" y="0"/>
          <a:ext cx="0" cy="0"/>
          <a:chOff x="0" y="0"/>
          <a:chExt cx="0" cy="0"/>
        </a:xfrm>
      </p:grpSpPr>
      <p:sp>
        <p:nvSpPr>
          <p:cNvPr id="90" name="Foliennummer"/>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91" name="placeholder.jpg"/>
          <p:cNvSpPr>
            <a:spLocks noGrp="1"/>
          </p:cNvSpPr>
          <p:nvPr>
            <p:ph type="pic" sz="half" idx="13"/>
          </p:nvPr>
        </p:nvSpPr>
        <p:spPr>
          <a:xfrm>
            <a:off x="1272018" y="3937000"/>
            <a:ext cx="10920063" cy="2920947"/>
          </a:xfrm>
          <a:prstGeom prst="rect">
            <a:avLst/>
          </a:prstGeom>
          <a:blipFill>
            <a:blip r:embed="rId2" cstate="screen"/>
            <a:stretch>
              <a:fillRect/>
            </a:stretch>
          </a:blipFill>
        </p:spPr>
        <p:txBody>
          <a:bodyPr lIns="91439" tIns="45719" rIns="91439" bIns="45719">
            <a:noAutofit/>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010">
    <p:spTree>
      <p:nvGrpSpPr>
        <p:cNvPr id="1" name=""/>
        <p:cNvGrpSpPr/>
        <p:nvPr/>
      </p:nvGrpSpPr>
      <p:grpSpPr>
        <a:xfrm>
          <a:off x="0" y="0"/>
          <a:ext cx="0" cy="0"/>
          <a:chOff x="0" y="0"/>
          <a:chExt cx="0" cy="0"/>
        </a:xfrm>
      </p:grpSpPr>
      <p:sp>
        <p:nvSpPr>
          <p:cNvPr id="5" name="Shape 20"/>
          <p:cNvSpPr>
            <a:spLocks noGrp="1"/>
          </p:cNvSpPr>
          <p:nvPr>
            <p:ph type="pic" idx="18" hasCustomPrompt="1"/>
          </p:nvPr>
        </p:nvSpPr>
        <p:spPr>
          <a:xfrm flipH="1">
            <a:off x="7831503" y="1064043"/>
            <a:ext cx="2234451" cy="4768850"/>
          </a:xfrm>
          <a:prstGeom prst="roundRect">
            <a:avLst>
              <a:gd name="adj" fmla="val 12018"/>
            </a:avLst>
          </a:prstGeom>
          <a:blipFill dpi="0" rotWithShape="1">
            <a:blip r:embed="rId2" cstate="screen"/>
            <a:srcRect/>
            <a:stretch>
              <a:fillRect/>
            </a:stretch>
          </a:blipFill>
        </p:spPr>
        <p:txBody>
          <a:bodyPr lIns="91439" tIns="45719" rIns="91439" bIns="45719">
            <a:noAutofit/>
          </a:bodyPr>
          <a:lstStyle>
            <a:lvl1pPr marL="0" marR="0" indent="0" algn="l" defTabSz="1340485" rtl="0" eaLnBrk="1" fontAlgn="auto" latinLnBrk="0" hangingPunct="1">
              <a:lnSpc>
                <a:spcPct val="100000"/>
              </a:lnSpc>
              <a:spcBef>
                <a:spcPts val="0"/>
              </a:spcBef>
              <a:spcAft>
                <a:spcPts val="0"/>
              </a:spcAft>
              <a:buClrTx/>
              <a:buSzTx/>
              <a:buFontTx/>
              <a:buNone/>
              <a:defRPr sz="3000" b="0" i="0" u="none"/>
            </a:lvl1pPr>
          </a:lstStyle>
          <a:p>
            <a:endParaRPr lang="de-DE" dirty="0"/>
          </a:p>
          <a:p>
            <a:r>
              <a:rPr lang="de-DE" dirty="0"/>
              <a:t>- Drop Image </a:t>
            </a:r>
            <a:r>
              <a:rPr lang="de-DE" dirty="0" err="1"/>
              <a:t>here</a:t>
            </a:r>
            <a:endParaRPr lang="de-DE" dirty="0"/>
          </a:p>
        </p:txBody>
      </p:sp>
      <p:sp>
        <p:nvSpPr>
          <p:cNvPr id="98" name="Foliennumm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011">
    <p:spTree>
      <p:nvGrpSpPr>
        <p:cNvPr id="1" name=""/>
        <p:cNvGrpSpPr/>
        <p:nvPr/>
      </p:nvGrpSpPr>
      <p:grpSpPr>
        <a:xfrm>
          <a:off x="0" y="0"/>
          <a:ext cx="0" cy="0"/>
          <a:chOff x="0" y="0"/>
          <a:chExt cx="0" cy="0"/>
        </a:xfrm>
      </p:grpSpPr>
      <p:sp>
        <p:nvSpPr>
          <p:cNvPr id="106" name="Foliennummer"/>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107" name="placeholder.jpg"/>
          <p:cNvSpPr>
            <a:spLocks noGrp="1"/>
          </p:cNvSpPr>
          <p:nvPr>
            <p:ph type="pic" idx="13"/>
          </p:nvPr>
        </p:nvSpPr>
        <p:spPr>
          <a:xfrm>
            <a:off x="0" y="0"/>
            <a:ext cx="12192013" cy="3935824"/>
          </a:xfrm>
          <a:prstGeom prst="rect">
            <a:avLst/>
          </a:prstGeom>
          <a:blipFill>
            <a:blip r:embed="rId2"/>
            <a:stretch>
              <a:fillRect/>
            </a:stretch>
          </a:blipFill>
        </p:spPr>
        <p:txBody>
          <a:bodyPr lIns="91439" tIns="45719" rIns="91439" bIns="45719">
            <a:noAutofit/>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012">
    <p:spTree>
      <p:nvGrpSpPr>
        <p:cNvPr id="1" name=""/>
        <p:cNvGrpSpPr/>
        <p:nvPr/>
      </p:nvGrpSpPr>
      <p:grpSpPr>
        <a:xfrm>
          <a:off x="0" y="0"/>
          <a:ext cx="0" cy="0"/>
          <a:chOff x="0" y="0"/>
          <a:chExt cx="0" cy="0"/>
        </a:xfrm>
      </p:grpSpPr>
      <p:sp>
        <p:nvSpPr>
          <p:cNvPr id="114" name="Foliennummer"/>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115" name="placeholder.jpg"/>
          <p:cNvSpPr>
            <a:spLocks noGrp="1"/>
          </p:cNvSpPr>
          <p:nvPr>
            <p:ph type="pic" idx="13"/>
          </p:nvPr>
        </p:nvSpPr>
        <p:spPr>
          <a:xfrm>
            <a:off x="0" y="0"/>
            <a:ext cx="12192050" cy="6858000"/>
          </a:xfrm>
          <a:prstGeom prst="rect">
            <a:avLst/>
          </a:prstGeom>
          <a:blipFill>
            <a:blip r:embed="rId2"/>
            <a:stretch>
              <a:fillRect/>
            </a:stretch>
          </a:blipFill>
        </p:spPr>
        <p:txBody>
          <a:bodyPr lIns="91439" tIns="45719" rIns="91439" bIns="45719">
            <a:noAutofit/>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014">
    <p:spTree>
      <p:nvGrpSpPr>
        <p:cNvPr id="1" name=""/>
        <p:cNvGrpSpPr/>
        <p:nvPr/>
      </p:nvGrpSpPr>
      <p:grpSpPr>
        <a:xfrm>
          <a:off x="0" y="0"/>
          <a:ext cx="0" cy="0"/>
          <a:chOff x="0" y="0"/>
          <a:chExt cx="0" cy="0"/>
        </a:xfrm>
      </p:grpSpPr>
      <p:sp>
        <p:nvSpPr>
          <p:cNvPr id="130" name="Foliennummer"/>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131" name="placeholder.jpg"/>
          <p:cNvSpPr>
            <a:spLocks noGrp="1"/>
          </p:cNvSpPr>
          <p:nvPr>
            <p:ph type="pic" sz="quarter" idx="13"/>
          </p:nvPr>
        </p:nvSpPr>
        <p:spPr>
          <a:xfrm>
            <a:off x="8223250" y="952500"/>
            <a:ext cx="3016314" cy="4343445"/>
          </a:xfrm>
          <a:prstGeom prst="rect">
            <a:avLst/>
          </a:prstGeom>
          <a:blipFill>
            <a:blip r:embed="rId2" cstate="screen"/>
            <a:stretch>
              <a:fillRect/>
            </a:stretch>
          </a:blipFill>
        </p:spPr>
        <p:txBody>
          <a:bodyPr lIns="91439" tIns="45719" rIns="91439" bIns="45719">
            <a:noAutofit/>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016">
    <p:spTree>
      <p:nvGrpSpPr>
        <p:cNvPr id="1" name=""/>
        <p:cNvGrpSpPr/>
        <p:nvPr/>
      </p:nvGrpSpPr>
      <p:grpSpPr>
        <a:xfrm>
          <a:off x="0" y="0"/>
          <a:ext cx="0" cy="0"/>
          <a:chOff x="0" y="0"/>
          <a:chExt cx="0" cy="0"/>
        </a:xfrm>
      </p:grpSpPr>
      <p:sp>
        <p:nvSpPr>
          <p:cNvPr id="146" name="Foliennummer"/>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147" name="placeholder.jpg"/>
          <p:cNvSpPr>
            <a:spLocks noGrp="1"/>
          </p:cNvSpPr>
          <p:nvPr>
            <p:ph type="pic" sz="half" idx="13"/>
          </p:nvPr>
        </p:nvSpPr>
        <p:spPr>
          <a:xfrm>
            <a:off x="0" y="2311400"/>
            <a:ext cx="5014061" cy="3429045"/>
          </a:xfrm>
          <a:prstGeom prst="rect">
            <a:avLst/>
          </a:prstGeom>
          <a:blipFill>
            <a:blip r:embed="rId2" cstate="screen"/>
            <a:stretch>
              <a:fillRect/>
            </a:stretch>
          </a:blipFill>
        </p:spPr>
        <p:txBody>
          <a:bodyPr lIns="91439" tIns="45719" rIns="91439" bIns="45719">
            <a:noAutofit/>
          </a:body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017">
    <p:spTree>
      <p:nvGrpSpPr>
        <p:cNvPr id="1" name=""/>
        <p:cNvGrpSpPr/>
        <p:nvPr/>
      </p:nvGrpSpPr>
      <p:grpSpPr>
        <a:xfrm>
          <a:off x="0" y="0"/>
          <a:ext cx="0" cy="0"/>
          <a:chOff x="0" y="0"/>
          <a:chExt cx="0" cy="0"/>
        </a:xfrm>
      </p:grpSpPr>
      <p:sp>
        <p:nvSpPr>
          <p:cNvPr id="154" name="Foliennummer"/>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155" name="placeholder.jpg"/>
          <p:cNvSpPr>
            <a:spLocks noGrp="1"/>
          </p:cNvSpPr>
          <p:nvPr>
            <p:ph type="pic" idx="13"/>
          </p:nvPr>
        </p:nvSpPr>
        <p:spPr>
          <a:xfrm>
            <a:off x="0" y="0"/>
            <a:ext cx="12192050" cy="6858000"/>
          </a:xfrm>
          <a:prstGeom prst="rect">
            <a:avLst/>
          </a:prstGeom>
          <a:blipFill>
            <a:blip r:embed="rId2"/>
            <a:stretch>
              <a:fillRect/>
            </a:stretch>
          </a:blipFill>
        </p:spPr>
        <p:txBody>
          <a:bodyPr lIns="91439" tIns="45719" rIns="91439" bIns="45719">
            <a:noAutofit/>
          </a:body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cSld name="018">
    <p:spTree>
      <p:nvGrpSpPr>
        <p:cNvPr id="1" name=""/>
        <p:cNvGrpSpPr/>
        <p:nvPr/>
      </p:nvGrpSpPr>
      <p:grpSpPr>
        <a:xfrm>
          <a:off x="0" y="0"/>
          <a:ext cx="0" cy="0"/>
          <a:chOff x="0" y="0"/>
          <a:chExt cx="0" cy="0"/>
        </a:xfrm>
      </p:grpSpPr>
      <p:sp>
        <p:nvSpPr>
          <p:cNvPr id="162" name="Foliennummer"/>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163" name="placeholder.jpg"/>
          <p:cNvSpPr>
            <a:spLocks noGrp="1"/>
          </p:cNvSpPr>
          <p:nvPr>
            <p:ph type="pic" idx="13"/>
          </p:nvPr>
        </p:nvSpPr>
        <p:spPr>
          <a:xfrm>
            <a:off x="6096000" y="0"/>
            <a:ext cx="6096000" cy="6857926"/>
          </a:xfrm>
          <a:prstGeom prst="rect">
            <a:avLst/>
          </a:prstGeom>
          <a:blipFill>
            <a:blip r:embed="rId2" cstate="screen"/>
            <a:stretch>
              <a:fillRect/>
            </a:stretch>
          </a:blipFill>
        </p:spPr>
        <p:txBody>
          <a:bodyPr lIns="91439" tIns="45719" rIns="91439" bIns="45719">
            <a:noAutofit/>
          </a:body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020">
    <p:spTree>
      <p:nvGrpSpPr>
        <p:cNvPr id="1" name=""/>
        <p:cNvGrpSpPr/>
        <p:nvPr/>
      </p:nvGrpSpPr>
      <p:grpSpPr>
        <a:xfrm>
          <a:off x="0" y="0"/>
          <a:ext cx="0" cy="0"/>
          <a:chOff x="0" y="0"/>
          <a:chExt cx="0" cy="0"/>
        </a:xfrm>
      </p:grpSpPr>
      <p:sp>
        <p:nvSpPr>
          <p:cNvPr id="180" name="Foliennummer"/>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181" name="placeholder.jpg"/>
          <p:cNvSpPr>
            <a:spLocks noGrp="1"/>
          </p:cNvSpPr>
          <p:nvPr>
            <p:ph type="pic" sz="half" idx="13"/>
          </p:nvPr>
        </p:nvSpPr>
        <p:spPr>
          <a:xfrm>
            <a:off x="0" y="1778000"/>
            <a:ext cx="5080000" cy="3810000"/>
          </a:xfrm>
          <a:prstGeom prst="rect">
            <a:avLst/>
          </a:prstGeom>
          <a:blipFill>
            <a:blip r:embed="rId2" cstate="screen"/>
            <a:stretch>
              <a:fillRect/>
            </a:stretch>
          </a:blipFill>
        </p:spPr>
        <p:txBody>
          <a:bodyPr lIns="91439" tIns="45719" rIns="91439" bIns="45719">
            <a:noAutofit/>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0722C881-E24C-4717-B291-B5FFE998FF3D}" type="datetimeFigureOut">
              <a:rPr lang="zh-CN" altLang="en-US" smtClean="0"/>
              <a:t>2023/6/26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D2924C-6569-490B-8CEC-EF60C6EE1D3A}" type="slidenum">
              <a:rPr lang="zh-CN" altLang="en-US" smtClean="0"/>
              <a:t>‹#›</a:t>
            </a:fld>
            <a:endParaRPr lang="zh-CN" altLang="en-US"/>
          </a:p>
        </p:txBody>
      </p:sp>
    </p:spTree>
  </p:cSld>
  <p:clrMapOvr>
    <a:masterClrMapping/>
  </p:clrMapOvr>
  <p:hf sldNum="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021">
    <p:spTree>
      <p:nvGrpSpPr>
        <p:cNvPr id="1" name=""/>
        <p:cNvGrpSpPr/>
        <p:nvPr/>
      </p:nvGrpSpPr>
      <p:grpSpPr>
        <a:xfrm>
          <a:off x="0" y="0"/>
          <a:ext cx="0" cy="0"/>
          <a:chOff x="0" y="0"/>
          <a:chExt cx="0" cy="0"/>
        </a:xfrm>
      </p:grpSpPr>
      <p:sp>
        <p:nvSpPr>
          <p:cNvPr id="188" name="Foliennummer"/>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189" name="placeholder.jpg"/>
          <p:cNvSpPr>
            <a:spLocks noGrp="1"/>
          </p:cNvSpPr>
          <p:nvPr>
            <p:ph type="pic" idx="13"/>
          </p:nvPr>
        </p:nvSpPr>
        <p:spPr>
          <a:xfrm>
            <a:off x="-571500" y="1778000"/>
            <a:ext cx="13335000" cy="3810000"/>
          </a:xfrm>
          <a:prstGeom prst="rect">
            <a:avLst/>
          </a:prstGeom>
          <a:blipFill>
            <a:blip r:embed="rId2"/>
            <a:stretch>
              <a:fillRect/>
            </a:stretch>
          </a:blipFill>
        </p:spPr>
        <p:txBody>
          <a:bodyPr lIns="91439" tIns="45719" rIns="91439" bIns="45719">
            <a:noAutofit/>
          </a:body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023">
    <p:spTree>
      <p:nvGrpSpPr>
        <p:cNvPr id="1" name=""/>
        <p:cNvGrpSpPr/>
        <p:nvPr/>
      </p:nvGrpSpPr>
      <p:grpSpPr>
        <a:xfrm>
          <a:off x="0" y="0"/>
          <a:ext cx="0" cy="0"/>
          <a:chOff x="0" y="0"/>
          <a:chExt cx="0" cy="0"/>
        </a:xfrm>
      </p:grpSpPr>
      <p:sp>
        <p:nvSpPr>
          <p:cNvPr id="4" name="Shape 20"/>
          <p:cNvSpPr>
            <a:spLocks noGrp="1"/>
          </p:cNvSpPr>
          <p:nvPr>
            <p:ph type="pic" idx="18" hasCustomPrompt="1"/>
          </p:nvPr>
        </p:nvSpPr>
        <p:spPr>
          <a:xfrm flipH="1">
            <a:off x="5361141" y="1064043"/>
            <a:ext cx="2234451" cy="4768850"/>
          </a:xfrm>
          <a:prstGeom prst="roundRect">
            <a:avLst>
              <a:gd name="adj" fmla="val 12018"/>
            </a:avLst>
          </a:prstGeom>
          <a:blipFill dpi="0" rotWithShape="1">
            <a:blip r:embed="rId2" cstate="screen"/>
            <a:srcRect/>
            <a:stretch>
              <a:fillRect/>
            </a:stretch>
          </a:blipFill>
        </p:spPr>
        <p:txBody>
          <a:bodyPr lIns="91439" tIns="45719" rIns="91439" bIns="45719">
            <a:noAutofit/>
          </a:bodyPr>
          <a:lstStyle>
            <a:lvl1pPr marL="0" marR="0" indent="0" algn="l" defTabSz="1340485" rtl="0" eaLnBrk="1" fontAlgn="auto" latinLnBrk="0" hangingPunct="1">
              <a:lnSpc>
                <a:spcPct val="100000"/>
              </a:lnSpc>
              <a:spcBef>
                <a:spcPts val="0"/>
              </a:spcBef>
              <a:spcAft>
                <a:spcPts val="0"/>
              </a:spcAft>
              <a:buClrTx/>
              <a:buSzTx/>
              <a:buFontTx/>
              <a:buNone/>
              <a:defRPr sz="3000" b="0" i="0" u="none"/>
            </a:lvl1pPr>
          </a:lstStyle>
          <a:p>
            <a:endParaRPr lang="de-DE" dirty="0"/>
          </a:p>
          <a:p>
            <a:r>
              <a:rPr lang="de-DE" dirty="0"/>
              <a:t>- Drop Image </a:t>
            </a:r>
            <a:r>
              <a:rPr lang="de-DE" dirty="0" err="1"/>
              <a:t>here</a:t>
            </a:r>
            <a:endParaRPr lang="de-DE" dirty="0"/>
          </a:p>
        </p:txBody>
      </p:sp>
      <p:sp>
        <p:nvSpPr>
          <p:cNvPr id="205" name="Foliennumm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x">
  <p:cSld name="024">
    <p:spTree>
      <p:nvGrpSpPr>
        <p:cNvPr id="1" name=""/>
        <p:cNvGrpSpPr/>
        <p:nvPr/>
      </p:nvGrpSpPr>
      <p:grpSpPr>
        <a:xfrm>
          <a:off x="0" y="0"/>
          <a:ext cx="0" cy="0"/>
          <a:chOff x="0" y="0"/>
          <a:chExt cx="0" cy="0"/>
        </a:xfrm>
      </p:grpSpPr>
      <p:sp>
        <p:nvSpPr>
          <p:cNvPr id="213" name="Foliennummer"/>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214" name="placeholder.jpg"/>
          <p:cNvSpPr>
            <a:spLocks noGrp="1"/>
          </p:cNvSpPr>
          <p:nvPr>
            <p:ph type="pic" idx="13"/>
          </p:nvPr>
        </p:nvSpPr>
        <p:spPr>
          <a:xfrm>
            <a:off x="3556595" y="0"/>
            <a:ext cx="8635323" cy="5905575"/>
          </a:xfrm>
          <a:prstGeom prst="rect">
            <a:avLst/>
          </a:prstGeom>
          <a:blipFill>
            <a:blip r:embed="rId2" cstate="screen"/>
            <a:stretch>
              <a:fillRect/>
            </a:stretch>
          </a:blipFill>
        </p:spPr>
        <p:txBody>
          <a:bodyPr lIns="91439" tIns="45719" rIns="91439" bIns="45719">
            <a:noAutofit/>
          </a:body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x">
  <p:cSld name="025">
    <p:spTree>
      <p:nvGrpSpPr>
        <p:cNvPr id="1" name=""/>
        <p:cNvGrpSpPr/>
        <p:nvPr/>
      </p:nvGrpSpPr>
      <p:grpSpPr>
        <a:xfrm>
          <a:off x="0" y="0"/>
          <a:ext cx="0" cy="0"/>
          <a:chOff x="0" y="0"/>
          <a:chExt cx="0" cy="0"/>
        </a:xfrm>
      </p:grpSpPr>
      <p:sp>
        <p:nvSpPr>
          <p:cNvPr id="221" name="Foliennummer"/>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222" name="placeholder.jpg"/>
          <p:cNvSpPr>
            <a:spLocks noGrp="1"/>
          </p:cNvSpPr>
          <p:nvPr>
            <p:ph type="pic" sz="quarter" idx="13"/>
          </p:nvPr>
        </p:nvSpPr>
        <p:spPr>
          <a:xfrm>
            <a:off x="1270000" y="2332335"/>
            <a:ext cx="3142923" cy="4525759"/>
          </a:xfrm>
          <a:prstGeom prst="rect">
            <a:avLst/>
          </a:prstGeom>
          <a:blipFill>
            <a:blip r:embed="rId2" cstate="screen"/>
            <a:stretch>
              <a:fillRect/>
            </a:stretch>
          </a:blipFill>
        </p:spPr>
        <p:txBody>
          <a:bodyPr lIns="91439" tIns="45719" rIns="91439" bIns="45719">
            <a:noAutofit/>
          </a:body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x">
  <p:cSld name="026">
    <p:spTree>
      <p:nvGrpSpPr>
        <p:cNvPr id="1" name=""/>
        <p:cNvGrpSpPr/>
        <p:nvPr/>
      </p:nvGrpSpPr>
      <p:grpSpPr>
        <a:xfrm>
          <a:off x="0" y="0"/>
          <a:ext cx="0" cy="0"/>
          <a:chOff x="0" y="0"/>
          <a:chExt cx="0" cy="0"/>
        </a:xfrm>
      </p:grpSpPr>
      <p:sp>
        <p:nvSpPr>
          <p:cNvPr id="229" name="Foliennummer"/>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230" name="placeholder.jpg"/>
          <p:cNvSpPr>
            <a:spLocks noGrp="1"/>
          </p:cNvSpPr>
          <p:nvPr>
            <p:ph type="pic" sz="quarter" idx="13"/>
          </p:nvPr>
        </p:nvSpPr>
        <p:spPr>
          <a:xfrm>
            <a:off x="1270000" y="2311425"/>
            <a:ext cx="2032000" cy="2031955"/>
          </a:xfrm>
          <a:prstGeom prst="rect">
            <a:avLst/>
          </a:prstGeom>
          <a:blipFill>
            <a:blip r:embed="rId2" cstate="screen"/>
            <a:stretch>
              <a:fillRect/>
            </a:stretch>
          </a:blipFill>
        </p:spPr>
        <p:txBody>
          <a:bodyPr lIns="91439" tIns="45719" rIns="91439" bIns="45719">
            <a:noAutofit/>
          </a:bodyPr>
          <a:lstStyle/>
          <a:p>
            <a:endParaRPr/>
          </a:p>
        </p:txBody>
      </p:sp>
      <p:sp>
        <p:nvSpPr>
          <p:cNvPr id="231" name="placeholder.jpg"/>
          <p:cNvSpPr>
            <a:spLocks noGrp="1"/>
          </p:cNvSpPr>
          <p:nvPr>
            <p:ph type="pic" sz="quarter" idx="14"/>
          </p:nvPr>
        </p:nvSpPr>
        <p:spPr>
          <a:xfrm>
            <a:off x="9209629" y="2311425"/>
            <a:ext cx="2029871" cy="2029826"/>
          </a:xfrm>
          <a:prstGeom prst="rect">
            <a:avLst/>
          </a:prstGeom>
          <a:blipFill>
            <a:blip r:embed="rId2" cstate="screen"/>
            <a:stretch>
              <a:fillRect/>
            </a:stretch>
          </a:blipFill>
        </p:spPr>
        <p:txBody>
          <a:bodyPr lIns="91439" tIns="45719" rIns="91439" bIns="45719">
            <a:noAutofit/>
          </a:bodyPr>
          <a:lstStyle/>
          <a:p>
            <a:endParaRPr/>
          </a:p>
        </p:txBody>
      </p:sp>
      <p:sp>
        <p:nvSpPr>
          <p:cNvPr id="232" name="placeholder.jpg"/>
          <p:cNvSpPr>
            <a:spLocks noGrp="1"/>
          </p:cNvSpPr>
          <p:nvPr>
            <p:ph type="pic" sz="quarter" idx="15"/>
          </p:nvPr>
        </p:nvSpPr>
        <p:spPr>
          <a:xfrm>
            <a:off x="3916875" y="2311425"/>
            <a:ext cx="2029916" cy="2029871"/>
          </a:xfrm>
          <a:prstGeom prst="rect">
            <a:avLst/>
          </a:prstGeom>
          <a:blipFill>
            <a:blip r:embed="rId2" cstate="screen"/>
            <a:stretch>
              <a:fillRect/>
            </a:stretch>
          </a:blipFill>
        </p:spPr>
        <p:txBody>
          <a:bodyPr lIns="91439" tIns="45719" rIns="91439" bIns="45719">
            <a:noAutofit/>
          </a:bodyPr>
          <a:lstStyle/>
          <a:p>
            <a:endParaRPr/>
          </a:p>
        </p:txBody>
      </p:sp>
      <p:sp>
        <p:nvSpPr>
          <p:cNvPr id="233" name="placeholder.jpg"/>
          <p:cNvSpPr>
            <a:spLocks noGrp="1"/>
          </p:cNvSpPr>
          <p:nvPr>
            <p:ph type="pic" sz="quarter" idx="16"/>
          </p:nvPr>
        </p:nvSpPr>
        <p:spPr>
          <a:xfrm>
            <a:off x="6562687" y="2311425"/>
            <a:ext cx="2029961" cy="2029916"/>
          </a:xfrm>
          <a:prstGeom prst="rect">
            <a:avLst/>
          </a:prstGeom>
          <a:blipFill>
            <a:blip r:embed="rId2" cstate="screen"/>
            <a:stretch>
              <a:fillRect/>
            </a:stretch>
          </a:blipFill>
        </p:spPr>
        <p:txBody>
          <a:bodyPr lIns="91439" tIns="45719" rIns="91439" bIns="45719">
            <a:noAutofit/>
          </a:body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x">
  <p:cSld name="027">
    <p:spTree>
      <p:nvGrpSpPr>
        <p:cNvPr id="1" name=""/>
        <p:cNvGrpSpPr/>
        <p:nvPr/>
      </p:nvGrpSpPr>
      <p:grpSpPr>
        <a:xfrm>
          <a:off x="0" y="0"/>
          <a:ext cx="0" cy="0"/>
          <a:chOff x="0" y="0"/>
          <a:chExt cx="0" cy="0"/>
        </a:xfrm>
      </p:grpSpPr>
      <p:sp>
        <p:nvSpPr>
          <p:cNvPr id="240" name="Foliennummer"/>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241" name="placeholder.jpg"/>
          <p:cNvSpPr>
            <a:spLocks noGrp="1"/>
          </p:cNvSpPr>
          <p:nvPr>
            <p:ph type="pic" sz="quarter" idx="13"/>
          </p:nvPr>
        </p:nvSpPr>
        <p:spPr>
          <a:xfrm>
            <a:off x="1270000" y="1993900"/>
            <a:ext cx="1386841" cy="1386841"/>
          </a:xfrm>
          <a:prstGeom prst="rect">
            <a:avLst/>
          </a:prstGeom>
          <a:blipFill>
            <a:blip r:embed="rId2" cstate="screen"/>
            <a:stretch>
              <a:fillRect/>
            </a:stretch>
          </a:blipFill>
        </p:spPr>
        <p:txBody>
          <a:bodyPr lIns="91439" tIns="45719" rIns="91439" bIns="45719">
            <a:noAutofit/>
          </a:bodyPr>
          <a:lstStyle/>
          <a:p>
            <a:endParaRPr/>
          </a:p>
        </p:txBody>
      </p:sp>
      <p:sp>
        <p:nvSpPr>
          <p:cNvPr id="242" name="placeholder.jpg"/>
          <p:cNvSpPr>
            <a:spLocks noGrp="1"/>
          </p:cNvSpPr>
          <p:nvPr>
            <p:ph type="pic" sz="quarter" idx="14"/>
          </p:nvPr>
        </p:nvSpPr>
        <p:spPr>
          <a:xfrm>
            <a:off x="6604000" y="1993900"/>
            <a:ext cx="1386841" cy="1386841"/>
          </a:xfrm>
          <a:prstGeom prst="rect">
            <a:avLst/>
          </a:prstGeom>
          <a:blipFill>
            <a:blip r:embed="rId2" cstate="screen"/>
            <a:stretch>
              <a:fillRect/>
            </a:stretch>
          </a:blipFill>
        </p:spPr>
        <p:txBody>
          <a:bodyPr lIns="91439" tIns="45719" rIns="91439" bIns="45719">
            <a:noAutofit/>
          </a:body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x">
  <p:cSld name="028">
    <p:spTree>
      <p:nvGrpSpPr>
        <p:cNvPr id="1" name=""/>
        <p:cNvGrpSpPr/>
        <p:nvPr/>
      </p:nvGrpSpPr>
      <p:grpSpPr>
        <a:xfrm>
          <a:off x="0" y="0"/>
          <a:ext cx="0" cy="0"/>
          <a:chOff x="0" y="0"/>
          <a:chExt cx="0" cy="0"/>
        </a:xfrm>
      </p:grpSpPr>
      <p:sp>
        <p:nvSpPr>
          <p:cNvPr id="249" name="Foliennummer"/>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250" name="placeholder.jpg"/>
          <p:cNvSpPr>
            <a:spLocks noGrp="1"/>
          </p:cNvSpPr>
          <p:nvPr>
            <p:ph type="pic" sz="quarter" idx="13"/>
          </p:nvPr>
        </p:nvSpPr>
        <p:spPr>
          <a:xfrm>
            <a:off x="1270000" y="2934095"/>
            <a:ext cx="2032000" cy="2031955"/>
          </a:xfrm>
          <a:prstGeom prst="rect">
            <a:avLst/>
          </a:prstGeom>
          <a:blipFill>
            <a:blip r:embed="rId2" cstate="screen"/>
            <a:stretch>
              <a:fillRect/>
            </a:stretch>
          </a:blipFill>
        </p:spPr>
        <p:txBody>
          <a:bodyPr lIns="91439" tIns="45719" rIns="91439" bIns="45719">
            <a:noAutofit/>
          </a:bodyPr>
          <a:lstStyle/>
          <a:p>
            <a:endParaRPr/>
          </a:p>
        </p:txBody>
      </p:sp>
      <p:sp>
        <p:nvSpPr>
          <p:cNvPr id="251" name="placeholder.jpg"/>
          <p:cNvSpPr>
            <a:spLocks noGrp="1"/>
          </p:cNvSpPr>
          <p:nvPr>
            <p:ph type="pic" sz="quarter" idx="14"/>
          </p:nvPr>
        </p:nvSpPr>
        <p:spPr>
          <a:xfrm>
            <a:off x="9209683" y="952500"/>
            <a:ext cx="2029871" cy="2029826"/>
          </a:xfrm>
          <a:prstGeom prst="rect">
            <a:avLst/>
          </a:prstGeom>
          <a:blipFill>
            <a:blip r:embed="rId2" cstate="screen"/>
            <a:stretch>
              <a:fillRect/>
            </a:stretch>
          </a:blipFill>
        </p:spPr>
        <p:txBody>
          <a:bodyPr lIns="91439" tIns="45719" rIns="91439" bIns="45719">
            <a:noAutofit/>
          </a:bodyPr>
          <a:lstStyle/>
          <a:p>
            <a:endParaRPr/>
          </a:p>
        </p:txBody>
      </p:sp>
      <p:sp>
        <p:nvSpPr>
          <p:cNvPr id="252" name="placeholder.jpg"/>
          <p:cNvSpPr>
            <a:spLocks noGrp="1"/>
          </p:cNvSpPr>
          <p:nvPr>
            <p:ph type="pic" sz="quarter" idx="15"/>
          </p:nvPr>
        </p:nvSpPr>
        <p:spPr>
          <a:xfrm>
            <a:off x="3916875" y="2934095"/>
            <a:ext cx="2029917" cy="2029871"/>
          </a:xfrm>
          <a:prstGeom prst="rect">
            <a:avLst/>
          </a:prstGeom>
          <a:blipFill>
            <a:blip r:embed="rId2" cstate="screen"/>
            <a:stretch>
              <a:fillRect/>
            </a:stretch>
          </a:blipFill>
        </p:spPr>
        <p:txBody>
          <a:bodyPr lIns="91439" tIns="45719" rIns="91439" bIns="45719">
            <a:noAutofit/>
          </a:bodyPr>
          <a:lstStyle/>
          <a:p>
            <a:endParaRPr/>
          </a:p>
        </p:txBody>
      </p:sp>
      <p:sp>
        <p:nvSpPr>
          <p:cNvPr id="253" name="placeholder.jpg"/>
          <p:cNvSpPr>
            <a:spLocks noGrp="1"/>
          </p:cNvSpPr>
          <p:nvPr>
            <p:ph type="pic" sz="quarter" idx="16"/>
          </p:nvPr>
        </p:nvSpPr>
        <p:spPr>
          <a:xfrm>
            <a:off x="6563207" y="952500"/>
            <a:ext cx="2029962" cy="2029916"/>
          </a:xfrm>
          <a:prstGeom prst="rect">
            <a:avLst/>
          </a:prstGeom>
          <a:blipFill>
            <a:blip r:embed="rId2" cstate="screen"/>
            <a:stretch>
              <a:fillRect/>
            </a:stretch>
          </a:blipFill>
        </p:spPr>
        <p:txBody>
          <a:bodyPr lIns="91439" tIns="45719" rIns="91439" bIns="45719">
            <a:noAutofit/>
          </a:body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x">
  <p:cSld name="031">
    <p:spTree>
      <p:nvGrpSpPr>
        <p:cNvPr id="1" name=""/>
        <p:cNvGrpSpPr/>
        <p:nvPr/>
      </p:nvGrpSpPr>
      <p:grpSpPr>
        <a:xfrm>
          <a:off x="0" y="0"/>
          <a:ext cx="0" cy="0"/>
          <a:chOff x="0" y="0"/>
          <a:chExt cx="0" cy="0"/>
        </a:xfrm>
      </p:grpSpPr>
      <p:sp>
        <p:nvSpPr>
          <p:cNvPr id="279" name="Foliennummer"/>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280" name="placeholder.jpg"/>
          <p:cNvSpPr>
            <a:spLocks noGrp="1"/>
          </p:cNvSpPr>
          <p:nvPr>
            <p:ph type="pic" sz="quarter" idx="13"/>
          </p:nvPr>
        </p:nvSpPr>
        <p:spPr>
          <a:xfrm>
            <a:off x="1270000" y="1666239"/>
            <a:ext cx="3936901" cy="4239162"/>
          </a:xfrm>
          <a:prstGeom prst="rect">
            <a:avLst/>
          </a:prstGeom>
          <a:blipFill>
            <a:blip r:embed="rId2" cstate="screen"/>
            <a:stretch>
              <a:fillRect/>
            </a:stretch>
          </a:blipFill>
        </p:spPr>
        <p:txBody>
          <a:bodyPr lIns="91439" tIns="45719" rIns="91439" bIns="45719">
            <a:noAutofit/>
          </a:body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1_031">
    <p:spTree>
      <p:nvGrpSpPr>
        <p:cNvPr id="1" name=""/>
        <p:cNvGrpSpPr/>
        <p:nvPr/>
      </p:nvGrpSpPr>
      <p:grpSpPr>
        <a:xfrm>
          <a:off x="0" y="0"/>
          <a:ext cx="0" cy="0"/>
          <a:chOff x="0" y="0"/>
          <a:chExt cx="0" cy="0"/>
        </a:xfrm>
      </p:grpSpPr>
      <p:sp>
        <p:nvSpPr>
          <p:cNvPr id="287" name="Foliennummer"/>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288" name="placeholder.jpg"/>
          <p:cNvSpPr>
            <a:spLocks noGrp="1"/>
          </p:cNvSpPr>
          <p:nvPr>
            <p:ph type="pic" idx="13"/>
          </p:nvPr>
        </p:nvSpPr>
        <p:spPr>
          <a:xfrm>
            <a:off x="0" y="0"/>
            <a:ext cx="6096001" cy="6858000"/>
          </a:xfrm>
          <a:prstGeom prst="rect">
            <a:avLst/>
          </a:prstGeom>
          <a:blipFill>
            <a:blip r:embed="rId2" cstate="screen"/>
            <a:stretch>
              <a:fillRect/>
            </a:stretch>
          </a:blipFill>
        </p:spPr>
        <p:txBody>
          <a:bodyPr lIns="91439" tIns="45719" rIns="91439" bIns="45719">
            <a:noAutofit/>
          </a:body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x">
  <p:cSld name="034">
    <p:spTree>
      <p:nvGrpSpPr>
        <p:cNvPr id="1" name=""/>
        <p:cNvGrpSpPr/>
        <p:nvPr/>
      </p:nvGrpSpPr>
      <p:grpSpPr>
        <a:xfrm>
          <a:off x="0" y="0"/>
          <a:ext cx="0" cy="0"/>
          <a:chOff x="0" y="0"/>
          <a:chExt cx="0" cy="0"/>
        </a:xfrm>
      </p:grpSpPr>
      <p:sp>
        <p:nvSpPr>
          <p:cNvPr id="311" name="Foliennummer"/>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312" name="placeholder.jpg"/>
          <p:cNvSpPr>
            <a:spLocks noGrp="1"/>
          </p:cNvSpPr>
          <p:nvPr>
            <p:ph type="pic" sz="quarter" idx="13"/>
          </p:nvPr>
        </p:nvSpPr>
        <p:spPr>
          <a:xfrm>
            <a:off x="4860845" y="952500"/>
            <a:ext cx="3124226" cy="4953000"/>
          </a:xfrm>
          <a:prstGeom prst="rect">
            <a:avLst/>
          </a:prstGeom>
          <a:blipFill>
            <a:blip r:embed="rId2" cstate="screen"/>
            <a:stretch>
              <a:fillRect/>
            </a:stretch>
          </a:blipFill>
        </p:spPr>
        <p:txBody>
          <a:bodyPr lIns="91439" tIns="45719" rIns="91439" bIns="45719">
            <a:noAutofit/>
          </a:bodyPr>
          <a:lstStyle/>
          <a:p>
            <a:endParaRPr/>
          </a:p>
        </p:txBody>
      </p:sp>
      <p:sp>
        <p:nvSpPr>
          <p:cNvPr id="313" name="placeholder.jpg"/>
          <p:cNvSpPr>
            <a:spLocks noGrp="1"/>
          </p:cNvSpPr>
          <p:nvPr>
            <p:ph type="pic" sz="quarter" idx="14"/>
          </p:nvPr>
        </p:nvSpPr>
        <p:spPr>
          <a:xfrm>
            <a:off x="8115300" y="952500"/>
            <a:ext cx="3124226" cy="2408221"/>
          </a:xfrm>
          <a:prstGeom prst="rect">
            <a:avLst/>
          </a:prstGeom>
          <a:blipFill>
            <a:blip r:embed="rId3" cstate="screen"/>
            <a:stretch>
              <a:fillRect/>
            </a:stretch>
          </a:blipFill>
        </p:spPr>
        <p:txBody>
          <a:bodyPr lIns="91439" tIns="45719" rIns="91439" bIns="45719">
            <a:noAutofit/>
          </a:bodyPr>
          <a:lstStyle/>
          <a:p>
            <a:endParaRPr/>
          </a:p>
        </p:txBody>
      </p:sp>
      <p:sp>
        <p:nvSpPr>
          <p:cNvPr id="314" name="placeholder.jpg"/>
          <p:cNvSpPr>
            <a:spLocks noGrp="1"/>
          </p:cNvSpPr>
          <p:nvPr>
            <p:ph type="pic" sz="quarter" idx="15"/>
          </p:nvPr>
        </p:nvSpPr>
        <p:spPr>
          <a:xfrm>
            <a:off x="8115300" y="3493619"/>
            <a:ext cx="3124226" cy="2408221"/>
          </a:xfrm>
          <a:prstGeom prst="rect">
            <a:avLst/>
          </a:prstGeom>
          <a:blipFill>
            <a:blip r:embed="rId3" cstate="screen"/>
            <a:stretch>
              <a:fillRect/>
            </a:stretch>
          </a:blipFill>
        </p:spPr>
        <p:txBody>
          <a:bodyPr lIns="91439" tIns="45719" rIns="91439" bIns="45719">
            <a:noAutofit/>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0722C881-E24C-4717-B291-B5FFE998FF3D}" type="datetimeFigureOut">
              <a:rPr lang="zh-CN" altLang="en-US" smtClean="0"/>
              <a:t>2023/6/26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AD2924C-6569-490B-8CEC-EF60C6EE1D3A}" type="slidenum">
              <a:rPr lang="zh-CN" altLang="en-US" smtClean="0"/>
              <a:t>‹#›</a:t>
            </a:fld>
            <a:endParaRPr lang="zh-CN" altLang="en-US"/>
          </a:p>
        </p:txBody>
      </p:sp>
    </p:spTree>
  </p:cSld>
  <p:clrMapOvr>
    <a:masterClrMapping/>
  </p:clrMapOvr>
  <p:hf sldNum="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035">
    <p:spTree>
      <p:nvGrpSpPr>
        <p:cNvPr id="1" name=""/>
        <p:cNvGrpSpPr/>
        <p:nvPr/>
      </p:nvGrpSpPr>
      <p:grpSpPr>
        <a:xfrm>
          <a:off x="0" y="0"/>
          <a:ext cx="0" cy="0"/>
          <a:chOff x="0" y="0"/>
          <a:chExt cx="0" cy="0"/>
        </a:xfrm>
      </p:grpSpPr>
      <p:sp>
        <p:nvSpPr>
          <p:cNvPr id="4" name="Shape 20"/>
          <p:cNvSpPr>
            <a:spLocks noGrp="1"/>
          </p:cNvSpPr>
          <p:nvPr>
            <p:ph type="pic" idx="18" hasCustomPrompt="1"/>
          </p:nvPr>
        </p:nvSpPr>
        <p:spPr>
          <a:xfrm flipH="1">
            <a:off x="3745955" y="1725151"/>
            <a:ext cx="1840839" cy="3928789"/>
          </a:xfrm>
          <a:prstGeom prst="roundRect">
            <a:avLst>
              <a:gd name="adj" fmla="val 12018"/>
            </a:avLst>
          </a:prstGeom>
          <a:blipFill dpi="0" rotWithShape="1">
            <a:blip r:embed="rId2" cstate="screen"/>
            <a:srcRect/>
            <a:stretch>
              <a:fillRect/>
            </a:stretch>
          </a:blipFill>
        </p:spPr>
        <p:txBody>
          <a:bodyPr lIns="91439" tIns="45719" rIns="91439" bIns="45719">
            <a:noAutofit/>
          </a:bodyPr>
          <a:lstStyle>
            <a:lvl1pPr marL="0" marR="0" indent="0" algn="l" defTabSz="1340485" rtl="0" eaLnBrk="1" fontAlgn="auto" latinLnBrk="0" hangingPunct="1">
              <a:lnSpc>
                <a:spcPct val="100000"/>
              </a:lnSpc>
              <a:spcBef>
                <a:spcPts val="0"/>
              </a:spcBef>
              <a:spcAft>
                <a:spcPts val="0"/>
              </a:spcAft>
              <a:buClrTx/>
              <a:buSzTx/>
              <a:buFontTx/>
              <a:buNone/>
              <a:defRPr sz="3000" b="0" i="0" u="none"/>
            </a:lvl1pPr>
          </a:lstStyle>
          <a:p>
            <a:endParaRPr lang="de-DE" dirty="0"/>
          </a:p>
          <a:p>
            <a:r>
              <a:rPr lang="de-DE" dirty="0"/>
              <a:t>- Drop Image </a:t>
            </a:r>
            <a:r>
              <a:rPr lang="de-DE" dirty="0" err="1"/>
              <a:t>here</a:t>
            </a:r>
            <a:endParaRPr lang="de-DE" dirty="0"/>
          </a:p>
        </p:txBody>
      </p:sp>
      <p:sp>
        <p:nvSpPr>
          <p:cNvPr id="321" name="Foliennumm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x">
  <p:cSld name="036">
    <p:spTree>
      <p:nvGrpSpPr>
        <p:cNvPr id="1" name=""/>
        <p:cNvGrpSpPr/>
        <p:nvPr/>
      </p:nvGrpSpPr>
      <p:grpSpPr>
        <a:xfrm>
          <a:off x="0" y="0"/>
          <a:ext cx="0" cy="0"/>
          <a:chOff x="0" y="0"/>
          <a:chExt cx="0" cy="0"/>
        </a:xfrm>
      </p:grpSpPr>
      <p:sp>
        <p:nvSpPr>
          <p:cNvPr id="329" name="Foliennummer"/>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330" name="placeholder.jpg"/>
          <p:cNvSpPr>
            <a:spLocks noGrp="1"/>
          </p:cNvSpPr>
          <p:nvPr>
            <p:ph type="pic" idx="13"/>
          </p:nvPr>
        </p:nvSpPr>
        <p:spPr>
          <a:xfrm>
            <a:off x="-100" y="0"/>
            <a:ext cx="12192159" cy="6858032"/>
          </a:xfrm>
          <a:prstGeom prst="rect">
            <a:avLst/>
          </a:prstGeom>
          <a:blipFill>
            <a:blip r:embed="rId2"/>
            <a:stretch>
              <a:fillRect/>
            </a:stretch>
          </a:blipFill>
        </p:spPr>
        <p:txBody>
          <a:bodyPr lIns="91439" tIns="45719" rIns="91439" bIns="45719">
            <a:noAutofit/>
          </a:body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x">
  <p:cSld name="037">
    <p:spTree>
      <p:nvGrpSpPr>
        <p:cNvPr id="1" name=""/>
        <p:cNvGrpSpPr/>
        <p:nvPr/>
      </p:nvGrpSpPr>
      <p:grpSpPr>
        <a:xfrm>
          <a:off x="0" y="0"/>
          <a:ext cx="0" cy="0"/>
          <a:chOff x="0" y="0"/>
          <a:chExt cx="0" cy="0"/>
        </a:xfrm>
      </p:grpSpPr>
      <p:sp>
        <p:nvSpPr>
          <p:cNvPr id="337" name="Foliennummer"/>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338" name="placeholder.jpg"/>
          <p:cNvSpPr>
            <a:spLocks noGrp="1"/>
          </p:cNvSpPr>
          <p:nvPr>
            <p:ph type="pic" sz="half" idx="13"/>
          </p:nvPr>
        </p:nvSpPr>
        <p:spPr>
          <a:xfrm>
            <a:off x="5842000" y="2311400"/>
            <a:ext cx="6350000" cy="3175000"/>
          </a:xfrm>
          <a:prstGeom prst="rect">
            <a:avLst/>
          </a:prstGeom>
          <a:blipFill>
            <a:blip r:embed="rId2" cstate="screen"/>
            <a:stretch>
              <a:fillRect/>
            </a:stretch>
          </a:blipFill>
        </p:spPr>
        <p:txBody>
          <a:bodyPr lIns="91439" tIns="45719" rIns="91439" bIns="45719">
            <a:noAutofit/>
          </a:body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038">
    <p:spTree>
      <p:nvGrpSpPr>
        <p:cNvPr id="1" name=""/>
        <p:cNvGrpSpPr/>
        <p:nvPr/>
      </p:nvGrpSpPr>
      <p:grpSpPr>
        <a:xfrm>
          <a:off x="0" y="0"/>
          <a:ext cx="0" cy="0"/>
          <a:chOff x="0" y="0"/>
          <a:chExt cx="0" cy="0"/>
        </a:xfrm>
      </p:grpSpPr>
      <p:sp>
        <p:nvSpPr>
          <p:cNvPr id="5" name="Shape 20"/>
          <p:cNvSpPr>
            <a:spLocks noGrp="1"/>
          </p:cNvSpPr>
          <p:nvPr>
            <p:ph type="pic" idx="18" hasCustomPrompt="1"/>
          </p:nvPr>
        </p:nvSpPr>
        <p:spPr>
          <a:xfrm flipH="1">
            <a:off x="6194239" y="1510488"/>
            <a:ext cx="1825990" cy="3897097"/>
          </a:xfrm>
          <a:prstGeom prst="roundRect">
            <a:avLst>
              <a:gd name="adj" fmla="val 12018"/>
            </a:avLst>
          </a:prstGeom>
          <a:blipFill dpi="0" rotWithShape="1">
            <a:blip r:embed="rId2" cstate="screen"/>
            <a:srcRect/>
            <a:stretch>
              <a:fillRect/>
            </a:stretch>
          </a:blipFill>
        </p:spPr>
        <p:txBody>
          <a:bodyPr lIns="91439" tIns="45719" rIns="91439" bIns="45719">
            <a:noAutofit/>
          </a:bodyPr>
          <a:lstStyle>
            <a:lvl1pPr marL="0" marR="0" indent="0" algn="l" defTabSz="1340485" rtl="0" eaLnBrk="1" fontAlgn="auto" latinLnBrk="0" hangingPunct="1">
              <a:lnSpc>
                <a:spcPct val="100000"/>
              </a:lnSpc>
              <a:spcBef>
                <a:spcPts val="0"/>
              </a:spcBef>
              <a:spcAft>
                <a:spcPts val="0"/>
              </a:spcAft>
              <a:buClrTx/>
              <a:buSzTx/>
              <a:buFontTx/>
              <a:buNone/>
              <a:defRPr sz="3000" b="0" i="0" u="none"/>
            </a:lvl1pPr>
          </a:lstStyle>
          <a:p>
            <a:endParaRPr lang="de-DE" dirty="0"/>
          </a:p>
          <a:p>
            <a:r>
              <a:rPr lang="de-DE" dirty="0"/>
              <a:t>- Drop Image </a:t>
            </a:r>
            <a:r>
              <a:rPr lang="de-DE" dirty="0" err="1"/>
              <a:t>here</a:t>
            </a:r>
            <a:endParaRPr lang="de-DE" dirty="0"/>
          </a:p>
        </p:txBody>
      </p:sp>
      <p:sp>
        <p:nvSpPr>
          <p:cNvPr id="6" name="Shape 20"/>
          <p:cNvSpPr>
            <a:spLocks noGrp="1"/>
          </p:cNvSpPr>
          <p:nvPr>
            <p:ph type="pic" idx="19" hasCustomPrompt="1"/>
          </p:nvPr>
        </p:nvSpPr>
        <p:spPr>
          <a:xfrm flipH="1">
            <a:off x="9200238" y="1479167"/>
            <a:ext cx="1825990" cy="3897097"/>
          </a:xfrm>
          <a:prstGeom prst="roundRect">
            <a:avLst>
              <a:gd name="adj" fmla="val 12018"/>
            </a:avLst>
          </a:prstGeom>
          <a:blipFill dpi="0" rotWithShape="1">
            <a:blip r:embed="rId2" cstate="screen"/>
            <a:srcRect/>
            <a:stretch>
              <a:fillRect/>
            </a:stretch>
          </a:blipFill>
        </p:spPr>
        <p:txBody>
          <a:bodyPr lIns="91439" tIns="45719" rIns="91439" bIns="45719">
            <a:noAutofit/>
          </a:bodyPr>
          <a:lstStyle>
            <a:lvl1pPr marL="0" marR="0" indent="0" algn="l" defTabSz="1340485" rtl="0" eaLnBrk="1" fontAlgn="auto" latinLnBrk="0" hangingPunct="1">
              <a:lnSpc>
                <a:spcPct val="100000"/>
              </a:lnSpc>
              <a:spcBef>
                <a:spcPts val="0"/>
              </a:spcBef>
              <a:spcAft>
                <a:spcPts val="0"/>
              </a:spcAft>
              <a:buClrTx/>
              <a:buSzTx/>
              <a:buFontTx/>
              <a:buNone/>
              <a:defRPr sz="3000" b="0" i="0" u="none"/>
            </a:lvl1pPr>
          </a:lstStyle>
          <a:p>
            <a:endParaRPr lang="de-DE" dirty="0"/>
          </a:p>
          <a:p>
            <a:r>
              <a:rPr lang="de-DE" dirty="0"/>
              <a:t>- Drop Image </a:t>
            </a:r>
            <a:r>
              <a:rPr lang="de-DE" dirty="0" err="1"/>
              <a:t>here</a:t>
            </a:r>
            <a:endParaRPr lang="de-DE" dirty="0"/>
          </a:p>
        </p:txBody>
      </p:sp>
      <p:sp>
        <p:nvSpPr>
          <p:cNvPr id="345" name="Foliennumm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x">
  <p:cSld name="039">
    <p:spTree>
      <p:nvGrpSpPr>
        <p:cNvPr id="1" name=""/>
        <p:cNvGrpSpPr/>
        <p:nvPr/>
      </p:nvGrpSpPr>
      <p:grpSpPr>
        <a:xfrm>
          <a:off x="0" y="0"/>
          <a:ext cx="0" cy="0"/>
          <a:chOff x="0" y="0"/>
          <a:chExt cx="0" cy="0"/>
        </a:xfrm>
      </p:grpSpPr>
      <p:sp>
        <p:nvSpPr>
          <p:cNvPr id="354" name="Foliennummer"/>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355" name="placeholder.jpg"/>
          <p:cNvSpPr>
            <a:spLocks noGrp="1"/>
          </p:cNvSpPr>
          <p:nvPr>
            <p:ph type="pic" idx="13"/>
          </p:nvPr>
        </p:nvSpPr>
        <p:spPr>
          <a:xfrm>
            <a:off x="0" y="0"/>
            <a:ext cx="6350000" cy="6858000"/>
          </a:xfrm>
          <a:prstGeom prst="rect">
            <a:avLst/>
          </a:prstGeom>
          <a:blipFill>
            <a:blip r:embed="rId2" cstate="screen"/>
            <a:stretch>
              <a:fillRect/>
            </a:stretch>
          </a:blipFill>
        </p:spPr>
        <p:txBody>
          <a:bodyPr lIns="91439" tIns="45719" rIns="91439" bIns="45719">
            <a:noAutofit/>
          </a:body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x">
  <p:cSld name="040">
    <p:spTree>
      <p:nvGrpSpPr>
        <p:cNvPr id="1" name=""/>
        <p:cNvGrpSpPr/>
        <p:nvPr/>
      </p:nvGrpSpPr>
      <p:grpSpPr>
        <a:xfrm>
          <a:off x="0" y="0"/>
          <a:ext cx="0" cy="0"/>
          <a:chOff x="0" y="0"/>
          <a:chExt cx="0" cy="0"/>
        </a:xfrm>
      </p:grpSpPr>
      <p:sp>
        <p:nvSpPr>
          <p:cNvPr id="362" name="Foliennummer"/>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363" name="placeholder.jpg"/>
          <p:cNvSpPr>
            <a:spLocks noGrp="1"/>
          </p:cNvSpPr>
          <p:nvPr>
            <p:ph type="pic" idx="13"/>
          </p:nvPr>
        </p:nvSpPr>
        <p:spPr>
          <a:xfrm>
            <a:off x="0" y="0"/>
            <a:ext cx="12192050" cy="6858000"/>
          </a:xfrm>
          <a:prstGeom prst="rect">
            <a:avLst/>
          </a:prstGeom>
          <a:blipFill>
            <a:blip r:embed="rId2"/>
            <a:stretch>
              <a:fillRect/>
            </a:stretch>
          </a:blipFill>
        </p:spPr>
        <p:txBody>
          <a:bodyPr lIns="91439" tIns="45719" rIns="91439" bIns="45719">
            <a:noAutofit/>
          </a:body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
  <p:cSld name="041">
    <p:spTree>
      <p:nvGrpSpPr>
        <p:cNvPr id="1" name=""/>
        <p:cNvGrpSpPr/>
        <p:nvPr/>
      </p:nvGrpSpPr>
      <p:grpSpPr>
        <a:xfrm>
          <a:off x="0" y="0"/>
          <a:ext cx="0" cy="0"/>
          <a:chOff x="0" y="0"/>
          <a:chExt cx="0" cy="0"/>
        </a:xfrm>
      </p:grpSpPr>
      <p:sp>
        <p:nvSpPr>
          <p:cNvPr id="370" name="Foliennummer"/>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371" name="placeholder.jpg"/>
          <p:cNvSpPr>
            <a:spLocks noGrp="1"/>
          </p:cNvSpPr>
          <p:nvPr>
            <p:ph type="pic" sz="half" idx="13"/>
          </p:nvPr>
        </p:nvSpPr>
        <p:spPr>
          <a:xfrm>
            <a:off x="1270000" y="3429000"/>
            <a:ext cx="6350000" cy="3429000"/>
          </a:xfrm>
          <a:prstGeom prst="rect">
            <a:avLst/>
          </a:prstGeom>
          <a:blipFill>
            <a:blip r:embed="rId2" cstate="screen"/>
            <a:stretch>
              <a:fillRect/>
            </a:stretch>
          </a:blipFill>
        </p:spPr>
        <p:txBody>
          <a:bodyPr lIns="91439" tIns="45719" rIns="91439" bIns="45719">
            <a:noAutofit/>
          </a:bodyPr>
          <a:lstStyle/>
          <a:p>
            <a:endParaRPr/>
          </a:p>
        </p:txBody>
      </p:sp>
      <p:sp>
        <p:nvSpPr>
          <p:cNvPr id="372" name="placeholder.jpg"/>
          <p:cNvSpPr>
            <a:spLocks noGrp="1"/>
          </p:cNvSpPr>
          <p:nvPr>
            <p:ph type="pic" sz="half" idx="14"/>
          </p:nvPr>
        </p:nvSpPr>
        <p:spPr>
          <a:xfrm>
            <a:off x="1270000" y="0"/>
            <a:ext cx="6350001" cy="3429000"/>
          </a:xfrm>
          <a:prstGeom prst="rect">
            <a:avLst/>
          </a:prstGeom>
          <a:blipFill>
            <a:blip r:embed="rId2" cstate="screen"/>
            <a:stretch>
              <a:fillRect/>
            </a:stretch>
          </a:blipFill>
        </p:spPr>
        <p:txBody>
          <a:bodyPr lIns="91439" tIns="45719" rIns="91439" bIns="45719">
            <a:noAutofit/>
          </a:body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x">
  <p:cSld name="042">
    <p:spTree>
      <p:nvGrpSpPr>
        <p:cNvPr id="1" name=""/>
        <p:cNvGrpSpPr/>
        <p:nvPr/>
      </p:nvGrpSpPr>
      <p:grpSpPr>
        <a:xfrm>
          <a:off x="0" y="0"/>
          <a:ext cx="0" cy="0"/>
          <a:chOff x="0" y="0"/>
          <a:chExt cx="0" cy="0"/>
        </a:xfrm>
      </p:grpSpPr>
      <p:sp>
        <p:nvSpPr>
          <p:cNvPr id="379" name="Foliennummer"/>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380" name="placeholder.jpg"/>
          <p:cNvSpPr>
            <a:spLocks noGrp="1"/>
          </p:cNvSpPr>
          <p:nvPr>
            <p:ph type="pic" sz="quarter" idx="13"/>
          </p:nvPr>
        </p:nvSpPr>
        <p:spPr>
          <a:xfrm>
            <a:off x="1809693" y="3186275"/>
            <a:ext cx="3513167" cy="2216142"/>
          </a:xfrm>
          <a:prstGeom prst="rect">
            <a:avLst/>
          </a:prstGeom>
          <a:blipFill>
            <a:blip r:embed="rId2" cstate="screen"/>
            <a:stretch>
              <a:fillRect/>
            </a:stretch>
          </a:blipFill>
        </p:spPr>
        <p:txBody>
          <a:bodyPr lIns="91439" tIns="45719" rIns="91439" bIns="45719">
            <a:noAutofit/>
          </a:body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043">
    <p:spTree>
      <p:nvGrpSpPr>
        <p:cNvPr id="1" name=""/>
        <p:cNvGrpSpPr/>
        <p:nvPr/>
      </p:nvGrpSpPr>
      <p:grpSpPr>
        <a:xfrm>
          <a:off x="0" y="0"/>
          <a:ext cx="0" cy="0"/>
          <a:chOff x="0" y="0"/>
          <a:chExt cx="0" cy="0"/>
        </a:xfrm>
      </p:grpSpPr>
      <p:sp>
        <p:nvSpPr>
          <p:cNvPr id="5" name="Shape 20"/>
          <p:cNvSpPr>
            <a:spLocks noGrp="1"/>
          </p:cNvSpPr>
          <p:nvPr>
            <p:ph type="pic" idx="18" hasCustomPrompt="1"/>
          </p:nvPr>
        </p:nvSpPr>
        <p:spPr>
          <a:xfrm flipH="1">
            <a:off x="7758053" y="1064043"/>
            <a:ext cx="2234451" cy="4768851"/>
          </a:xfrm>
          <a:prstGeom prst="roundRect">
            <a:avLst>
              <a:gd name="adj" fmla="val 12018"/>
            </a:avLst>
          </a:prstGeom>
          <a:blipFill dpi="0" rotWithShape="1">
            <a:blip r:embed="rId2" cstate="screen"/>
            <a:srcRect/>
            <a:stretch>
              <a:fillRect/>
            </a:stretch>
          </a:blipFill>
        </p:spPr>
        <p:txBody>
          <a:bodyPr lIns="91439" tIns="45719" rIns="91439" bIns="45719">
            <a:noAutofit/>
          </a:bodyPr>
          <a:lstStyle>
            <a:lvl1pPr marL="0" marR="0" indent="0" algn="l" defTabSz="1340485" rtl="0" eaLnBrk="1" fontAlgn="auto" latinLnBrk="0" hangingPunct="1">
              <a:lnSpc>
                <a:spcPct val="100000"/>
              </a:lnSpc>
              <a:spcBef>
                <a:spcPts val="0"/>
              </a:spcBef>
              <a:spcAft>
                <a:spcPts val="0"/>
              </a:spcAft>
              <a:buClrTx/>
              <a:buSzTx/>
              <a:buFontTx/>
              <a:buNone/>
              <a:defRPr sz="3000" b="0" i="0" u="none"/>
            </a:lvl1pPr>
          </a:lstStyle>
          <a:p>
            <a:endParaRPr lang="de-DE" dirty="0"/>
          </a:p>
          <a:p>
            <a:r>
              <a:rPr lang="de-DE" dirty="0"/>
              <a:t>- Drop Image </a:t>
            </a:r>
            <a:r>
              <a:rPr lang="de-DE" dirty="0" err="1"/>
              <a:t>here</a:t>
            </a:r>
            <a:endParaRPr lang="de-DE" dirty="0"/>
          </a:p>
        </p:txBody>
      </p:sp>
      <p:sp>
        <p:nvSpPr>
          <p:cNvPr id="387" name="Foliennummer"/>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389" name="placeholder.jpg"/>
          <p:cNvSpPr>
            <a:spLocks noGrp="1"/>
          </p:cNvSpPr>
          <p:nvPr>
            <p:ph type="pic" idx="14"/>
          </p:nvPr>
        </p:nvSpPr>
        <p:spPr>
          <a:xfrm>
            <a:off x="-571495" y="-381000"/>
            <a:ext cx="6127608" cy="7619927"/>
          </a:xfrm>
          <a:prstGeom prst="rect">
            <a:avLst/>
          </a:prstGeom>
          <a:blipFill>
            <a:blip r:embed="rId3" cstate="screen"/>
            <a:stretch>
              <a:fillRect/>
            </a:stretch>
          </a:blipFill>
        </p:spPr>
        <p:txBody>
          <a:bodyPr lIns="91439" tIns="45719" rIns="91439" bIns="45719">
            <a:noAutofit/>
          </a:body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x">
  <p:cSld name="044">
    <p:spTree>
      <p:nvGrpSpPr>
        <p:cNvPr id="1" name=""/>
        <p:cNvGrpSpPr/>
        <p:nvPr/>
      </p:nvGrpSpPr>
      <p:grpSpPr>
        <a:xfrm>
          <a:off x="0" y="0"/>
          <a:ext cx="0" cy="0"/>
          <a:chOff x="0" y="0"/>
          <a:chExt cx="0" cy="0"/>
        </a:xfrm>
      </p:grpSpPr>
      <p:sp>
        <p:nvSpPr>
          <p:cNvPr id="396" name="Foliennummer"/>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397" name="placeholder.jpg"/>
          <p:cNvSpPr>
            <a:spLocks noGrp="1"/>
          </p:cNvSpPr>
          <p:nvPr>
            <p:ph type="pic" idx="13"/>
          </p:nvPr>
        </p:nvSpPr>
        <p:spPr>
          <a:xfrm>
            <a:off x="-412751" y="3937000"/>
            <a:ext cx="13017451" cy="3491866"/>
          </a:xfrm>
          <a:prstGeom prst="rect">
            <a:avLst/>
          </a:prstGeom>
          <a:blipFill>
            <a:blip r:embed="rId2"/>
            <a:stretch>
              <a:fillRect/>
            </a:stretch>
          </a:blipFill>
        </p:spPr>
        <p:txBody>
          <a:bodyPr lIns="91439" tIns="45719" rIns="91439" bIns="45719">
            <a:noAutofit/>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3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0722C881-E24C-4717-B291-B5FFE998FF3D}" type="datetimeFigureOut">
              <a:rPr lang="zh-CN" altLang="en-US" smtClean="0"/>
              <a:t>2023/6/26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AD2924C-6569-490B-8CEC-EF60C6EE1D3A}" type="slidenum">
              <a:rPr lang="zh-CN" altLang="en-US" smtClean="0"/>
              <a:t>‹#›</a:t>
            </a:fld>
            <a:endParaRPr lang="zh-CN" altLang="en-US"/>
          </a:p>
        </p:txBody>
      </p:sp>
      <p:sp>
        <p:nvSpPr>
          <p:cNvPr id="10" name="TextBox 9"/>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Tree>
  </p:cSld>
  <p:clrMapOvr>
    <a:masterClrMapping/>
  </p:clrMapOvr>
  <p:hf sldNum="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045">
    <p:spTree>
      <p:nvGrpSpPr>
        <p:cNvPr id="1" name=""/>
        <p:cNvGrpSpPr/>
        <p:nvPr/>
      </p:nvGrpSpPr>
      <p:grpSpPr>
        <a:xfrm>
          <a:off x="0" y="0"/>
          <a:ext cx="0" cy="0"/>
          <a:chOff x="0" y="0"/>
          <a:chExt cx="0" cy="0"/>
        </a:xfrm>
      </p:grpSpPr>
      <p:sp>
        <p:nvSpPr>
          <p:cNvPr id="404" name="Foliennummer"/>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405" name="placeholder.jpg"/>
          <p:cNvSpPr>
            <a:spLocks noGrp="1"/>
          </p:cNvSpPr>
          <p:nvPr>
            <p:ph type="pic" sz="quarter" idx="13"/>
          </p:nvPr>
        </p:nvSpPr>
        <p:spPr>
          <a:xfrm>
            <a:off x="4864100" y="952500"/>
            <a:ext cx="3124226" cy="4945711"/>
          </a:xfrm>
          <a:prstGeom prst="rect">
            <a:avLst/>
          </a:prstGeom>
          <a:blipFill>
            <a:blip r:embed="rId2" cstate="screen"/>
            <a:stretch>
              <a:fillRect/>
            </a:stretch>
          </a:blipFill>
        </p:spPr>
        <p:txBody>
          <a:bodyPr lIns="91439" tIns="45719" rIns="91439" bIns="45719">
            <a:noAutofit/>
          </a:bodyPr>
          <a:lstStyle/>
          <a:p>
            <a:endParaRPr/>
          </a:p>
        </p:txBody>
      </p:sp>
      <p:sp>
        <p:nvSpPr>
          <p:cNvPr id="406" name="placeholder.jpg"/>
          <p:cNvSpPr>
            <a:spLocks noGrp="1"/>
          </p:cNvSpPr>
          <p:nvPr>
            <p:ph type="pic" sz="quarter" idx="14"/>
          </p:nvPr>
        </p:nvSpPr>
        <p:spPr>
          <a:xfrm>
            <a:off x="952500" y="3497263"/>
            <a:ext cx="3784625" cy="2408221"/>
          </a:xfrm>
          <a:prstGeom prst="rect">
            <a:avLst/>
          </a:prstGeom>
          <a:blipFill>
            <a:blip r:embed="rId3" cstate="screen"/>
            <a:stretch>
              <a:fillRect/>
            </a:stretch>
          </a:blipFill>
        </p:spPr>
        <p:txBody>
          <a:bodyPr lIns="91439" tIns="45719" rIns="91439" bIns="45719">
            <a:noAutofit/>
          </a:bodyPr>
          <a:lstStyle/>
          <a:p>
            <a:endParaRPr/>
          </a:p>
        </p:txBody>
      </p:sp>
      <p:sp>
        <p:nvSpPr>
          <p:cNvPr id="407" name="placeholder.jpg"/>
          <p:cNvSpPr>
            <a:spLocks noGrp="1"/>
          </p:cNvSpPr>
          <p:nvPr>
            <p:ph type="pic" sz="quarter" idx="15"/>
          </p:nvPr>
        </p:nvSpPr>
        <p:spPr>
          <a:xfrm>
            <a:off x="8115300" y="959842"/>
            <a:ext cx="3124226" cy="4945711"/>
          </a:xfrm>
          <a:prstGeom prst="rect">
            <a:avLst/>
          </a:prstGeom>
          <a:blipFill>
            <a:blip r:embed="rId2" cstate="screen"/>
            <a:stretch>
              <a:fillRect/>
            </a:stretch>
          </a:blipFill>
        </p:spPr>
        <p:txBody>
          <a:bodyPr lIns="91439" tIns="45719" rIns="91439" bIns="45719">
            <a:noAutofit/>
          </a:body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x">
  <p:cSld name="046">
    <p:spTree>
      <p:nvGrpSpPr>
        <p:cNvPr id="1" name=""/>
        <p:cNvGrpSpPr/>
        <p:nvPr/>
      </p:nvGrpSpPr>
      <p:grpSpPr>
        <a:xfrm>
          <a:off x="0" y="0"/>
          <a:ext cx="0" cy="0"/>
          <a:chOff x="0" y="0"/>
          <a:chExt cx="0" cy="0"/>
        </a:xfrm>
      </p:grpSpPr>
      <p:sp>
        <p:nvSpPr>
          <p:cNvPr id="414" name="Foliennummer"/>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415" name="placeholder.jpg"/>
          <p:cNvSpPr>
            <a:spLocks noGrp="1"/>
          </p:cNvSpPr>
          <p:nvPr>
            <p:ph type="pic" idx="13"/>
          </p:nvPr>
        </p:nvSpPr>
        <p:spPr>
          <a:xfrm>
            <a:off x="0" y="0"/>
            <a:ext cx="12192001" cy="6857926"/>
          </a:xfrm>
          <a:prstGeom prst="rect">
            <a:avLst/>
          </a:prstGeom>
          <a:blipFill>
            <a:blip r:embed="rId2"/>
            <a:stretch>
              <a:fillRect/>
            </a:stretch>
          </a:blipFill>
        </p:spPr>
        <p:txBody>
          <a:bodyPr lIns="91439" tIns="45719" rIns="91439" bIns="45719">
            <a:noAutofit/>
          </a:body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cSld name="047">
    <p:spTree>
      <p:nvGrpSpPr>
        <p:cNvPr id="1" name=""/>
        <p:cNvGrpSpPr/>
        <p:nvPr/>
      </p:nvGrpSpPr>
      <p:grpSpPr>
        <a:xfrm>
          <a:off x="0" y="0"/>
          <a:ext cx="0" cy="0"/>
          <a:chOff x="0" y="0"/>
          <a:chExt cx="0" cy="0"/>
        </a:xfrm>
      </p:grpSpPr>
      <p:sp>
        <p:nvSpPr>
          <p:cNvPr id="422" name="Foliennummer"/>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423" name="placeholder.jpg"/>
          <p:cNvSpPr>
            <a:spLocks noGrp="1"/>
          </p:cNvSpPr>
          <p:nvPr>
            <p:ph type="pic" idx="13"/>
          </p:nvPr>
        </p:nvSpPr>
        <p:spPr>
          <a:xfrm>
            <a:off x="6819899" y="-636191"/>
            <a:ext cx="6127609" cy="8130377"/>
          </a:xfrm>
          <a:prstGeom prst="rect">
            <a:avLst/>
          </a:prstGeom>
          <a:blipFill>
            <a:blip r:embed="rId2" cstate="screen"/>
            <a:stretch>
              <a:fillRect/>
            </a:stretch>
          </a:blipFill>
        </p:spPr>
        <p:txBody>
          <a:bodyPr lIns="91439" tIns="45719" rIns="91439" bIns="45719">
            <a:noAutofit/>
          </a:body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x">
  <p:cSld name="048">
    <p:spTree>
      <p:nvGrpSpPr>
        <p:cNvPr id="1" name=""/>
        <p:cNvGrpSpPr/>
        <p:nvPr/>
      </p:nvGrpSpPr>
      <p:grpSpPr>
        <a:xfrm>
          <a:off x="0" y="0"/>
          <a:ext cx="0" cy="0"/>
          <a:chOff x="0" y="0"/>
          <a:chExt cx="0" cy="0"/>
        </a:xfrm>
      </p:grpSpPr>
      <p:sp>
        <p:nvSpPr>
          <p:cNvPr id="430" name="Foliennummer"/>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431" name="placeholder.jpg"/>
          <p:cNvSpPr>
            <a:spLocks noGrp="1"/>
          </p:cNvSpPr>
          <p:nvPr>
            <p:ph type="pic" idx="13"/>
          </p:nvPr>
        </p:nvSpPr>
        <p:spPr>
          <a:xfrm>
            <a:off x="0" y="1790700"/>
            <a:ext cx="12192087" cy="4114806"/>
          </a:xfrm>
          <a:prstGeom prst="rect">
            <a:avLst/>
          </a:prstGeom>
          <a:blipFill>
            <a:blip r:embed="rId2"/>
            <a:stretch>
              <a:fillRect/>
            </a:stretch>
          </a:blipFill>
        </p:spPr>
        <p:txBody>
          <a:bodyPr lIns="91439" tIns="45719" rIns="91439" bIns="45719">
            <a:noAutofit/>
          </a:body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049">
    <p:spTree>
      <p:nvGrpSpPr>
        <p:cNvPr id="1" name=""/>
        <p:cNvGrpSpPr/>
        <p:nvPr/>
      </p:nvGrpSpPr>
      <p:grpSpPr>
        <a:xfrm>
          <a:off x="0" y="0"/>
          <a:ext cx="0" cy="0"/>
          <a:chOff x="0" y="0"/>
          <a:chExt cx="0" cy="0"/>
        </a:xfrm>
      </p:grpSpPr>
      <p:sp>
        <p:nvSpPr>
          <p:cNvPr id="5" name="Shape 20"/>
          <p:cNvSpPr>
            <a:spLocks noGrp="1"/>
          </p:cNvSpPr>
          <p:nvPr>
            <p:ph type="pic" idx="18" hasCustomPrompt="1"/>
          </p:nvPr>
        </p:nvSpPr>
        <p:spPr>
          <a:xfrm flipH="1">
            <a:off x="1362789" y="2171513"/>
            <a:ext cx="1706067" cy="3641154"/>
          </a:xfrm>
          <a:prstGeom prst="roundRect">
            <a:avLst>
              <a:gd name="adj" fmla="val 12018"/>
            </a:avLst>
          </a:prstGeom>
          <a:blipFill dpi="0" rotWithShape="1">
            <a:blip r:embed="rId2" cstate="screen"/>
            <a:srcRect/>
            <a:stretch>
              <a:fillRect/>
            </a:stretch>
          </a:blipFill>
        </p:spPr>
        <p:txBody>
          <a:bodyPr lIns="91439" tIns="45719" rIns="91439" bIns="45719">
            <a:noAutofit/>
          </a:bodyPr>
          <a:lstStyle>
            <a:lvl1pPr marL="0" marR="0" indent="0" algn="l" defTabSz="1340485" rtl="0" eaLnBrk="1" fontAlgn="auto" latinLnBrk="0" hangingPunct="1">
              <a:lnSpc>
                <a:spcPct val="100000"/>
              </a:lnSpc>
              <a:spcBef>
                <a:spcPts val="0"/>
              </a:spcBef>
              <a:spcAft>
                <a:spcPts val="0"/>
              </a:spcAft>
              <a:buClrTx/>
              <a:buSzTx/>
              <a:buFontTx/>
              <a:buNone/>
              <a:defRPr sz="3000" b="0" i="0" u="none"/>
            </a:lvl1pPr>
          </a:lstStyle>
          <a:p>
            <a:endParaRPr lang="de-DE" dirty="0"/>
          </a:p>
          <a:p>
            <a:r>
              <a:rPr lang="de-DE" dirty="0"/>
              <a:t>- Drop Image </a:t>
            </a:r>
            <a:r>
              <a:rPr lang="de-DE" dirty="0" err="1"/>
              <a:t>here</a:t>
            </a:r>
            <a:endParaRPr lang="de-DE" dirty="0"/>
          </a:p>
        </p:txBody>
      </p:sp>
      <p:sp>
        <p:nvSpPr>
          <p:cNvPr id="6" name="Shape 20"/>
          <p:cNvSpPr>
            <a:spLocks noGrp="1"/>
          </p:cNvSpPr>
          <p:nvPr>
            <p:ph type="pic" idx="19" hasCustomPrompt="1"/>
          </p:nvPr>
        </p:nvSpPr>
        <p:spPr>
          <a:xfrm flipH="1">
            <a:off x="3940195" y="2171513"/>
            <a:ext cx="1706067" cy="3641154"/>
          </a:xfrm>
          <a:prstGeom prst="roundRect">
            <a:avLst>
              <a:gd name="adj" fmla="val 12018"/>
            </a:avLst>
          </a:prstGeom>
          <a:blipFill dpi="0" rotWithShape="1">
            <a:blip r:embed="rId2" cstate="screen"/>
            <a:srcRect/>
            <a:stretch>
              <a:fillRect/>
            </a:stretch>
          </a:blipFill>
        </p:spPr>
        <p:txBody>
          <a:bodyPr lIns="91439" tIns="45719" rIns="91439" bIns="45719">
            <a:noAutofit/>
          </a:bodyPr>
          <a:lstStyle>
            <a:lvl1pPr marL="0" marR="0" indent="0" algn="l" defTabSz="1340485" rtl="0" eaLnBrk="1" fontAlgn="auto" latinLnBrk="0" hangingPunct="1">
              <a:lnSpc>
                <a:spcPct val="100000"/>
              </a:lnSpc>
              <a:spcBef>
                <a:spcPts val="0"/>
              </a:spcBef>
              <a:spcAft>
                <a:spcPts val="0"/>
              </a:spcAft>
              <a:buClrTx/>
              <a:buSzTx/>
              <a:buFontTx/>
              <a:buNone/>
              <a:defRPr sz="3000" b="0" i="0" u="none"/>
            </a:lvl1pPr>
          </a:lstStyle>
          <a:p>
            <a:endParaRPr lang="de-DE" dirty="0"/>
          </a:p>
          <a:p>
            <a:r>
              <a:rPr lang="de-DE" dirty="0"/>
              <a:t>- Drop Image </a:t>
            </a:r>
            <a:r>
              <a:rPr lang="de-DE" dirty="0" err="1"/>
              <a:t>here</a:t>
            </a:r>
            <a:endParaRPr lang="de-DE" dirty="0"/>
          </a:p>
        </p:txBody>
      </p:sp>
      <p:sp>
        <p:nvSpPr>
          <p:cNvPr id="438" name="Foliennumm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x">
  <p:cSld name="050">
    <p:spTree>
      <p:nvGrpSpPr>
        <p:cNvPr id="1" name=""/>
        <p:cNvGrpSpPr/>
        <p:nvPr/>
      </p:nvGrpSpPr>
      <p:grpSpPr>
        <a:xfrm>
          <a:off x="0" y="0"/>
          <a:ext cx="0" cy="0"/>
          <a:chOff x="0" y="0"/>
          <a:chExt cx="0" cy="0"/>
        </a:xfrm>
      </p:grpSpPr>
      <p:sp>
        <p:nvSpPr>
          <p:cNvPr id="447" name="Foliennummer"/>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448" name="placeholder.jpg"/>
          <p:cNvSpPr>
            <a:spLocks noGrp="1"/>
          </p:cNvSpPr>
          <p:nvPr>
            <p:ph type="pic" sz="quarter" idx="13"/>
          </p:nvPr>
        </p:nvSpPr>
        <p:spPr>
          <a:xfrm>
            <a:off x="8201453" y="2654472"/>
            <a:ext cx="1400785" cy="1777116"/>
          </a:xfrm>
          <a:prstGeom prst="rect">
            <a:avLst/>
          </a:prstGeom>
          <a:blipFill>
            <a:blip r:embed="rId2" cstate="screen"/>
            <a:stretch>
              <a:fillRect/>
            </a:stretch>
          </a:blipFill>
        </p:spPr>
        <p:txBody>
          <a:bodyPr lIns="91439" tIns="45719" rIns="91439" bIns="45719">
            <a:noAutofit/>
          </a:body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x">
  <p:cSld name="051">
    <p:spTree>
      <p:nvGrpSpPr>
        <p:cNvPr id="1" name=""/>
        <p:cNvGrpSpPr/>
        <p:nvPr/>
      </p:nvGrpSpPr>
      <p:grpSpPr>
        <a:xfrm>
          <a:off x="0" y="0"/>
          <a:ext cx="0" cy="0"/>
          <a:chOff x="0" y="0"/>
          <a:chExt cx="0" cy="0"/>
        </a:xfrm>
      </p:grpSpPr>
      <p:sp>
        <p:nvSpPr>
          <p:cNvPr id="455" name="Foliennummer"/>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456" name="placeholder.jpg"/>
          <p:cNvSpPr>
            <a:spLocks noGrp="1"/>
          </p:cNvSpPr>
          <p:nvPr>
            <p:ph type="pic" sz="quarter" idx="13"/>
          </p:nvPr>
        </p:nvSpPr>
        <p:spPr>
          <a:xfrm>
            <a:off x="6704506" y="2516938"/>
            <a:ext cx="3961113" cy="2498710"/>
          </a:xfrm>
          <a:prstGeom prst="rect">
            <a:avLst/>
          </a:prstGeom>
          <a:blipFill>
            <a:blip r:embed="rId2" cstate="screen"/>
            <a:stretch>
              <a:fillRect/>
            </a:stretch>
          </a:blipFill>
        </p:spPr>
        <p:txBody>
          <a:bodyPr lIns="91439" tIns="45719" rIns="91439" bIns="45719">
            <a:noAutofit/>
          </a:body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052">
    <p:spTree>
      <p:nvGrpSpPr>
        <p:cNvPr id="1" name=""/>
        <p:cNvGrpSpPr/>
        <p:nvPr/>
      </p:nvGrpSpPr>
      <p:grpSpPr>
        <a:xfrm>
          <a:off x="0" y="0"/>
          <a:ext cx="0" cy="0"/>
          <a:chOff x="0" y="0"/>
          <a:chExt cx="0" cy="0"/>
        </a:xfrm>
      </p:grpSpPr>
      <p:sp>
        <p:nvSpPr>
          <p:cNvPr id="463" name="placeholder.jpg"/>
          <p:cNvSpPr>
            <a:spLocks noGrp="1"/>
          </p:cNvSpPr>
          <p:nvPr>
            <p:ph type="pic" idx="13"/>
          </p:nvPr>
        </p:nvSpPr>
        <p:spPr>
          <a:xfrm>
            <a:off x="-968354" y="-1272376"/>
            <a:ext cx="14128707" cy="4701377"/>
          </a:xfrm>
          <a:prstGeom prst="rect">
            <a:avLst/>
          </a:prstGeom>
          <a:blipFill>
            <a:blip r:embed="rId2"/>
            <a:stretch>
              <a:fillRect/>
            </a:stretch>
          </a:blipFill>
        </p:spPr>
        <p:txBody>
          <a:bodyPr lIns="91439" tIns="45719" rIns="91439" bIns="45719">
            <a:noAutofit/>
          </a:bodyPr>
          <a:lstStyle/>
          <a:p>
            <a:endParaRPr/>
          </a:p>
        </p:txBody>
      </p:sp>
      <p:sp>
        <p:nvSpPr>
          <p:cNvPr id="6" name="Shape 20"/>
          <p:cNvSpPr>
            <a:spLocks noGrp="1"/>
          </p:cNvSpPr>
          <p:nvPr>
            <p:ph type="pic" idx="18" hasCustomPrompt="1"/>
          </p:nvPr>
        </p:nvSpPr>
        <p:spPr>
          <a:xfrm flipH="1">
            <a:off x="6295331" y="1853335"/>
            <a:ext cx="3666502" cy="7825188"/>
          </a:xfrm>
          <a:prstGeom prst="roundRect">
            <a:avLst>
              <a:gd name="adj" fmla="val 12018"/>
            </a:avLst>
          </a:prstGeom>
          <a:blipFill dpi="0" rotWithShape="1">
            <a:blip r:embed="rId3" cstate="screen"/>
            <a:srcRect/>
            <a:stretch>
              <a:fillRect/>
            </a:stretch>
          </a:blipFill>
        </p:spPr>
        <p:txBody>
          <a:bodyPr lIns="91439" tIns="45719" rIns="91439" bIns="45719">
            <a:noAutofit/>
          </a:bodyPr>
          <a:lstStyle>
            <a:lvl1pPr marL="0" marR="0" indent="0" algn="l" defTabSz="1340485" rtl="0" eaLnBrk="1" fontAlgn="auto" latinLnBrk="0" hangingPunct="1">
              <a:lnSpc>
                <a:spcPct val="100000"/>
              </a:lnSpc>
              <a:spcBef>
                <a:spcPts val="0"/>
              </a:spcBef>
              <a:spcAft>
                <a:spcPts val="0"/>
              </a:spcAft>
              <a:buClrTx/>
              <a:buSzTx/>
              <a:buFontTx/>
              <a:buNone/>
              <a:defRPr sz="3000" b="0" i="0" u="none"/>
            </a:lvl1pPr>
          </a:lstStyle>
          <a:p>
            <a:endParaRPr lang="de-DE" dirty="0"/>
          </a:p>
          <a:p>
            <a:r>
              <a:rPr lang="de-DE" dirty="0"/>
              <a:t>- Drop Image </a:t>
            </a:r>
            <a:r>
              <a:rPr lang="de-DE" dirty="0" err="1"/>
              <a:t>here</a:t>
            </a:r>
            <a:endParaRPr lang="de-DE" dirty="0"/>
          </a:p>
        </p:txBody>
      </p:sp>
      <p:sp>
        <p:nvSpPr>
          <p:cNvPr id="464" name="Foliennumm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x">
  <p:cSld name="053">
    <p:spTree>
      <p:nvGrpSpPr>
        <p:cNvPr id="1" name=""/>
        <p:cNvGrpSpPr/>
        <p:nvPr/>
      </p:nvGrpSpPr>
      <p:grpSpPr>
        <a:xfrm>
          <a:off x="0" y="0"/>
          <a:ext cx="0" cy="0"/>
          <a:chOff x="0" y="0"/>
          <a:chExt cx="0" cy="0"/>
        </a:xfrm>
      </p:grpSpPr>
      <p:sp>
        <p:nvSpPr>
          <p:cNvPr id="472" name="Foliennummer"/>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473" name="placeholder.jpg"/>
          <p:cNvSpPr>
            <a:spLocks noGrp="1"/>
          </p:cNvSpPr>
          <p:nvPr>
            <p:ph type="pic" sz="half" idx="13"/>
          </p:nvPr>
        </p:nvSpPr>
        <p:spPr>
          <a:xfrm>
            <a:off x="1527783" y="2830072"/>
            <a:ext cx="3750672" cy="4979886"/>
          </a:xfrm>
          <a:prstGeom prst="rect">
            <a:avLst/>
          </a:prstGeom>
          <a:blipFill>
            <a:blip r:embed="rId2" cstate="screen"/>
            <a:stretch>
              <a:fillRect/>
            </a:stretch>
          </a:blipFill>
        </p:spPr>
        <p:txBody>
          <a:bodyPr lIns="91439" tIns="45719" rIns="91439" bIns="45719">
            <a:noAutofit/>
          </a:body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054">
    <p:spTree>
      <p:nvGrpSpPr>
        <p:cNvPr id="1" name=""/>
        <p:cNvGrpSpPr/>
        <p:nvPr/>
      </p:nvGrpSpPr>
      <p:grpSpPr>
        <a:xfrm>
          <a:off x="0" y="0"/>
          <a:ext cx="0" cy="0"/>
          <a:chOff x="0" y="0"/>
          <a:chExt cx="0" cy="0"/>
        </a:xfrm>
      </p:grpSpPr>
      <p:sp>
        <p:nvSpPr>
          <p:cNvPr id="7" name="Shape 20"/>
          <p:cNvSpPr>
            <a:spLocks noGrp="1"/>
          </p:cNvSpPr>
          <p:nvPr>
            <p:ph type="pic" idx="18" hasCustomPrompt="1"/>
          </p:nvPr>
        </p:nvSpPr>
        <p:spPr>
          <a:xfrm flipH="1">
            <a:off x="1368612" y="1059572"/>
            <a:ext cx="2234451" cy="4768850"/>
          </a:xfrm>
          <a:prstGeom prst="roundRect">
            <a:avLst>
              <a:gd name="adj" fmla="val 12018"/>
            </a:avLst>
          </a:prstGeom>
          <a:blipFill dpi="0" rotWithShape="1">
            <a:blip r:embed="rId2" cstate="screen"/>
            <a:srcRect/>
            <a:stretch>
              <a:fillRect/>
            </a:stretch>
          </a:blipFill>
        </p:spPr>
        <p:txBody>
          <a:bodyPr lIns="91439" tIns="45719" rIns="91439" bIns="45719">
            <a:noAutofit/>
          </a:bodyPr>
          <a:lstStyle>
            <a:lvl1pPr marL="0" marR="0" indent="0" algn="l" defTabSz="1340485" rtl="0" eaLnBrk="1" fontAlgn="auto" latinLnBrk="0" hangingPunct="1">
              <a:lnSpc>
                <a:spcPct val="100000"/>
              </a:lnSpc>
              <a:spcBef>
                <a:spcPts val="0"/>
              </a:spcBef>
              <a:spcAft>
                <a:spcPts val="0"/>
              </a:spcAft>
              <a:buClrTx/>
              <a:buSzTx/>
              <a:buFontTx/>
              <a:buNone/>
              <a:defRPr sz="3000" b="0" i="0" u="none"/>
            </a:lvl1pPr>
          </a:lstStyle>
          <a:p>
            <a:endParaRPr lang="de-DE" dirty="0"/>
          </a:p>
          <a:p>
            <a:r>
              <a:rPr lang="de-DE" dirty="0"/>
              <a:t>- Drop Image </a:t>
            </a:r>
            <a:r>
              <a:rPr lang="de-DE" dirty="0" err="1"/>
              <a:t>here</a:t>
            </a:r>
            <a:endParaRPr lang="de-DE" dirty="0"/>
          </a:p>
        </p:txBody>
      </p:sp>
      <p:sp>
        <p:nvSpPr>
          <p:cNvPr id="480" name="Foliennumm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722C881-E24C-4717-B291-B5FFE998FF3D}" type="datetimeFigureOut">
              <a:rPr lang="zh-CN" altLang="en-US" smtClean="0"/>
              <a:t>2023/6/26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AD2924C-6569-490B-8CEC-EF60C6EE1D3A}" type="slidenum">
              <a:rPr lang="zh-CN" altLang="en-US" smtClean="0"/>
              <a:t>‹#›</a:t>
            </a:fld>
            <a:endParaRPr lang="zh-CN" altLang="en-US"/>
          </a:p>
        </p:txBody>
      </p:sp>
    </p:spTree>
  </p:cSld>
  <p:clrMapOvr>
    <a:masterClrMapping/>
  </p:clrMapOvr>
  <p:hf sldNum="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type="tx">
  <p:cSld name="055">
    <p:spTree>
      <p:nvGrpSpPr>
        <p:cNvPr id="1" name=""/>
        <p:cNvGrpSpPr/>
        <p:nvPr/>
      </p:nvGrpSpPr>
      <p:grpSpPr>
        <a:xfrm>
          <a:off x="0" y="0"/>
          <a:ext cx="0" cy="0"/>
          <a:chOff x="0" y="0"/>
          <a:chExt cx="0" cy="0"/>
        </a:xfrm>
      </p:grpSpPr>
      <p:sp>
        <p:nvSpPr>
          <p:cNvPr id="488" name="Foliennummer"/>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489" name="placeholder.jpg"/>
          <p:cNvSpPr>
            <a:spLocks noGrp="1"/>
          </p:cNvSpPr>
          <p:nvPr>
            <p:ph type="pic" idx="13"/>
          </p:nvPr>
        </p:nvSpPr>
        <p:spPr>
          <a:xfrm>
            <a:off x="7493248" y="-698500"/>
            <a:ext cx="5396954" cy="8255001"/>
          </a:xfrm>
          <a:prstGeom prst="rect">
            <a:avLst/>
          </a:prstGeom>
          <a:blipFill>
            <a:blip r:embed="rId2" cstate="screen"/>
            <a:stretch>
              <a:fillRect/>
            </a:stretch>
          </a:blipFill>
        </p:spPr>
        <p:txBody>
          <a:bodyPr lIns="91439" tIns="45719" rIns="91439" bIns="45719">
            <a:noAutofit/>
          </a:body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x">
  <p:cSld name="056">
    <p:spTree>
      <p:nvGrpSpPr>
        <p:cNvPr id="1" name=""/>
        <p:cNvGrpSpPr/>
        <p:nvPr/>
      </p:nvGrpSpPr>
      <p:grpSpPr>
        <a:xfrm>
          <a:off x="0" y="0"/>
          <a:ext cx="0" cy="0"/>
          <a:chOff x="0" y="0"/>
          <a:chExt cx="0" cy="0"/>
        </a:xfrm>
      </p:grpSpPr>
      <p:sp>
        <p:nvSpPr>
          <p:cNvPr id="496" name="Foliennummer"/>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497" name="placeholder.jpg"/>
          <p:cNvSpPr>
            <a:spLocks noGrp="1"/>
          </p:cNvSpPr>
          <p:nvPr>
            <p:ph type="pic" idx="13"/>
          </p:nvPr>
        </p:nvSpPr>
        <p:spPr>
          <a:xfrm>
            <a:off x="198" y="0"/>
            <a:ext cx="12191902" cy="6857963"/>
          </a:xfrm>
          <a:prstGeom prst="rect">
            <a:avLst/>
          </a:prstGeom>
          <a:blipFill>
            <a:blip r:embed="rId2"/>
            <a:stretch>
              <a:fillRect/>
            </a:stretch>
          </a:blipFill>
        </p:spPr>
        <p:txBody>
          <a:bodyPr lIns="91439" tIns="45719" rIns="91439" bIns="45719">
            <a:noAutofit/>
          </a:body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057">
    <p:spTree>
      <p:nvGrpSpPr>
        <p:cNvPr id="1" name=""/>
        <p:cNvGrpSpPr/>
        <p:nvPr/>
      </p:nvGrpSpPr>
      <p:grpSpPr>
        <a:xfrm>
          <a:off x="0" y="0"/>
          <a:ext cx="0" cy="0"/>
          <a:chOff x="0" y="0"/>
          <a:chExt cx="0" cy="0"/>
        </a:xfrm>
      </p:grpSpPr>
      <p:sp>
        <p:nvSpPr>
          <p:cNvPr id="23" name="Shape 20"/>
          <p:cNvSpPr>
            <a:spLocks noGrp="1"/>
          </p:cNvSpPr>
          <p:nvPr>
            <p:ph type="pic" idx="30" hasCustomPrompt="1"/>
          </p:nvPr>
        </p:nvSpPr>
        <p:spPr>
          <a:xfrm flipH="1">
            <a:off x="1371598" y="1709584"/>
            <a:ext cx="796165" cy="1699205"/>
          </a:xfrm>
          <a:prstGeom prst="roundRect">
            <a:avLst>
              <a:gd name="adj" fmla="val 12018"/>
            </a:avLst>
          </a:prstGeom>
          <a:blipFill dpi="0" rotWithShape="1">
            <a:blip r:embed="rId2" cstate="screen"/>
            <a:srcRect/>
            <a:stretch>
              <a:fillRect/>
            </a:stretch>
          </a:blipFill>
        </p:spPr>
        <p:txBody>
          <a:bodyPr lIns="91439" tIns="45719" rIns="91439" bIns="45719">
            <a:noAutofit/>
          </a:bodyPr>
          <a:lstStyle>
            <a:lvl1pPr marL="0" marR="0" indent="0" algn="l" defTabSz="1340485" rtl="0" eaLnBrk="1" fontAlgn="auto" latinLnBrk="0" hangingPunct="1">
              <a:lnSpc>
                <a:spcPct val="100000"/>
              </a:lnSpc>
              <a:spcBef>
                <a:spcPts val="0"/>
              </a:spcBef>
              <a:spcAft>
                <a:spcPts val="0"/>
              </a:spcAft>
              <a:buClrTx/>
              <a:buSzTx/>
              <a:buFontTx/>
              <a:buNone/>
              <a:defRPr sz="3000" b="0" i="0" u="none"/>
            </a:lvl1pPr>
          </a:lstStyle>
          <a:p>
            <a:endParaRPr lang="de-DE" dirty="0"/>
          </a:p>
          <a:p>
            <a:r>
              <a:rPr lang="de-DE" dirty="0"/>
              <a:t>- Drop Image </a:t>
            </a:r>
            <a:r>
              <a:rPr lang="de-DE" dirty="0" err="1"/>
              <a:t>here</a:t>
            </a:r>
            <a:endParaRPr lang="de-DE" dirty="0"/>
          </a:p>
        </p:txBody>
      </p:sp>
      <p:sp>
        <p:nvSpPr>
          <p:cNvPr id="24" name="Shape 20"/>
          <p:cNvSpPr>
            <a:spLocks noGrp="1"/>
          </p:cNvSpPr>
          <p:nvPr>
            <p:ph type="pic" idx="31" hasCustomPrompt="1"/>
          </p:nvPr>
        </p:nvSpPr>
        <p:spPr>
          <a:xfrm flipH="1">
            <a:off x="2682269" y="1695927"/>
            <a:ext cx="796165" cy="1699205"/>
          </a:xfrm>
          <a:prstGeom prst="roundRect">
            <a:avLst>
              <a:gd name="adj" fmla="val 12018"/>
            </a:avLst>
          </a:prstGeom>
          <a:blipFill dpi="0" rotWithShape="1">
            <a:blip r:embed="rId2" cstate="screen"/>
            <a:srcRect/>
            <a:stretch>
              <a:fillRect/>
            </a:stretch>
          </a:blipFill>
        </p:spPr>
        <p:txBody>
          <a:bodyPr lIns="91439" tIns="45719" rIns="91439" bIns="45719">
            <a:noAutofit/>
          </a:bodyPr>
          <a:lstStyle>
            <a:lvl1pPr marL="0" marR="0" indent="0" algn="l" defTabSz="1340485" rtl="0" eaLnBrk="1" fontAlgn="auto" latinLnBrk="0" hangingPunct="1">
              <a:lnSpc>
                <a:spcPct val="100000"/>
              </a:lnSpc>
              <a:spcBef>
                <a:spcPts val="0"/>
              </a:spcBef>
              <a:spcAft>
                <a:spcPts val="0"/>
              </a:spcAft>
              <a:buClrTx/>
              <a:buSzTx/>
              <a:buFontTx/>
              <a:buNone/>
              <a:defRPr sz="3000" b="0" i="0" u="none"/>
            </a:lvl1pPr>
          </a:lstStyle>
          <a:p>
            <a:endParaRPr lang="de-DE" dirty="0"/>
          </a:p>
          <a:p>
            <a:r>
              <a:rPr lang="de-DE" dirty="0"/>
              <a:t>- Drop Image </a:t>
            </a:r>
            <a:r>
              <a:rPr lang="de-DE" dirty="0" err="1"/>
              <a:t>here</a:t>
            </a:r>
            <a:endParaRPr lang="de-DE" dirty="0"/>
          </a:p>
        </p:txBody>
      </p:sp>
      <p:sp>
        <p:nvSpPr>
          <p:cNvPr id="21" name="Shape 20"/>
          <p:cNvSpPr>
            <a:spLocks noGrp="1"/>
          </p:cNvSpPr>
          <p:nvPr>
            <p:ph type="pic" idx="28" hasCustomPrompt="1"/>
          </p:nvPr>
        </p:nvSpPr>
        <p:spPr>
          <a:xfrm flipH="1">
            <a:off x="6614130" y="1012429"/>
            <a:ext cx="871545" cy="1860085"/>
          </a:xfrm>
          <a:prstGeom prst="roundRect">
            <a:avLst>
              <a:gd name="adj" fmla="val 12018"/>
            </a:avLst>
          </a:prstGeom>
          <a:blipFill dpi="0" rotWithShape="1">
            <a:blip r:embed="rId3" cstate="screen"/>
            <a:srcRect/>
            <a:stretch>
              <a:fillRect/>
            </a:stretch>
          </a:blipFill>
        </p:spPr>
        <p:txBody>
          <a:bodyPr lIns="91439" tIns="45719" rIns="91439" bIns="45719">
            <a:noAutofit/>
          </a:bodyPr>
          <a:lstStyle>
            <a:lvl1pPr marL="0" marR="0" indent="0" algn="l" defTabSz="1340485" rtl="0" eaLnBrk="1" fontAlgn="auto" latinLnBrk="0" hangingPunct="1">
              <a:lnSpc>
                <a:spcPct val="100000"/>
              </a:lnSpc>
              <a:spcBef>
                <a:spcPts val="0"/>
              </a:spcBef>
              <a:spcAft>
                <a:spcPts val="0"/>
              </a:spcAft>
              <a:buClrTx/>
              <a:buSzTx/>
              <a:buFontTx/>
              <a:buNone/>
              <a:defRPr sz="3000" b="0" i="0" u="none"/>
            </a:lvl1pPr>
          </a:lstStyle>
          <a:p>
            <a:endParaRPr lang="de-DE" dirty="0"/>
          </a:p>
          <a:p>
            <a:r>
              <a:rPr lang="de-DE" dirty="0"/>
              <a:t>- Drop Image </a:t>
            </a:r>
            <a:r>
              <a:rPr lang="de-DE" dirty="0" err="1"/>
              <a:t>here</a:t>
            </a:r>
            <a:endParaRPr lang="de-DE" dirty="0"/>
          </a:p>
        </p:txBody>
      </p:sp>
      <p:sp>
        <p:nvSpPr>
          <p:cNvPr id="22" name="Shape 20"/>
          <p:cNvSpPr>
            <a:spLocks noGrp="1"/>
          </p:cNvSpPr>
          <p:nvPr>
            <p:ph type="pic" idx="29" hasCustomPrompt="1"/>
          </p:nvPr>
        </p:nvSpPr>
        <p:spPr>
          <a:xfrm flipH="1">
            <a:off x="4358137" y="1997230"/>
            <a:ext cx="1861153" cy="869940"/>
          </a:xfrm>
          <a:prstGeom prst="roundRect">
            <a:avLst>
              <a:gd name="adj" fmla="val 12018"/>
            </a:avLst>
          </a:prstGeom>
          <a:blipFill dpi="0" rotWithShape="1">
            <a:blip r:embed="rId4" cstate="screen"/>
            <a:srcRect/>
            <a:stretch>
              <a:fillRect/>
            </a:stretch>
          </a:blipFill>
        </p:spPr>
        <p:txBody>
          <a:bodyPr lIns="91439" tIns="45719" rIns="91439" bIns="45719">
            <a:noAutofit/>
          </a:bodyPr>
          <a:lstStyle>
            <a:lvl1pPr marL="0" marR="0" indent="0" algn="l" defTabSz="1340485" rtl="0" eaLnBrk="1" fontAlgn="auto" latinLnBrk="0" hangingPunct="1">
              <a:lnSpc>
                <a:spcPct val="100000"/>
              </a:lnSpc>
              <a:spcBef>
                <a:spcPts val="0"/>
              </a:spcBef>
              <a:spcAft>
                <a:spcPts val="0"/>
              </a:spcAft>
              <a:buClrTx/>
              <a:buSzTx/>
              <a:buFontTx/>
              <a:buNone/>
              <a:defRPr sz="3000" b="0" i="0" u="none"/>
            </a:lvl1pPr>
          </a:lstStyle>
          <a:p>
            <a:endParaRPr lang="de-DE" dirty="0"/>
          </a:p>
          <a:p>
            <a:r>
              <a:rPr lang="de-DE" dirty="0"/>
              <a:t>- Drop Image </a:t>
            </a:r>
            <a:r>
              <a:rPr lang="de-DE" dirty="0" err="1"/>
              <a:t>here</a:t>
            </a:r>
            <a:endParaRPr lang="de-DE" dirty="0"/>
          </a:p>
        </p:txBody>
      </p:sp>
      <p:sp>
        <p:nvSpPr>
          <p:cNvPr id="504" name="Foliennummer"/>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507" name="Bild"/>
          <p:cNvSpPr>
            <a:spLocks noGrp="1"/>
          </p:cNvSpPr>
          <p:nvPr>
            <p:ph type="pic" sz="quarter" idx="15"/>
          </p:nvPr>
        </p:nvSpPr>
        <p:spPr>
          <a:xfrm>
            <a:off x="8118344" y="1690578"/>
            <a:ext cx="425451" cy="539751"/>
          </a:xfrm>
          <a:prstGeom prst="rect">
            <a:avLst/>
          </a:prstGeom>
          <a:blipFill>
            <a:blip r:embed="rId5" cstate="screen"/>
            <a:stretch>
              <a:fillRect/>
            </a:stretch>
          </a:blipFill>
        </p:spPr>
        <p:txBody>
          <a:bodyPr lIns="91439" tIns="45719" rIns="91439" bIns="45719">
            <a:noAutofit/>
          </a:bodyPr>
          <a:lstStyle/>
          <a:p>
            <a:endParaRPr/>
          </a:p>
        </p:txBody>
      </p:sp>
      <p:sp>
        <p:nvSpPr>
          <p:cNvPr id="508" name="Bild"/>
          <p:cNvSpPr>
            <a:spLocks noGrp="1"/>
          </p:cNvSpPr>
          <p:nvPr>
            <p:ph type="pic" sz="quarter" idx="16"/>
          </p:nvPr>
        </p:nvSpPr>
        <p:spPr>
          <a:xfrm>
            <a:off x="9047185" y="1690578"/>
            <a:ext cx="425451" cy="539751"/>
          </a:xfrm>
          <a:prstGeom prst="rect">
            <a:avLst/>
          </a:prstGeom>
          <a:blipFill>
            <a:blip r:embed="rId5" cstate="screen"/>
            <a:stretch>
              <a:fillRect/>
            </a:stretch>
          </a:blipFill>
        </p:spPr>
        <p:txBody>
          <a:bodyPr lIns="91439" tIns="45719" rIns="91439" bIns="45719">
            <a:noAutofit/>
          </a:bodyPr>
          <a:lstStyle/>
          <a:p>
            <a:endParaRPr/>
          </a:p>
        </p:txBody>
      </p:sp>
      <p:sp>
        <p:nvSpPr>
          <p:cNvPr id="509" name="Bild"/>
          <p:cNvSpPr>
            <a:spLocks noGrp="1"/>
          </p:cNvSpPr>
          <p:nvPr>
            <p:ph type="pic" sz="quarter" idx="17"/>
          </p:nvPr>
        </p:nvSpPr>
        <p:spPr>
          <a:xfrm>
            <a:off x="9976027" y="1690578"/>
            <a:ext cx="425451" cy="539751"/>
          </a:xfrm>
          <a:prstGeom prst="rect">
            <a:avLst/>
          </a:prstGeom>
          <a:blipFill>
            <a:blip r:embed="rId5" cstate="screen"/>
            <a:stretch>
              <a:fillRect/>
            </a:stretch>
          </a:blipFill>
        </p:spPr>
        <p:txBody>
          <a:bodyPr lIns="91439" tIns="45719" rIns="91439" bIns="45719">
            <a:noAutofit/>
          </a:bodyPr>
          <a:lstStyle/>
          <a:p>
            <a:endParaRPr/>
          </a:p>
        </p:txBody>
      </p:sp>
      <p:sp>
        <p:nvSpPr>
          <p:cNvPr id="510" name="Bild"/>
          <p:cNvSpPr>
            <a:spLocks noGrp="1"/>
          </p:cNvSpPr>
          <p:nvPr>
            <p:ph type="pic" sz="quarter" idx="18"/>
          </p:nvPr>
        </p:nvSpPr>
        <p:spPr>
          <a:xfrm>
            <a:off x="10881210" y="1690578"/>
            <a:ext cx="425451" cy="539751"/>
          </a:xfrm>
          <a:prstGeom prst="rect">
            <a:avLst/>
          </a:prstGeom>
          <a:blipFill>
            <a:blip r:embed="rId5" cstate="screen"/>
            <a:stretch>
              <a:fillRect/>
            </a:stretch>
          </a:blipFill>
        </p:spPr>
        <p:txBody>
          <a:bodyPr lIns="91439" tIns="45719" rIns="91439" bIns="45719">
            <a:noAutofit/>
          </a:bodyPr>
          <a:lstStyle/>
          <a:p>
            <a:endParaRPr/>
          </a:p>
        </p:txBody>
      </p:sp>
      <p:sp>
        <p:nvSpPr>
          <p:cNvPr id="511" name="Bild"/>
          <p:cNvSpPr>
            <a:spLocks noGrp="1"/>
          </p:cNvSpPr>
          <p:nvPr>
            <p:ph type="pic" sz="quarter" idx="19"/>
          </p:nvPr>
        </p:nvSpPr>
        <p:spPr>
          <a:xfrm>
            <a:off x="7440217" y="3427881"/>
            <a:ext cx="3542122" cy="2234407"/>
          </a:xfrm>
          <a:prstGeom prst="rect">
            <a:avLst/>
          </a:prstGeom>
          <a:blipFill>
            <a:blip r:embed="rId6" cstate="screen"/>
            <a:stretch>
              <a:fillRect/>
            </a:stretch>
          </a:blipFill>
        </p:spPr>
        <p:txBody>
          <a:bodyPr lIns="91439" tIns="45719" rIns="91439" bIns="45719">
            <a:noAutofit/>
          </a:bodyPr>
          <a:lstStyle/>
          <a:p>
            <a:endParaRPr/>
          </a:p>
        </p:txBody>
      </p:sp>
      <p:sp>
        <p:nvSpPr>
          <p:cNvPr id="512" name="Bild"/>
          <p:cNvSpPr>
            <a:spLocks noGrp="1"/>
          </p:cNvSpPr>
          <p:nvPr>
            <p:ph type="pic" sz="quarter" idx="20"/>
          </p:nvPr>
        </p:nvSpPr>
        <p:spPr>
          <a:xfrm>
            <a:off x="5560053" y="4867850"/>
            <a:ext cx="498873" cy="889127"/>
          </a:xfrm>
          <a:prstGeom prst="rect">
            <a:avLst/>
          </a:prstGeom>
          <a:blipFill>
            <a:blip r:embed="rId7" cstate="screen"/>
            <a:stretch>
              <a:fillRect/>
            </a:stretch>
          </a:blipFill>
        </p:spPr>
        <p:txBody>
          <a:bodyPr lIns="91439" tIns="45719" rIns="91439" bIns="45719">
            <a:noAutofit/>
          </a:bodyPr>
          <a:lstStyle/>
          <a:p>
            <a:endParaRPr/>
          </a:p>
        </p:txBody>
      </p:sp>
      <p:sp>
        <p:nvSpPr>
          <p:cNvPr id="513" name="Bild"/>
          <p:cNvSpPr>
            <a:spLocks noGrp="1"/>
          </p:cNvSpPr>
          <p:nvPr>
            <p:ph type="pic" sz="quarter" idx="21"/>
          </p:nvPr>
        </p:nvSpPr>
        <p:spPr>
          <a:xfrm>
            <a:off x="4113335" y="4152007"/>
            <a:ext cx="1186062" cy="1576587"/>
          </a:xfrm>
          <a:prstGeom prst="rect">
            <a:avLst/>
          </a:prstGeom>
          <a:blipFill>
            <a:blip r:embed="rId8" cstate="screen"/>
            <a:stretch>
              <a:fillRect/>
            </a:stretch>
          </a:blipFill>
        </p:spPr>
        <p:txBody>
          <a:bodyPr lIns="91439" tIns="45719" rIns="91439" bIns="45719">
            <a:noAutofit/>
          </a:bodyPr>
          <a:lstStyle/>
          <a:p>
            <a:endParaRPr/>
          </a:p>
        </p:txBody>
      </p:sp>
      <p:sp>
        <p:nvSpPr>
          <p:cNvPr id="514" name="Bild"/>
          <p:cNvSpPr>
            <a:spLocks noGrp="1"/>
          </p:cNvSpPr>
          <p:nvPr>
            <p:ph type="pic" sz="quarter" idx="22"/>
          </p:nvPr>
        </p:nvSpPr>
        <p:spPr>
          <a:xfrm>
            <a:off x="2142647" y="4158357"/>
            <a:ext cx="1186062" cy="1576587"/>
          </a:xfrm>
          <a:prstGeom prst="rect">
            <a:avLst/>
          </a:prstGeom>
          <a:blipFill>
            <a:blip r:embed="rId8" cstate="screen"/>
            <a:stretch>
              <a:fillRect/>
            </a:stretch>
          </a:blipFill>
        </p:spPr>
        <p:txBody>
          <a:bodyPr lIns="91439" tIns="45719" rIns="91439" bIns="45719">
            <a:noAutofit/>
          </a:bodyPr>
          <a:lstStyle/>
          <a:p>
            <a:endParaRPr/>
          </a:p>
        </p:txBody>
      </p:sp>
      <p:sp>
        <p:nvSpPr>
          <p:cNvPr id="515" name="Bild"/>
          <p:cNvSpPr>
            <a:spLocks noGrp="1"/>
          </p:cNvSpPr>
          <p:nvPr>
            <p:ph type="pic" sz="quarter" idx="23"/>
          </p:nvPr>
        </p:nvSpPr>
        <p:spPr>
          <a:xfrm>
            <a:off x="1308318" y="4867850"/>
            <a:ext cx="492522" cy="882777"/>
          </a:xfrm>
          <a:prstGeom prst="rect">
            <a:avLst/>
          </a:prstGeom>
          <a:blipFill>
            <a:blip r:embed="rId9" cstate="screen"/>
            <a:stretch>
              <a:fillRect/>
            </a:stretch>
          </a:blipFill>
        </p:spPr>
        <p:txBody>
          <a:bodyPr lIns="91439" tIns="45719" rIns="91439" bIns="45719">
            <a:noAutofit/>
          </a:body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x">
  <p:cSld name="1_048">
    <p:spTree>
      <p:nvGrpSpPr>
        <p:cNvPr id="1" name=""/>
        <p:cNvGrpSpPr/>
        <p:nvPr/>
      </p:nvGrpSpPr>
      <p:grpSpPr>
        <a:xfrm>
          <a:off x="0" y="0"/>
          <a:ext cx="0" cy="0"/>
          <a:chOff x="0" y="0"/>
          <a:chExt cx="0" cy="0"/>
        </a:xfrm>
      </p:grpSpPr>
      <p:sp>
        <p:nvSpPr>
          <p:cNvPr id="524" name="placeholder.jpg"/>
          <p:cNvSpPr>
            <a:spLocks noGrp="1"/>
          </p:cNvSpPr>
          <p:nvPr>
            <p:ph type="pic" sz="quarter" idx="13"/>
          </p:nvPr>
        </p:nvSpPr>
        <p:spPr>
          <a:xfrm>
            <a:off x="4864100" y="952500"/>
            <a:ext cx="3124226" cy="4945711"/>
          </a:xfrm>
          <a:prstGeom prst="rect">
            <a:avLst/>
          </a:prstGeom>
          <a:blipFill>
            <a:blip r:embed="rId2" cstate="screen"/>
            <a:stretch>
              <a:fillRect/>
            </a:stretch>
          </a:blipFill>
        </p:spPr>
        <p:txBody>
          <a:bodyPr lIns="91439" tIns="45719" rIns="91439" bIns="45719">
            <a:noAutofit/>
          </a:bodyPr>
          <a:lstStyle/>
          <a:p>
            <a:endParaRPr/>
          </a:p>
        </p:txBody>
      </p:sp>
      <p:sp>
        <p:nvSpPr>
          <p:cNvPr id="525" name="placeholder.jpg"/>
          <p:cNvSpPr>
            <a:spLocks noGrp="1"/>
          </p:cNvSpPr>
          <p:nvPr>
            <p:ph type="pic" sz="quarter" idx="14"/>
          </p:nvPr>
        </p:nvSpPr>
        <p:spPr>
          <a:xfrm>
            <a:off x="952500" y="952500"/>
            <a:ext cx="3784625" cy="2408221"/>
          </a:xfrm>
          <a:prstGeom prst="rect">
            <a:avLst/>
          </a:prstGeom>
          <a:blipFill>
            <a:blip r:embed="rId3" cstate="screen"/>
            <a:stretch>
              <a:fillRect/>
            </a:stretch>
          </a:blipFill>
        </p:spPr>
        <p:txBody>
          <a:bodyPr lIns="91439" tIns="45719" rIns="91439" bIns="45719">
            <a:noAutofit/>
          </a:bodyPr>
          <a:lstStyle/>
          <a:p>
            <a:endParaRPr/>
          </a:p>
        </p:txBody>
      </p:sp>
      <p:sp>
        <p:nvSpPr>
          <p:cNvPr id="526" name="placeholder.jpg"/>
          <p:cNvSpPr>
            <a:spLocks noGrp="1"/>
          </p:cNvSpPr>
          <p:nvPr>
            <p:ph type="pic" sz="quarter" idx="15"/>
          </p:nvPr>
        </p:nvSpPr>
        <p:spPr>
          <a:xfrm>
            <a:off x="8115300" y="959842"/>
            <a:ext cx="3124226" cy="4945711"/>
          </a:xfrm>
          <a:prstGeom prst="rect">
            <a:avLst/>
          </a:prstGeom>
          <a:blipFill>
            <a:blip r:embed="rId2" cstate="screen"/>
            <a:stretch>
              <a:fillRect/>
            </a:stretch>
          </a:blipFill>
        </p:spPr>
        <p:txBody>
          <a:bodyPr lIns="91439" tIns="45719" rIns="91439" bIns="45719">
            <a:noAutofit/>
          </a:body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cSld name="1_053">
    <p:spTree>
      <p:nvGrpSpPr>
        <p:cNvPr id="1" name=""/>
        <p:cNvGrpSpPr/>
        <p:nvPr/>
      </p:nvGrpSpPr>
      <p:grpSpPr>
        <a:xfrm>
          <a:off x="0" y="0"/>
          <a:ext cx="0" cy="0"/>
          <a:chOff x="0" y="0"/>
          <a:chExt cx="0" cy="0"/>
        </a:xfrm>
      </p:grpSpPr>
      <p:sp>
        <p:nvSpPr>
          <p:cNvPr id="534" name="placeholder.jpg"/>
          <p:cNvSpPr>
            <a:spLocks noGrp="1"/>
          </p:cNvSpPr>
          <p:nvPr>
            <p:ph type="pic" sz="quarter" idx="13"/>
          </p:nvPr>
        </p:nvSpPr>
        <p:spPr>
          <a:xfrm>
            <a:off x="5427411" y="2317653"/>
            <a:ext cx="1752966" cy="2222211"/>
          </a:xfrm>
          <a:prstGeom prst="rect">
            <a:avLst/>
          </a:prstGeom>
          <a:blipFill>
            <a:blip r:embed="rId2" cstate="screen"/>
            <a:stretch>
              <a:fillRect/>
            </a:stretch>
          </a:blipFill>
        </p:spPr>
        <p:txBody>
          <a:bodyPr lIns="91439" tIns="45719" rIns="91439" bIns="45719">
            <a:noAutofit/>
          </a:body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1_055">
    <p:spTree>
      <p:nvGrpSpPr>
        <p:cNvPr id="1" name=""/>
        <p:cNvGrpSpPr/>
        <p:nvPr/>
      </p:nvGrpSpPr>
      <p:grpSpPr>
        <a:xfrm>
          <a:off x="0" y="0"/>
          <a:ext cx="0" cy="0"/>
          <a:chOff x="0" y="0"/>
          <a:chExt cx="0" cy="0"/>
        </a:xfrm>
      </p:grpSpPr>
      <p:sp>
        <p:nvSpPr>
          <p:cNvPr id="4" name="Shape 20"/>
          <p:cNvSpPr>
            <a:spLocks noGrp="1"/>
          </p:cNvSpPr>
          <p:nvPr>
            <p:ph type="pic" idx="18" hasCustomPrompt="1"/>
          </p:nvPr>
        </p:nvSpPr>
        <p:spPr>
          <a:xfrm flipH="1">
            <a:off x="1073125" y="1059572"/>
            <a:ext cx="2218788" cy="4735423"/>
          </a:xfrm>
          <a:prstGeom prst="roundRect">
            <a:avLst>
              <a:gd name="adj" fmla="val 12018"/>
            </a:avLst>
          </a:prstGeom>
          <a:blipFill dpi="0" rotWithShape="1">
            <a:blip r:embed="rId2" cstate="screen"/>
            <a:srcRect/>
            <a:stretch>
              <a:fillRect/>
            </a:stretch>
          </a:blipFill>
        </p:spPr>
        <p:txBody>
          <a:bodyPr lIns="91439" tIns="45719" rIns="91439" bIns="45719">
            <a:noAutofit/>
          </a:bodyPr>
          <a:lstStyle>
            <a:lvl1pPr marL="0" marR="0" indent="0" algn="l" defTabSz="1340485" rtl="0" eaLnBrk="1" fontAlgn="auto" latinLnBrk="0" hangingPunct="1">
              <a:lnSpc>
                <a:spcPct val="100000"/>
              </a:lnSpc>
              <a:spcBef>
                <a:spcPts val="0"/>
              </a:spcBef>
              <a:spcAft>
                <a:spcPts val="0"/>
              </a:spcAft>
              <a:buClrTx/>
              <a:buSzTx/>
              <a:buFontTx/>
              <a:buNone/>
              <a:defRPr sz="3000" b="0" i="0" u="none"/>
            </a:lvl1pPr>
          </a:lstStyle>
          <a:p>
            <a:endParaRPr lang="de-DE" dirty="0"/>
          </a:p>
          <a:p>
            <a:r>
              <a:rPr lang="de-DE" dirty="0"/>
              <a:t>- Drop Image </a:t>
            </a:r>
            <a:r>
              <a:rPr lang="de-DE" dirty="0" err="1"/>
              <a:t>here</a:t>
            </a:r>
            <a:endParaRPr lang="de-DE" dirty="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x">
  <p:cSld name="063">
    <p:spTree>
      <p:nvGrpSpPr>
        <p:cNvPr id="1" name=""/>
        <p:cNvGrpSpPr/>
        <p:nvPr/>
      </p:nvGrpSpPr>
      <p:grpSpPr>
        <a:xfrm>
          <a:off x="0" y="0"/>
          <a:ext cx="0" cy="0"/>
          <a:chOff x="0" y="0"/>
          <a:chExt cx="0" cy="0"/>
        </a:xfrm>
      </p:grpSpPr>
      <p:sp>
        <p:nvSpPr>
          <p:cNvPr id="550" name="placeholder.jpg"/>
          <p:cNvSpPr>
            <a:spLocks noGrp="1"/>
          </p:cNvSpPr>
          <p:nvPr>
            <p:ph type="pic" sz="half" idx="13"/>
          </p:nvPr>
        </p:nvSpPr>
        <p:spPr>
          <a:xfrm>
            <a:off x="1239725" y="3195610"/>
            <a:ext cx="6516144" cy="4110463"/>
          </a:xfrm>
          <a:prstGeom prst="rect">
            <a:avLst/>
          </a:prstGeom>
          <a:blipFill>
            <a:blip r:embed="rId2" cstate="screen"/>
            <a:stretch>
              <a:fillRect/>
            </a:stretch>
          </a:blipFill>
        </p:spPr>
        <p:txBody>
          <a:bodyPr lIns="91439" tIns="45719" rIns="91439" bIns="45719">
            <a:noAutofit/>
          </a:bodyPr>
          <a:lstStyle/>
          <a:p>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x">
  <p:cSld name="068">
    <p:spTree>
      <p:nvGrpSpPr>
        <p:cNvPr id="1" name=""/>
        <p:cNvGrpSpPr/>
        <p:nvPr/>
      </p:nvGrpSpPr>
      <p:grpSpPr>
        <a:xfrm>
          <a:off x="0" y="0"/>
          <a:ext cx="0" cy="0"/>
          <a:chOff x="0" y="0"/>
          <a:chExt cx="0" cy="0"/>
        </a:xfrm>
      </p:grpSpPr>
      <p:sp>
        <p:nvSpPr>
          <p:cNvPr id="558" name="Bild"/>
          <p:cNvSpPr>
            <a:spLocks noGrp="1"/>
          </p:cNvSpPr>
          <p:nvPr>
            <p:ph type="pic" sz="quarter" idx="13"/>
          </p:nvPr>
        </p:nvSpPr>
        <p:spPr>
          <a:xfrm>
            <a:off x="6613776" y="994575"/>
            <a:ext cx="871899" cy="1860085"/>
          </a:xfrm>
          <a:prstGeom prst="rect">
            <a:avLst/>
          </a:prstGeom>
        </p:spPr>
        <p:txBody>
          <a:bodyPr lIns="91439" tIns="45719" rIns="91439" bIns="45719">
            <a:noAutofit/>
          </a:bodyPr>
          <a:lstStyle/>
          <a:p>
            <a:endParaRPr/>
          </a:p>
        </p:txBody>
      </p:sp>
      <p:sp>
        <p:nvSpPr>
          <p:cNvPr id="559" name="Bild"/>
          <p:cNvSpPr>
            <a:spLocks noGrp="1"/>
          </p:cNvSpPr>
          <p:nvPr>
            <p:ph type="pic" sz="quarter" idx="14"/>
          </p:nvPr>
        </p:nvSpPr>
        <p:spPr>
          <a:xfrm>
            <a:off x="4358137" y="1979377"/>
            <a:ext cx="1861153" cy="869940"/>
          </a:xfrm>
          <a:prstGeom prst="rect">
            <a:avLst/>
          </a:prstGeom>
        </p:spPr>
        <p:txBody>
          <a:bodyPr lIns="91439" tIns="45719" rIns="91439" bIns="45719">
            <a:noAutofit/>
          </a:bodyPr>
          <a:lstStyle/>
          <a:p>
            <a:endParaRPr/>
          </a:p>
        </p:txBody>
      </p:sp>
      <p:sp>
        <p:nvSpPr>
          <p:cNvPr id="560" name="Bild"/>
          <p:cNvSpPr>
            <a:spLocks noGrp="1"/>
          </p:cNvSpPr>
          <p:nvPr>
            <p:ph type="pic" sz="quarter" idx="15"/>
          </p:nvPr>
        </p:nvSpPr>
        <p:spPr>
          <a:xfrm>
            <a:off x="8118344" y="1690578"/>
            <a:ext cx="425451" cy="539751"/>
          </a:xfrm>
          <a:prstGeom prst="rect">
            <a:avLst/>
          </a:prstGeom>
        </p:spPr>
        <p:txBody>
          <a:bodyPr lIns="91439" tIns="45719" rIns="91439" bIns="45719">
            <a:noAutofit/>
          </a:bodyPr>
          <a:lstStyle/>
          <a:p>
            <a:endParaRPr/>
          </a:p>
        </p:txBody>
      </p:sp>
      <p:sp>
        <p:nvSpPr>
          <p:cNvPr id="561" name="Bild"/>
          <p:cNvSpPr>
            <a:spLocks noGrp="1"/>
          </p:cNvSpPr>
          <p:nvPr>
            <p:ph type="pic" sz="quarter" idx="16"/>
          </p:nvPr>
        </p:nvSpPr>
        <p:spPr>
          <a:xfrm>
            <a:off x="9047185" y="1690578"/>
            <a:ext cx="425451" cy="539751"/>
          </a:xfrm>
          <a:prstGeom prst="rect">
            <a:avLst/>
          </a:prstGeom>
        </p:spPr>
        <p:txBody>
          <a:bodyPr lIns="91439" tIns="45719" rIns="91439" bIns="45719">
            <a:noAutofit/>
          </a:bodyPr>
          <a:lstStyle/>
          <a:p>
            <a:endParaRPr/>
          </a:p>
        </p:txBody>
      </p:sp>
      <p:sp>
        <p:nvSpPr>
          <p:cNvPr id="562" name="Bild"/>
          <p:cNvSpPr>
            <a:spLocks noGrp="1"/>
          </p:cNvSpPr>
          <p:nvPr>
            <p:ph type="pic" sz="quarter" idx="17"/>
          </p:nvPr>
        </p:nvSpPr>
        <p:spPr>
          <a:xfrm>
            <a:off x="9976027" y="1690578"/>
            <a:ext cx="425451" cy="539751"/>
          </a:xfrm>
          <a:prstGeom prst="rect">
            <a:avLst/>
          </a:prstGeom>
        </p:spPr>
        <p:txBody>
          <a:bodyPr lIns="91439" tIns="45719" rIns="91439" bIns="45719">
            <a:noAutofit/>
          </a:bodyPr>
          <a:lstStyle/>
          <a:p>
            <a:endParaRPr/>
          </a:p>
        </p:txBody>
      </p:sp>
      <p:sp>
        <p:nvSpPr>
          <p:cNvPr id="563" name="Bild"/>
          <p:cNvSpPr>
            <a:spLocks noGrp="1"/>
          </p:cNvSpPr>
          <p:nvPr>
            <p:ph type="pic" sz="quarter" idx="18"/>
          </p:nvPr>
        </p:nvSpPr>
        <p:spPr>
          <a:xfrm>
            <a:off x="10881210" y="1690578"/>
            <a:ext cx="425451" cy="539751"/>
          </a:xfrm>
          <a:prstGeom prst="rect">
            <a:avLst/>
          </a:prstGeom>
        </p:spPr>
        <p:txBody>
          <a:bodyPr lIns="91439" tIns="45719" rIns="91439" bIns="45719">
            <a:noAutofit/>
          </a:bodyPr>
          <a:lstStyle/>
          <a:p>
            <a:endParaRPr/>
          </a:p>
        </p:txBody>
      </p:sp>
      <p:sp>
        <p:nvSpPr>
          <p:cNvPr id="564" name="Bild"/>
          <p:cNvSpPr>
            <a:spLocks noGrp="1"/>
          </p:cNvSpPr>
          <p:nvPr>
            <p:ph type="pic" sz="quarter" idx="19"/>
          </p:nvPr>
        </p:nvSpPr>
        <p:spPr>
          <a:xfrm>
            <a:off x="7440217" y="3427881"/>
            <a:ext cx="3542122" cy="2234407"/>
          </a:xfrm>
          <a:prstGeom prst="rect">
            <a:avLst/>
          </a:prstGeom>
        </p:spPr>
        <p:txBody>
          <a:bodyPr lIns="91439" tIns="45719" rIns="91439" bIns="45719">
            <a:noAutofit/>
          </a:bodyPr>
          <a:lstStyle/>
          <a:p>
            <a:endParaRPr/>
          </a:p>
        </p:txBody>
      </p:sp>
      <p:sp>
        <p:nvSpPr>
          <p:cNvPr id="565" name="Bild"/>
          <p:cNvSpPr>
            <a:spLocks noGrp="1"/>
          </p:cNvSpPr>
          <p:nvPr>
            <p:ph type="pic" sz="quarter" idx="20"/>
          </p:nvPr>
        </p:nvSpPr>
        <p:spPr>
          <a:xfrm>
            <a:off x="5560053" y="4867850"/>
            <a:ext cx="498873" cy="889127"/>
          </a:xfrm>
          <a:prstGeom prst="rect">
            <a:avLst/>
          </a:prstGeom>
        </p:spPr>
        <p:txBody>
          <a:bodyPr lIns="91439" tIns="45719" rIns="91439" bIns="45719">
            <a:noAutofit/>
          </a:bodyPr>
          <a:lstStyle/>
          <a:p>
            <a:endParaRPr/>
          </a:p>
        </p:txBody>
      </p:sp>
      <p:sp>
        <p:nvSpPr>
          <p:cNvPr id="566" name="Bild"/>
          <p:cNvSpPr>
            <a:spLocks noGrp="1"/>
          </p:cNvSpPr>
          <p:nvPr>
            <p:ph type="pic" sz="quarter" idx="21"/>
          </p:nvPr>
        </p:nvSpPr>
        <p:spPr>
          <a:xfrm>
            <a:off x="4113335" y="4152007"/>
            <a:ext cx="1186062" cy="1576587"/>
          </a:xfrm>
          <a:prstGeom prst="rect">
            <a:avLst/>
          </a:prstGeom>
        </p:spPr>
        <p:txBody>
          <a:bodyPr lIns="91439" tIns="45719" rIns="91439" bIns="45719">
            <a:noAutofit/>
          </a:bodyPr>
          <a:lstStyle/>
          <a:p>
            <a:endParaRPr/>
          </a:p>
        </p:txBody>
      </p:sp>
      <p:sp>
        <p:nvSpPr>
          <p:cNvPr id="567" name="Bild"/>
          <p:cNvSpPr>
            <a:spLocks noGrp="1"/>
          </p:cNvSpPr>
          <p:nvPr>
            <p:ph type="pic" sz="quarter" idx="22"/>
          </p:nvPr>
        </p:nvSpPr>
        <p:spPr>
          <a:xfrm>
            <a:off x="2142647" y="4158357"/>
            <a:ext cx="1186062" cy="1576587"/>
          </a:xfrm>
          <a:prstGeom prst="rect">
            <a:avLst/>
          </a:prstGeom>
        </p:spPr>
        <p:txBody>
          <a:bodyPr lIns="91439" tIns="45719" rIns="91439" bIns="45719">
            <a:noAutofit/>
          </a:bodyPr>
          <a:lstStyle/>
          <a:p>
            <a:endParaRPr/>
          </a:p>
        </p:txBody>
      </p:sp>
      <p:sp>
        <p:nvSpPr>
          <p:cNvPr id="568" name="Bild"/>
          <p:cNvSpPr>
            <a:spLocks noGrp="1"/>
          </p:cNvSpPr>
          <p:nvPr>
            <p:ph type="pic" sz="quarter" idx="23"/>
          </p:nvPr>
        </p:nvSpPr>
        <p:spPr>
          <a:xfrm>
            <a:off x="1308318" y="4867850"/>
            <a:ext cx="492522" cy="882777"/>
          </a:xfrm>
          <a:prstGeom prst="rect">
            <a:avLst/>
          </a:prstGeom>
        </p:spPr>
        <p:txBody>
          <a:bodyPr lIns="91439" tIns="45719" rIns="91439" bIns="45719">
            <a:noAutofit/>
          </a:bodyPr>
          <a:lstStyle/>
          <a:p>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x">
  <p:cSld name="070">
    <p:spTree>
      <p:nvGrpSpPr>
        <p:cNvPr id="1" name=""/>
        <p:cNvGrpSpPr/>
        <p:nvPr/>
      </p:nvGrpSpPr>
      <p:grpSpPr>
        <a:xfrm>
          <a:off x="0" y="0"/>
          <a:ext cx="0" cy="0"/>
          <a:chOff x="0" y="0"/>
          <a:chExt cx="0" cy="0"/>
        </a:xfrm>
      </p:grpSpPr>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x">
  <p:cSld name="Titel &amp; Untertitel">
    <p:spTree>
      <p:nvGrpSpPr>
        <p:cNvPr id="1" name=""/>
        <p:cNvGrpSpPr/>
        <p:nvPr/>
      </p:nvGrpSpPr>
      <p:grpSpPr>
        <a:xfrm>
          <a:off x="0" y="0"/>
          <a:ext cx="0" cy="0"/>
          <a:chOff x="0" y="0"/>
          <a:chExt cx="0" cy="0"/>
        </a:xfrm>
      </p:grpSpPr>
      <p:sp>
        <p:nvSpPr>
          <p:cNvPr id="583" name="Titeltext"/>
          <p:cNvSpPr txBox="1">
            <a:spLocks noGrp="1"/>
          </p:cNvSpPr>
          <p:nvPr>
            <p:ph type="title" hasCustomPrompt="1"/>
          </p:nvPr>
        </p:nvSpPr>
        <p:spPr>
          <a:xfrm>
            <a:off x="1013520" y="1012924"/>
            <a:ext cx="10158611" cy="891382"/>
          </a:xfrm>
          <a:prstGeom prst="rect">
            <a:avLst/>
          </a:prstGeom>
        </p:spPr>
        <p:txBody>
          <a:bodyPr lIns="0" tIns="0" rIns="0" bIns="0" anchor="t"/>
          <a:lstStyle>
            <a:lvl1pPr>
              <a:defRPr sz="5600" spc="280">
                <a:solidFill>
                  <a:srgbClr val="212121"/>
                </a:solidFill>
              </a:defRPr>
            </a:lvl1pPr>
          </a:lstStyle>
          <a:p>
            <a:r>
              <a:t>Titeltext</a:t>
            </a:r>
          </a:p>
        </p:txBody>
      </p:sp>
      <p:sp>
        <p:nvSpPr>
          <p:cNvPr id="584" name="Textebene 1…"/>
          <p:cNvSpPr txBox="1">
            <a:spLocks noGrp="1"/>
          </p:cNvSpPr>
          <p:nvPr>
            <p:ph type="body" sz="half" idx="1" hasCustomPrompt="1"/>
          </p:nvPr>
        </p:nvSpPr>
        <p:spPr>
          <a:xfrm>
            <a:off x="1013520" y="2288540"/>
            <a:ext cx="10158611" cy="2924067"/>
          </a:xfrm>
          <a:prstGeom prst="rect">
            <a:avLst/>
          </a:prstGeom>
        </p:spPr>
        <p:txBody>
          <a:bodyPr/>
          <a:lstStyle>
            <a:lvl1pPr algn="ctr">
              <a:lnSpc>
                <a:spcPct val="100000"/>
              </a:lnSpc>
              <a:defRPr sz="4200" b="1">
                <a:solidFill>
                  <a:srgbClr val="212121"/>
                </a:solidFill>
                <a:latin typeface="Helvetica"/>
                <a:ea typeface="Helvetica"/>
                <a:cs typeface="Helvetica"/>
                <a:sym typeface="Helvetica"/>
              </a:defRPr>
            </a:lvl1pPr>
            <a:lvl2pPr algn="ctr">
              <a:lnSpc>
                <a:spcPct val="100000"/>
              </a:lnSpc>
              <a:defRPr sz="1000" spc="50">
                <a:solidFill>
                  <a:srgbClr val="212121"/>
                </a:solidFill>
                <a:latin typeface="Montserrat"/>
                <a:ea typeface="Montserrat"/>
                <a:cs typeface="Montserrat"/>
                <a:sym typeface="Montserrat"/>
              </a:defRPr>
            </a:lvl2pPr>
            <a:lvl3pPr>
              <a:lnSpc>
                <a:spcPct val="100000"/>
              </a:lnSpc>
              <a:spcBef>
                <a:spcPts val="2950"/>
              </a:spcBef>
              <a:defRPr sz="1500">
                <a:solidFill>
                  <a:srgbClr val="5E5E5E"/>
                </a:solidFill>
                <a:latin typeface="Montserrat Light"/>
                <a:ea typeface="Montserrat Light"/>
                <a:cs typeface="Montserrat Light"/>
                <a:sym typeface="Montserrat Light"/>
              </a:defRPr>
            </a:lvl3pPr>
            <a:lvl4pPr>
              <a:lnSpc>
                <a:spcPct val="100000"/>
              </a:lnSpc>
              <a:spcBef>
                <a:spcPts val="2250"/>
              </a:spcBef>
              <a:defRPr sz="1500">
                <a:solidFill>
                  <a:srgbClr val="929292"/>
                </a:solidFill>
              </a:defRPr>
            </a:lvl4pPr>
            <a:lvl5pPr algn="ctr">
              <a:lnSpc>
                <a:spcPct val="100000"/>
              </a:lnSpc>
              <a:defRPr sz="1500">
                <a:solidFill>
                  <a:srgbClr val="009193"/>
                </a:solidFill>
              </a:defRPr>
            </a:lvl5pPr>
          </a:lstStyle>
          <a:p>
            <a:r>
              <a:t>Textebene 1</a:t>
            </a:r>
          </a:p>
          <a:p>
            <a:pPr lvl="1"/>
            <a:r>
              <a:t>Textebene 2</a:t>
            </a:r>
          </a:p>
          <a:p>
            <a:pPr lvl="2"/>
            <a:r>
              <a:t>Textebene 3</a:t>
            </a:r>
          </a:p>
          <a:p>
            <a:pPr lvl="3"/>
            <a:r>
              <a:t>Textebene 4</a:t>
            </a:r>
          </a:p>
          <a:p>
            <a:pPr lvl="4"/>
            <a:r>
              <a:t>Textebene 5</a:t>
            </a:r>
          </a:p>
        </p:txBody>
      </p:sp>
      <p:sp>
        <p:nvSpPr>
          <p:cNvPr id="585" name="Foliennummer"/>
          <p:cNvSpPr txBox="1">
            <a:spLocks noGrp="1"/>
          </p:cNvSpPr>
          <p:nvPr>
            <p:ph type="sldNum" sz="quarter" idx="2"/>
          </p:nvPr>
        </p:nvSpPr>
        <p:spPr>
          <a:xfrm>
            <a:off x="10924480" y="6159500"/>
            <a:ext cx="327013" cy="318036"/>
          </a:xfrm>
          <a:prstGeom prst="rect">
            <a:avLst/>
          </a:prstGeom>
        </p:spPr>
        <p:txBody>
          <a:bodyPr wrap="none"/>
          <a:lstStyle>
            <a:lvl1pPr algn="l">
              <a:spcBef>
                <a:spcPts val="2250"/>
              </a:spcBef>
              <a:defRPr sz="1400">
                <a:solidFill>
                  <a:srgbClr val="797979"/>
                </a:solidFill>
                <a:latin typeface="+mn-lt"/>
                <a:ea typeface="+mn-ea"/>
                <a:cs typeface="+mn-cs"/>
                <a:sym typeface="Open Sans"/>
              </a:defRPr>
            </a:lvl1pPr>
          </a:lstStyle>
          <a:p>
            <a:fld id="{86CB4B4D-7CA3-9044-876B-883B54F8677D}" type="slidenum">
              <a:r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722C881-E24C-4717-B291-B5FFE998FF3D}" type="datetimeFigureOut">
              <a:rPr lang="zh-CN" altLang="en-US" smtClean="0"/>
              <a:t>2023/6/26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AD2924C-6569-490B-8CEC-EF60C6EE1D3A}" type="slidenum">
              <a:rPr lang="zh-CN" altLang="en-US" smtClean="0"/>
              <a:t>‹#›</a:t>
            </a:fld>
            <a:endParaRPr lang="zh-CN" altLang="en-US"/>
          </a:p>
        </p:txBody>
      </p:sp>
    </p:spTree>
  </p:cSld>
  <p:clrMapOvr>
    <a:masterClrMapping/>
  </p:clrMapOvr>
  <p:hf sldNum="0" ftr="0" dt="0"/>
</p:sldLayout>
</file>

<file path=ppt/slideLayouts/slideLayout80.xml><?xml version="1.0" encoding="utf-8"?>
<p:sldLayout xmlns:a="http://schemas.openxmlformats.org/drawingml/2006/main" xmlns:r="http://schemas.openxmlformats.org/officeDocument/2006/relationships" xmlns:p="http://schemas.openxmlformats.org/presentationml/2006/main" type="tx">
  <p:cSld name="1_Titel &amp; Untertitel">
    <p:spTree>
      <p:nvGrpSpPr>
        <p:cNvPr id="1" name=""/>
        <p:cNvGrpSpPr/>
        <p:nvPr/>
      </p:nvGrpSpPr>
      <p:grpSpPr>
        <a:xfrm>
          <a:off x="0" y="0"/>
          <a:ext cx="0" cy="0"/>
          <a:chOff x="0" y="0"/>
          <a:chExt cx="0" cy="0"/>
        </a:xfrm>
      </p:grpSpPr>
      <p:sp>
        <p:nvSpPr>
          <p:cNvPr id="592" name="Titeltext"/>
          <p:cNvSpPr txBox="1">
            <a:spLocks noGrp="1"/>
          </p:cNvSpPr>
          <p:nvPr>
            <p:ph type="title" hasCustomPrompt="1"/>
          </p:nvPr>
        </p:nvSpPr>
        <p:spPr>
          <a:xfrm>
            <a:off x="1013520" y="1012924"/>
            <a:ext cx="10158611" cy="891382"/>
          </a:xfrm>
          <a:prstGeom prst="rect">
            <a:avLst/>
          </a:prstGeom>
        </p:spPr>
        <p:txBody>
          <a:bodyPr lIns="0" tIns="0" rIns="0" bIns="0" anchor="t"/>
          <a:lstStyle>
            <a:lvl1pPr>
              <a:defRPr sz="5600" spc="280">
                <a:solidFill>
                  <a:srgbClr val="212121"/>
                </a:solidFill>
              </a:defRPr>
            </a:lvl1pPr>
          </a:lstStyle>
          <a:p>
            <a:r>
              <a:t>Titeltext</a:t>
            </a:r>
          </a:p>
        </p:txBody>
      </p:sp>
      <p:sp>
        <p:nvSpPr>
          <p:cNvPr id="593" name="Textebene 1…"/>
          <p:cNvSpPr txBox="1">
            <a:spLocks noGrp="1"/>
          </p:cNvSpPr>
          <p:nvPr>
            <p:ph type="body" sz="half" idx="1" hasCustomPrompt="1"/>
          </p:nvPr>
        </p:nvSpPr>
        <p:spPr>
          <a:xfrm>
            <a:off x="1013520" y="2288540"/>
            <a:ext cx="10158611" cy="2924067"/>
          </a:xfrm>
          <a:prstGeom prst="rect">
            <a:avLst/>
          </a:prstGeom>
        </p:spPr>
        <p:txBody>
          <a:bodyPr/>
          <a:lstStyle>
            <a:lvl1pPr algn="ctr">
              <a:lnSpc>
                <a:spcPct val="100000"/>
              </a:lnSpc>
              <a:defRPr sz="4200" b="1">
                <a:solidFill>
                  <a:srgbClr val="212121"/>
                </a:solidFill>
                <a:latin typeface="Helvetica"/>
                <a:ea typeface="Helvetica"/>
                <a:cs typeface="Helvetica"/>
                <a:sym typeface="Helvetica"/>
              </a:defRPr>
            </a:lvl1pPr>
            <a:lvl2pPr algn="ctr">
              <a:lnSpc>
                <a:spcPct val="100000"/>
              </a:lnSpc>
              <a:defRPr sz="1000" spc="50">
                <a:solidFill>
                  <a:srgbClr val="212121"/>
                </a:solidFill>
                <a:latin typeface="Montserrat"/>
                <a:ea typeface="Montserrat"/>
                <a:cs typeface="Montserrat"/>
                <a:sym typeface="Montserrat"/>
              </a:defRPr>
            </a:lvl2pPr>
            <a:lvl3pPr>
              <a:lnSpc>
                <a:spcPct val="100000"/>
              </a:lnSpc>
              <a:spcBef>
                <a:spcPts val="2950"/>
              </a:spcBef>
              <a:defRPr sz="1500">
                <a:solidFill>
                  <a:srgbClr val="5E5E5E"/>
                </a:solidFill>
                <a:latin typeface="Montserrat Light"/>
                <a:ea typeface="Montserrat Light"/>
                <a:cs typeface="Montserrat Light"/>
                <a:sym typeface="Montserrat Light"/>
              </a:defRPr>
            </a:lvl3pPr>
            <a:lvl4pPr>
              <a:lnSpc>
                <a:spcPct val="100000"/>
              </a:lnSpc>
              <a:spcBef>
                <a:spcPts val="2250"/>
              </a:spcBef>
              <a:defRPr sz="1500">
                <a:solidFill>
                  <a:srgbClr val="929292"/>
                </a:solidFill>
              </a:defRPr>
            </a:lvl4pPr>
            <a:lvl5pPr algn="ctr">
              <a:lnSpc>
                <a:spcPct val="100000"/>
              </a:lnSpc>
              <a:defRPr sz="1500">
                <a:solidFill>
                  <a:srgbClr val="009193"/>
                </a:solidFill>
              </a:defRPr>
            </a:lvl5pPr>
          </a:lstStyle>
          <a:p>
            <a:r>
              <a:t>Textebene 1</a:t>
            </a:r>
          </a:p>
          <a:p>
            <a:pPr lvl="1"/>
            <a:r>
              <a:t>Textebene 2</a:t>
            </a:r>
          </a:p>
          <a:p>
            <a:pPr lvl="2"/>
            <a:r>
              <a:t>Textebene 3</a:t>
            </a:r>
          </a:p>
          <a:p>
            <a:pPr lvl="3"/>
            <a:r>
              <a:t>Textebene 4</a:t>
            </a:r>
          </a:p>
          <a:p>
            <a:pPr lvl="4"/>
            <a:r>
              <a:t>Textebene 5</a:t>
            </a:r>
          </a:p>
        </p:txBody>
      </p:sp>
      <p:sp>
        <p:nvSpPr>
          <p:cNvPr id="594" name="Foliennummer"/>
          <p:cNvSpPr txBox="1">
            <a:spLocks noGrp="1"/>
          </p:cNvSpPr>
          <p:nvPr>
            <p:ph type="sldNum" sz="quarter" idx="2"/>
          </p:nvPr>
        </p:nvSpPr>
        <p:spPr>
          <a:xfrm>
            <a:off x="10924480" y="6159500"/>
            <a:ext cx="327013" cy="318036"/>
          </a:xfrm>
          <a:prstGeom prst="rect">
            <a:avLst/>
          </a:prstGeom>
        </p:spPr>
        <p:txBody>
          <a:bodyPr wrap="none"/>
          <a:lstStyle>
            <a:lvl1pPr algn="l">
              <a:spcBef>
                <a:spcPts val="2250"/>
              </a:spcBef>
              <a:defRPr sz="1400">
                <a:solidFill>
                  <a:srgbClr val="797979"/>
                </a:solidFill>
                <a:latin typeface="+mn-lt"/>
                <a:ea typeface="+mn-ea"/>
                <a:cs typeface="+mn-cs"/>
                <a:sym typeface="Open Sans"/>
              </a:defRPr>
            </a:lvl1pPr>
          </a:lstStyle>
          <a:p>
            <a:fld id="{86CB4B4D-7CA3-9044-876B-883B54F8677D}" type="slidenum">
              <a:rPr/>
              <a:t>‹#›</a:t>
            </a:fld>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t>2023/6/26</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t>2023/6/26</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722C881-E24C-4717-B291-B5FFE998FF3D}" type="datetimeFigureOut">
              <a:rPr lang="zh-CN" altLang="en-US" smtClean="0"/>
              <a:t>2023/6/26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D2924C-6569-490B-8CEC-EF60C6EE1D3A}" type="slidenum">
              <a:rPr lang="zh-CN" altLang="en-US" smtClean="0"/>
              <a:t>‹#›</a:t>
            </a:fld>
            <a:endParaRPr lang="zh-CN" altLang="en-US"/>
          </a:p>
        </p:txBody>
      </p:sp>
    </p:spTree>
  </p:cSld>
  <p:clrMapOvr>
    <a:masterClrMapping/>
  </p:clrMapOvr>
  <p:hf sldNum="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slideLayout" Target="../slideLayouts/slideLayout50.xml"/><Relationship Id="rId39" Type="http://schemas.openxmlformats.org/officeDocument/2006/relationships/slideLayout" Target="../slideLayouts/slideLayout63.xml"/><Relationship Id="rId21" Type="http://schemas.openxmlformats.org/officeDocument/2006/relationships/slideLayout" Target="../slideLayouts/slideLayout45.xml"/><Relationship Id="rId34" Type="http://schemas.openxmlformats.org/officeDocument/2006/relationships/slideLayout" Target="../slideLayouts/slideLayout58.xml"/><Relationship Id="rId42" Type="http://schemas.openxmlformats.org/officeDocument/2006/relationships/slideLayout" Target="../slideLayouts/slideLayout66.xml"/><Relationship Id="rId47" Type="http://schemas.openxmlformats.org/officeDocument/2006/relationships/slideLayout" Target="../slideLayouts/slideLayout71.xml"/><Relationship Id="rId50" Type="http://schemas.openxmlformats.org/officeDocument/2006/relationships/slideLayout" Target="../slideLayouts/slideLayout74.xml"/><Relationship Id="rId55" Type="http://schemas.openxmlformats.org/officeDocument/2006/relationships/slideLayout" Target="../slideLayouts/slideLayout79.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9" Type="http://schemas.openxmlformats.org/officeDocument/2006/relationships/slideLayout" Target="../slideLayouts/slideLayout53.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32" Type="http://schemas.openxmlformats.org/officeDocument/2006/relationships/slideLayout" Target="../slideLayouts/slideLayout56.xml"/><Relationship Id="rId37" Type="http://schemas.openxmlformats.org/officeDocument/2006/relationships/slideLayout" Target="../slideLayouts/slideLayout61.xml"/><Relationship Id="rId40" Type="http://schemas.openxmlformats.org/officeDocument/2006/relationships/slideLayout" Target="../slideLayouts/slideLayout64.xml"/><Relationship Id="rId45" Type="http://schemas.openxmlformats.org/officeDocument/2006/relationships/slideLayout" Target="../slideLayouts/slideLayout69.xml"/><Relationship Id="rId53" Type="http://schemas.openxmlformats.org/officeDocument/2006/relationships/slideLayout" Target="../slideLayouts/slideLayout77.xml"/><Relationship Id="rId5" Type="http://schemas.openxmlformats.org/officeDocument/2006/relationships/slideLayout" Target="../slideLayouts/slideLayout29.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 Id="rId27" Type="http://schemas.openxmlformats.org/officeDocument/2006/relationships/slideLayout" Target="../slideLayouts/slideLayout51.xml"/><Relationship Id="rId30" Type="http://schemas.openxmlformats.org/officeDocument/2006/relationships/slideLayout" Target="../slideLayouts/slideLayout54.xml"/><Relationship Id="rId35" Type="http://schemas.openxmlformats.org/officeDocument/2006/relationships/slideLayout" Target="../slideLayouts/slideLayout59.xml"/><Relationship Id="rId43" Type="http://schemas.openxmlformats.org/officeDocument/2006/relationships/slideLayout" Target="../slideLayouts/slideLayout67.xml"/><Relationship Id="rId48" Type="http://schemas.openxmlformats.org/officeDocument/2006/relationships/slideLayout" Target="../slideLayouts/slideLayout72.xml"/><Relationship Id="rId56" Type="http://schemas.openxmlformats.org/officeDocument/2006/relationships/slideLayout" Target="../slideLayouts/slideLayout80.xml"/><Relationship Id="rId8" Type="http://schemas.openxmlformats.org/officeDocument/2006/relationships/slideLayout" Target="../slideLayouts/slideLayout32.xml"/><Relationship Id="rId51" Type="http://schemas.openxmlformats.org/officeDocument/2006/relationships/slideLayout" Target="../slideLayouts/slideLayout75.xml"/><Relationship Id="rId3" Type="http://schemas.openxmlformats.org/officeDocument/2006/relationships/slideLayout" Target="../slideLayouts/slideLayout27.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33" Type="http://schemas.openxmlformats.org/officeDocument/2006/relationships/slideLayout" Target="../slideLayouts/slideLayout57.xml"/><Relationship Id="rId38" Type="http://schemas.openxmlformats.org/officeDocument/2006/relationships/slideLayout" Target="../slideLayouts/slideLayout62.xml"/><Relationship Id="rId46" Type="http://schemas.openxmlformats.org/officeDocument/2006/relationships/slideLayout" Target="../slideLayouts/slideLayout70.xml"/><Relationship Id="rId20" Type="http://schemas.openxmlformats.org/officeDocument/2006/relationships/slideLayout" Target="../slideLayouts/slideLayout44.xml"/><Relationship Id="rId41" Type="http://schemas.openxmlformats.org/officeDocument/2006/relationships/slideLayout" Target="../slideLayouts/slideLayout65.xml"/><Relationship Id="rId54" Type="http://schemas.openxmlformats.org/officeDocument/2006/relationships/slideLayout" Target="../slideLayouts/slideLayout78.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28" Type="http://schemas.openxmlformats.org/officeDocument/2006/relationships/slideLayout" Target="../slideLayouts/slideLayout52.xml"/><Relationship Id="rId36" Type="http://schemas.openxmlformats.org/officeDocument/2006/relationships/slideLayout" Target="../slideLayouts/slideLayout60.xml"/><Relationship Id="rId49" Type="http://schemas.openxmlformats.org/officeDocument/2006/relationships/slideLayout" Target="../slideLayouts/slideLayout73.xml"/><Relationship Id="rId57" Type="http://schemas.openxmlformats.org/officeDocument/2006/relationships/theme" Target="../theme/theme3.xml"/><Relationship Id="rId10" Type="http://schemas.openxmlformats.org/officeDocument/2006/relationships/slideLayout" Target="../slideLayouts/slideLayout34.xml"/><Relationship Id="rId31" Type="http://schemas.openxmlformats.org/officeDocument/2006/relationships/slideLayout" Target="../slideLayouts/slideLayout55.xml"/><Relationship Id="rId44" Type="http://schemas.openxmlformats.org/officeDocument/2006/relationships/slideLayout" Target="../slideLayouts/slideLayout68.xml"/><Relationship Id="rId52" Type="http://schemas.openxmlformats.org/officeDocument/2006/relationships/slideLayout" Target="../slideLayouts/slideLayout76.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83.xml"/><Relationship Id="rId2" Type="http://schemas.openxmlformats.org/officeDocument/2006/relationships/slideLayout" Target="../slideLayouts/slideLayout82.xml"/><Relationship Id="rId1" Type="http://schemas.openxmlformats.org/officeDocument/2006/relationships/slideLayout" Target="../slideLayouts/slideLayout81.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51925"/>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22C881-E24C-4717-B291-B5FFE998FF3D}" type="datetimeFigureOut">
              <a:rPr lang="zh-CN" altLang="en-US" smtClean="0"/>
              <a:t>2023/6/26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D2924C-6569-490B-8CEC-EF60C6EE1D3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15192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151925"/>
        </a:solidFill>
        <a:effectLst/>
      </p:bgPr>
    </p:bg>
    <p:spTree>
      <p:nvGrpSpPr>
        <p:cNvPr id="1" name=""/>
        <p:cNvGrpSpPr/>
        <p:nvPr/>
      </p:nvGrpSpPr>
      <p:grpSpPr>
        <a:xfrm>
          <a:off x="0" y="0"/>
          <a:ext cx="0" cy="0"/>
          <a:chOff x="0" y="0"/>
          <a:chExt cx="0" cy="0"/>
        </a:xfrm>
      </p:grpSpPr>
      <p:sp>
        <p:nvSpPr>
          <p:cNvPr id="2" name="Foliennummer"/>
          <p:cNvSpPr txBox="1">
            <a:spLocks noGrp="1"/>
          </p:cNvSpPr>
          <p:nvPr>
            <p:ph type="sldNum" sz="quarter" idx="2"/>
          </p:nvPr>
        </p:nvSpPr>
        <p:spPr>
          <a:xfrm>
            <a:off x="10922000" y="6223000"/>
            <a:ext cx="635000" cy="287258"/>
          </a:xfrm>
          <a:prstGeom prst="rect">
            <a:avLst/>
          </a:prstGeom>
          <a:ln w="12700">
            <a:miter lim="400000"/>
          </a:ln>
        </p:spPr>
        <p:txBody>
          <a:bodyPr lIns="50800" tIns="50800" rIns="50800" bIns="50800">
            <a:spAutoFit/>
          </a:bodyPr>
          <a:lstStyle>
            <a:lvl1pPr algn="r">
              <a:defRPr sz="1200">
                <a:latin typeface="Helvetica"/>
                <a:ea typeface="Helvetica"/>
                <a:cs typeface="Helvetica"/>
                <a:sym typeface="Helvetica"/>
              </a:defRPr>
            </a:lvl1pPr>
          </a:lstStyle>
          <a:p>
            <a:fld id="{86CB4B4D-7CA3-9044-876B-883B54F8677D}" type="slidenum">
              <a:rPr/>
              <a:t>‹#›</a:t>
            </a:fld>
            <a:endParaRPr/>
          </a:p>
        </p:txBody>
      </p:sp>
      <p:sp>
        <p:nvSpPr>
          <p:cNvPr id="3" name="Titeltext"/>
          <p:cNvSpPr txBox="1">
            <a:spLocks noGrp="1"/>
          </p:cNvSpPr>
          <p:nvPr>
            <p:ph type="title"/>
          </p:nvPr>
        </p:nvSpPr>
        <p:spPr>
          <a:xfrm>
            <a:off x="365125" y="2374900"/>
            <a:ext cx="10414001" cy="2324100"/>
          </a:xfrm>
          <a:prstGeom prst="rect">
            <a:avLst/>
          </a:prstGeom>
          <a:ln w="12700">
            <a:miter lim="400000"/>
          </a:ln>
        </p:spPr>
        <p:txBody>
          <a:bodyPr lIns="50800" tIns="50800" rIns="50800" bIns="50800" anchor="b">
            <a:normAutofit/>
          </a:bodyPr>
          <a:lstStyle/>
          <a:p>
            <a:r>
              <a:t>Titeltext</a:t>
            </a:r>
          </a:p>
        </p:txBody>
      </p:sp>
      <p:sp>
        <p:nvSpPr>
          <p:cNvPr id="4" name="Textebene 1…"/>
          <p:cNvSpPr txBox="1">
            <a:spLocks noGrp="1"/>
          </p:cNvSpPr>
          <p:nvPr>
            <p:ph type="body" idx="1"/>
          </p:nvPr>
        </p:nvSpPr>
        <p:spPr>
          <a:xfrm>
            <a:off x="889000" y="3536950"/>
            <a:ext cx="10414000" cy="793750"/>
          </a:xfrm>
          <a:prstGeom prst="rect">
            <a:avLst/>
          </a:prstGeom>
          <a:ln w="12700">
            <a:miter lim="400000"/>
          </a:ln>
        </p:spPr>
        <p:txBody>
          <a:bodyPr lIns="50800" tIns="50800" rIns="50800" bIns="50800">
            <a:normAutofit/>
          </a:bodyPr>
          <a:lstStyle/>
          <a:p>
            <a:r>
              <a:t>Textebene 1</a:t>
            </a:r>
          </a:p>
          <a:p>
            <a:pPr lvl="1"/>
            <a:r>
              <a:t>Textebene 2</a:t>
            </a:r>
          </a:p>
          <a:p>
            <a:pPr lvl="2"/>
            <a:r>
              <a:t>Textebene 3</a:t>
            </a:r>
          </a:p>
          <a:p>
            <a:pPr lvl="3"/>
            <a:r>
              <a:t>Textebene 4</a:t>
            </a:r>
          </a:p>
          <a:p>
            <a:pPr lvl="4"/>
            <a:r>
              <a:t>Textebene 5</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 id="2147483704" r:id="rId30"/>
    <p:sldLayoutId id="2147483705" r:id="rId31"/>
    <p:sldLayoutId id="2147483706" r:id="rId32"/>
    <p:sldLayoutId id="2147483707" r:id="rId33"/>
    <p:sldLayoutId id="2147483708" r:id="rId34"/>
    <p:sldLayoutId id="2147483709" r:id="rId35"/>
    <p:sldLayoutId id="2147483710" r:id="rId36"/>
    <p:sldLayoutId id="2147483711" r:id="rId37"/>
    <p:sldLayoutId id="2147483712" r:id="rId38"/>
    <p:sldLayoutId id="2147483713" r:id="rId39"/>
    <p:sldLayoutId id="2147483714" r:id="rId40"/>
    <p:sldLayoutId id="2147483715" r:id="rId41"/>
    <p:sldLayoutId id="2147483716" r:id="rId42"/>
    <p:sldLayoutId id="2147483717" r:id="rId43"/>
    <p:sldLayoutId id="2147483718" r:id="rId44"/>
    <p:sldLayoutId id="2147483719" r:id="rId45"/>
    <p:sldLayoutId id="2147483720" r:id="rId46"/>
    <p:sldLayoutId id="2147483721" r:id="rId47"/>
    <p:sldLayoutId id="2147483722" r:id="rId48"/>
    <p:sldLayoutId id="2147483723" r:id="rId49"/>
    <p:sldLayoutId id="2147483724" r:id="rId50"/>
    <p:sldLayoutId id="2147483725" r:id="rId51"/>
    <p:sldLayoutId id="2147483726" r:id="rId52"/>
    <p:sldLayoutId id="2147483727" r:id="rId53"/>
    <p:sldLayoutId id="2147483728" r:id="rId54"/>
    <p:sldLayoutId id="2147483729" r:id="rId55"/>
    <p:sldLayoutId id="2147483730" r:id="rId56"/>
  </p:sldLayoutIdLst>
  <p:txStyles>
    <p:titleStyle>
      <a:lvl1pPr marL="0" marR="0" indent="0" algn="l" defTabSz="412750" rtl="0" latinLnBrk="0">
        <a:lnSpc>
          <a:spcPct val="90000"/>
        </a:lnSpc>
        <a:spcBef>
          <a:spcPts val="0"/>
        </a:spcBef>
        <a:spcAft>
          <a:spcPts val="0"/>
        </a:spcAft>
        <a:buClrTx/>
        <a:buSzTx/>
        <a:buFontTx/>
        <a:buNone/>
        <a:defRPr sz="3600" b="0" i="0" u="none" strike="noStrike" cap="none" spc="0" baseline="0">
          <a:ln>
            <a:noFill/>
          </a:ln>
          <a:solidFill>
            <a:srgbClr val="222222"/>
          </a:solidFill>
          <a:uFillTx/>
          <a:latin typeface="+mn-lt"/>
          <a:ea typeface="+mn-ea"/>
          <a:cs typeface="+mn-cs"/>
          <a:sym typeface="Open Sans"/>
        </a:defRPr>
      </a:lvl1pPr>
      <a:lvl2pPr marL="0" marR="0" indent="114300" algn="l" defTabSz="412750" rtl="0" latinLnBrk="0">
        <a:lnSpc>
          <a:spcPct val="90000"/>
        </a:lnSpc>
        <a:spcBef>
          <a:spcPts val="0"/>
        </a:spcBef>
        <a:spcAft>
          <a:spcPts val="0"/>
        </a:spcAft>
        <a:buClrTx/>
        <a:buSzTx/>
        <a:buFontTx/>
        <a:buNone/>
        <a:defRPr sz="3600" b="0" i="0" u="none" strike="noStrike" cap="none" spc="0" baseline="0">
          <a:ln>
            <a:noFill/>
          </a:ln>
          <a:solidFill>
            <a:srgbClr val="222222"/>
          </a:solidFill>
          <a:uFillTx/>
          <a:latin typeface="+mn-lt"/>
          <a:ea typeface="+mn-ea"/>
          <a:cs typeface="+mn-cs"/>
          <a:sym typeface="Open Sans"/>
        </a:defRPr>
      </a:lvl2pPr>
      <a:lvl3pPr marL="0" marR="0" indent="228600" algn="l" defTabSz="412750" rtl="0" latinLnBrk="0">
        <a:lnSpc>
          <a:spcPct val="90000"/>
        </a:lnSpc>
        <a:spcBef>
          <a:spcPts val="0"/>
        </a:spcBef>
        <a:spcAft>
          <a:spcPts val="0"/>
        </a:spcAft>
        <a:buClrTx/>
        <a:buSzTx/>
        <a:buFontTx/>
        <a:buNone/>
        <a:defRPr sz="3600" b="0" i="0" u="none" strike="noStrike" cap="none" spc="0" baseline="0">
          <a:ln>
            <a:noFill/>
          </a:ln>
          <a:solidFill>
            <a:srgbClr val="222222"/>
          </a:solidFill>
          <a:uFillTx/>
          <a:latin typeface="+mn-lt"/>
          <a:ea typeface="+mn-ea"/>
          <a:cs typeface="+mn-cs"/>
          <a:sym typeface="Open Sans"/>
        </a:defRPr>
      </a:lvl3pPr>
      <a:lvl4pPr marL="0" marR="0" indent="342900" algn="l" defTabSz="412750" rtl="0" latinLnBrk="0">
        <a:lnSpc>
          <a:spcPct val="90000"/>
        </a:lnSpc>
        <a:spcBef>
          <a:spcPts val="0"/>
        </a:spcBef>
        <a:spcAft>
          <a:spcPts val="0"/>
        </a:spcAft>
        <a:buClrTx/>
        <a:buSzTx/>
        <a:buFontTx/>
        <a:buNone/>
        <a:defRPr sz="3600" b="0" i="0" u="none" strike="noStrike" cap="none" spc="0" baseline="0">
          <a:ln>
            <a:noFill/>
          </a:ln>
          <a:solidFill>
            <a:srgbClr val="222222"/>
          </a:solidFill>
          <a:uFillTx/>
          <a:latin typeface="+mn-lt"/>
          <a:ea typeface="+mn-ea"/>
          <a:cs typeface="+mn-cs"/>
          <a:sym typeface="Open Sans"/>
        </a:defRPr>
      </a:lvl4pPr>
      <a:lvl5pPr marL="0" marR="0" indent="457200" algn="l" defTabSz="412750" rtl="0" latinLnBrk="0">
        <a:lnSpc>
          <a:spcPct val="90000"/>
        </a:lnSpc>
        <a:spcBef>
          <a:spcPts val="0"/>
        </a:spcBef>
        <a:spcAft>
          <a:spcPts val="0"/>
        </a:spcAft>
        <a:buClrTx/>
        <a:buSzTx/>
        <a:buFontTx/>
        <a:buNone/>
        <a:defRPr sz="3600" b="0" i="0" u="none" strike="noStrike" cap="none" spc="0" baseline="0">
          <a:ln>
            <a:noFill/>
          </a:ln>
          <a:solidFill>
            <a:srgbClr val="222222"/>
          </a:solidFill>
          <a:uFillTx/>
          <a:latin typeface="+mn-lt"/>
          <a:ea typeface="+mn-ea"/>
          <a:cs typeface="+mn-cs"/>
          <a:sym typeface="Open Sans"/>
        </a:defRPr>
      </a:lvl5pPr>
      <a:lvl6pPr marL="0" marR="0" indent="571500" algn="l" defTabSz="412750" rtl="0" latinLnBrk="0">
        <a:lnSpc>
          <a:spcPct val="90000"/>
        </a:lnSpc>
        <a:spcBef>
          <a:spcPts val="0"/>
        </a:spcBef>
        <a:spcAft>
          <a:spcPts val="0"/>
        </a:spcAft>
        <a:buClrTx/>
        <a:buSzTx/>
        <a:buFontTx/>
        <a:buNone/>
        <a:defRPr sz="3600" b="0" i="0" u="none" strike="noStrike" cap="none" spc="0" baseline="0">
          <a:ln>
            <a:noFill/>
          </a:ln>
          <a:solidFill>
            <a:srgbClr val="222222"/>
          </a:solidFill>
          <a:uFillTx/>
          <a:latin typeface="+mn-lt"/>
          <a:ea typeface="+mn-ea"/>
          <a:cs typeface="+mn-cs"/>
          <a:sym typeface="Open Sans"/>
        </a:defRPr>
      </a:lvl6pPr>
      <a:lvl7pPr marL="0" marR="0" indent="685800" algn="l" defTabSz="412750" rtl="0" latinLnBrk="0">
        <a:lnSpc>
          <a:spcPct val="90000"/>
        </a:lnSpc>
        <a:spcBef>
          <a:spcPts val="0"/>
        </a:spcBef>
        <a:spcAft>
          <a:spcPts val="0"/>
        </a:spcAft>
        <a:buClrTx/>
        <a:buSzTx/>
        <a:buFontTx/>
        <a:buNone/>
        <a:defRPr sz="3600" b="0" i="0" u="none" strike="noStrike" cap="none" spc="0" baseline="0">
          <a:ln>
            <a:noFill/>
          </a:ln>
          <a:solidFill>
            <a:srgbClr val="222222"/>
          </a:solidFill>
          <a:uFillTx/>
          <a:latin typeface="+mn-lt"/>
          <a:ea typeface="+mn-ea"/>
          <a:cs typeface="+mn-cs"/>
          <a:sym typeface="Open Sans"/>
        </a:defRPr>
      </a:lvl7pPr>
      <a:lvl8pPr marL="0" marR="0" indent="800100" algn="l" defTabSz="412750" rtl="0" latinLnBrk="0">
        <a:lnSpc>
          <a:spcPct val="90000"/>
        </a:lnSpc>
        <a:spcBef>
          <a:spcPts val="0"/>
        </a:spcBef>
        <a:spcAft>
          <a:spcPts val="0"/>
        </a:spcAft>
        <a:buClrTx/>
        <a:buSzTx/>
        <a:buFontTx/>
        <a:buNone/>
        <a:defRPr sz="3600" b="0" i="0" u="none" strike="noStrike" cap="none" spc="0" baseline="0">
          <a:ln>
            <a:noFill/>
          </a:ln>
          <a:solidFill>
            <a:srgbClr val="222222"/>
          </a:solidFill>
          <a:uFillTx/>
          <a:latin typeface="+mn-lt"/>
          <a:ea typeface="+mn-ea"/>
          <a:cs typeface="+mn-cs"/>
          <a:sym typeface="Open Sans"/>
        </a:defRPr>
      </a:lvl8pPr>
      <a:lvl9pPr marL="0" marR="0" indent="914400" algn="l" defTabSz="412750" rtl="0" latinLnBrk="0">
        <a:lnSpc>
          <a:spcPct val="90000"/>
        </a:lnSpc>
        <a:spcBef>
          <a:spcPts val="0"/>
        </a:spcBef>
        <a:spcAft>
          <a:spcPts val="0"/>
        </a:spcAft>
        <a:buClrTx/>
        <a:buSzTx/>
        <a:buFontTx/>
        <a:buNone/>
        <a:defRPr sz="3600" b="0" i="0" u="none" strike="noStrike" cap="none" spc="0" baseline="0">
          <a:ln>
            <a:noFill/>
          </a:ln>
          <a:solidFill>
            <a:srgbClr val="222222"/>
          </a:solidFill>
          <a:uFillTx/>
          <a:latin typeface="+mn-lt"/>
          <a:ea typeface="+mn-ea"/>
          <a:cs typeface="+mn-cs"/>
          <a:sym typeface="Open Sans"/>
        </a:defRPr>
      </a:lvl9pPr>
    </p:titleStyle>
    <p:bodyStyle>
      <a:lvl1pPr marL="0" marR="0" indent="0" algn="l" defTabSz="412750" rtl="0" latinLnBrk="0">
        <a:lnSpc>
          <a:spcPct val="120000"/>
        </a:lnSpc>
        <a:spcBef>
          <a:spcPts val="0"/>
        </a:spcBef>
        <a:spcAft>
          <a:spcPts val="0"/>
        </a:spcAft>
        <a:buClrTx/>
        <a:buSzTx/>
        <a:buFontTx/>
        <a:buNone/>
        <a:defRPr sz="1400" b="0" i="0" u="none" strike="noStrike" cap="none" spc="0" baseline="0">
          <a:ln>
            <a:noFill/>
          </a:ln>
          <a:solidFill>
            <a:srgbClr val="0B0C11"/>
          </a:solidFill>
          <a:uFillTx/>
          <a:latin typeface="+mn-lt"/>
          <a:ea typeface="+mn-ea"/>
          <a:cs typeface="+mn-cs"/>
          <a:sym typeface="Open Sans"/>
        </a:defRPr>
      </a:lvl1pPr>
      <a:lvl2pPr marL="0" marR="0" indent="114300" algn="l" defTabSz="412750" rtl="0" latinLnBrk="0">
        <a:lnSpc>
          <a:spcPct val="120000"/>
        </a:lnSpc>
        <a:spcBef>
          <a:spcPts val="0"/>
        </a:spcBef>
        <a:spcAft>
          <a:spcPts val="0"/>
        </a:spcAft>
        <a:buClrTx/>
        <a:buSzTx/>
        <a:buFontTx/>
        <a:buNone/>
        <a:defRPr sz="1400" b="0" i="0" u="none" strike="noStrike" cap="none" spc="0" baseline="0">
          <a:ln>
            <a:noFill/>
          </a:ln>
          <a:solidFill>
            <a:srgbClr val="0B0C11"/>
          </a:solidFill>
          <a:uFillTx/>
          <a:latin typeface="+mn-lt"/>
          <a:ea typeface="+mn-ea"/>
          <a:cs typeface="+mn-cs"/>
          <a:sym typeface="Open Sans"/>
        </a:defRPr>
      </a:lvl2pPr>
      <a:lvl3pPr marL="0" marR="0" indent="228600" algn="l" defTabSz="412750" rtl="0" latinLnBrk="0">
        <a:lnSpc>
          <a:spcPct val="120000"/>
        </a:lnSpc>
        <a:spcBef>
          <a:spcPts val="0"/>
        </a:spcBef>
        <a:spcAft>
          <a:spcPts val="0"/>
        </a:spcAft>
        <a:buClrTx/>
        <a:buSzTx/>
        <a:buFontTx/>
        <a:buNone/>
        <a:defRPr sz="1400" b="0" i="0" u="none" strike="noStrike" cap="none" spc="0" baseline="0">
          <a:ln>
            <a:noFill/>
          </a:ln>
          <a:solidFill>
            <a:srgbClr val="0B0C11"/>
          </a:solidFill>
          <a:uFillTx/>
          <a:latin typeface="+mn-lt"/>
          <a:ea typeface="+mn-ea"/>
          <a:cs typeface="+mn-cs"/>
          <a:sym typeface="Open Sans"/>
        </a:defRPr>
      </a:lvl3pPr>
      <a:lvl4pPr marL="0" marR="0" indent="342900" algn="l" defTabSz="412750" rtl="0" latinLnBrk="0">
        <a:lnSpc>
          <a:spcPct val="120000"/>
        </a:lnSpc>
        <a:spcBef>
          <a:spcPts val="0"/>
        </a:spcBef>
        <a:spcAft>
          <a:spcPts val="0"/>
        </a:spcAft>
        <a:buClrTx/>
        <a:buSzTx/>
        <a:buFontTx/>
        <a:buNone/>
        <a:defRPr sz="1400" b="0" i="0" u="none" strike="noStrike" cap="none" spc="0" baseline="0">
          <a:ln>
            <a:noFill/>
          </a:ln>
          <a:solidFill>
            <a:srgbClr val="0B0C11"/>
          </a:solidFill>
          <a:uFillTx/>
          <a:latin typeface="+mn-lt"/>
          <a:ea typeface="+mn-ea"/>
          <a:cs typeface="+mn-cs"/>
          <a:sym typeface="Open Sans"/>
        </a:defRPr>
      </a:lvl4pPr>
      <a:lvl5pPr marL="0" marR="0" indent="457200" algn="l" defTabSz="412750" rtl="0" latinLnBrk="0">
        <a:lnSpc>
          <a:spcPct val="120000"/>
        </a:lnSpc>
        <a:spcBef>
          <a:spcPts val="0"/>
        </a:spcBef>
        <a:spcAft>
          <a:spcPts val="0"/>
        </a:spcAft>
        <a:buClrTx/>
        <a:buSzTx/>
        <a:buFontTx/>
        <a:buNone/>
        <a:defRPr sz="1400" b="0" i="0" u="none" strike="noStrike" cap="none" spc="0" baseline="0">
          <a:ln>
            <a:noFill/>
          </a:ln>
          <a:solidFill>
            <a:srgbClr val="0B0C11"/>
          </a:solidFill>
          <a:uFillTx/>
          <a:latin typeface="+mn-lt"/>
          <a:ea typeface="+mn-ea"/>
          <a:cs typeface="+mn-cs"/>
          <a:sym typeface="Open Sans"/>
        </a:defRPr>
      </a:lvl5pPr>
      <a:lvl6pPr marL="0" marR="0" indent="571500" algn="l" defTabSz="412750" rtl="0" latinLnBrk="0">
        <a:lnSpc>
          <a:spcPct val="120000"/>
        </a:lnSpc>
        <a:spcBef>
          <a:spcPts val="0"/>
        </a:spcBef>
        <a:spcAft>
          <a:spcPts val="0"/>
        </a:spcAft>
        <a:buClrTx/>
        <a:buSzTx/>
        <a:buFontTx/>
        <a:buNone/>
        <a:defRPr sz="1400" b="0" i="0" u="none" strike="noStrike" cap="none" spc="0" baseline="0">
          <a:ln>
            <a:noFill/>
          </a:ln>
          <a:solidFill>
            <a:srgbClr val="0B0C11"/>
          </a:solidFill>
          <a:uFillTx/>
          <a:latin typeface="+mn-lt"/>
          <a:ea typeface="+mn-ea"/>
          <a:cs typeface="+mn-cs"/>
          <a:sym typeface="Open Sans"/>
        </a:defRPr>
      </a:lvl6pPr>
      <a:lvl7pPr marL="0" marR="0" indent="685800" algn="l" defTabSz="412750" rtl="0" latinLnBrk="0">
        <a:lnSpc>
          <a:spcPct val="120000"/>
        </a:lnSpc>
        <a:spcBef>
          <a:spcPts val="0"/>
        </a:spcBef>
        <a:spcAft>
          <a:spcPts val="0"/>
        </a:spcAft>
        <a:buClrTx/>
        <a:buSzTx/>
        <a:buFontTx/>
        <a:buNone/>
        <a:defRPr sz="1400" b="0" i="0" u="none" strike="noStrike" cap="none" spc="0" baseline="0">
          <a:ln>
            <a:noFill/>
          </a:ln>
          <a:solidFill>
            <a:srgbClr val="0B0C11"/>
          </a:solidFill>
          <a:uFillTx/>
          <a:latin typeface="+mn-lt"/>
          <a:ea typeface="+mn-ea"/>
          <a:cs typeface="+mn-cs"/>
          <a:sym typeface="Open Sans"/>
        </a:defRPr>
      </a:lvl7pPr>
      <a:lvl8pPr marL="0" marR="0" indent="800100" algn="l" defTabSz="412750" rtl="0" latinLnBrk="0">
        <a:lnSpc>
          <a:spcPct val="120000"/>
        </a:lnSpc>
        <a:spcBef>
          <a:spcPts val="0"/>
        </a:spcBef>
        <a:spcAft>
          <a:spcPts val="0"/>
        </a:spcAft>
        <a:buClrTx/>
        <a:buSzTx/>
        <a:buFontTx/>
        <a:buNone/>
        <a:defRPr sz="1400" b="0" i="0" u="none" strike="noStrike" cap="none" spc="0" baseline="0">
          <a:ln>
            <a:noFill/>
          </a:ln>
          <a:solidFill>
            <a:srgbClr val="0B0C11"/>
          </a:solidFill>
          <a:uFillTx/>
          <a:latin typeface="+mn-lt"/>
          <a:ea typeface="+mn-ea"/>
          <a:cs typeface="+mn-cs"/>
          <a:sym typeface="Open Sans"/>
        </a:defRPr>
      </a:lvl8pPr>
      <a:lvl9pPr marL="0" marR="0" indent="914400" algn="l" defTabSz="412750" rtl="0" latinLnBrk="0">
        <a:lnSpc>
          <a:spcPct val="120000"/>
        </a:lnSpc>
        <a:spcBef>
          <a:spcPts val="0"/>
        </a:spcBef>
        <a:spcAft>
          <a:spcPts val="0"/>
        </a:spcAft>
        <a:buClrTx/>
        <a:buSzTx/>
        <a:buFontTx/>
        <a:buNone/>
        <a:defRPr sz="1400" b="0" i="0" u="none" strike="noStrike" cap="none" spc="0" baseline="0">
          <a:ln>
            <a:noFill/>
          </a:ln>
          <a:solidFill>
            <a:srgbClr val="0B0C11"/>
          </a:solidFill>
          <a:uFillTx/>
          <a:latin typeface="+mn-lt"/>
          <a:ea typeface="+mn-ea"/>
          <a:cs typeface="+mn-cs"/>
          <a:sym typeface="Open Sans"/>
        </a:defRPr>
      </a:lvl9pPr>
    </p:bodyStyle>
    <p:otherStyle>
      <a:lvl1pPr marL="0" marR="0" indent="0" algn="r" defTabSz="41275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Helvetica"/>
        </a:defRPr>
      </a:lvl1pPr>
      <a:lvl2pPr marL="464185" marR="0" indent="-146685" algn="r" defTabSz="412750" latinLnBrk="0">
        <a:lnSpc>
          <a:spcPct val="100000"/>
        </a:lnSpc>
        <a:spcBef>
          <a:spcPts val="0"/>
        </a:spcBef>
        <a:spcAft>
          <a:spcPts val="0"/>
        </a:spcAft>
        <a:buClrTx/>
        <a:buSzPct val="75000"/>
        <a:buFontTx/>
        <a:buChar char="•"/>
        <a:defRPr sz="1200" b="0" i="0" u="none" strike="noStrike" cap="none" spc="0" baseline="0">
          <a:ln>
            <a:noFill/>
          </a:ln>
          <a:solidFill>
            <a:schemeClr val="tx1"/>
          </a:solidFill>
          <a:uFillTx/>
          <a:latin typeface="+mn-lt"/>
          <a:ea typeface="+mn-ea"/>
          <a:cs typeface="+mn-cs"/>
          <a:sym typeface="Helvetica"/>
        </a:defRPr>
      </a:lvl2pPr>
      <a:lvl3pPr marL="781685" marR="0" indent="-146685" algn="r" defTabSz="412750" latinLnBrk="0">
        <a:lnSpc>
          <a:spcPct val="100000"/>
        </a:lnSpc>
        <a:spcBef>
          <a:spcPts val="0"/>
        </a:spcBef>
        <a:spcAft>
          <a:spcPts val="0"/>
        </a:spcAft>
        <a:buClrTx/>
        <a:buSzPct val="75000"/>
        <a:buFontTx/>
        <a:buChar char="•"/>
        <a:defRPr sz="1200" b="0" i="0" u="none" strike="noStrike" cap="none" spc="0" baseline="0">
          <a:ln>
            <a:noFill/>
          </a:ln>
          <a:solidFill>
            <a:schemeClr val="tx1"/>
          </a:solidFill>
          <a:uFillTx/>
          <a:latin typeface="+mn-lt"/>
          <a:ea typeface="+mn-ea"/>
          <a:cs typeface="+mn-cs"/>
          <a:sym typeface="Helvetica"/>
        </a:defRPr>
      </a:lvl3pPr>
      <a:lvl4pPr marL="1099185" marR="0" indent="-146685" algn="r" defTabSz="412750" latinLnBrk="0">
        <a:lnSpc>
          <a:spcPct val="100000"/>
        </a:lnSpc>
        <a:spcBef>
          <a:spcPts val="0"/>
        </a:spcBef>
        <a:spcAft>
          <a:spcPts val="0"/>
        </a:spcAft>
        <a:buClrTx/>
        <a:buSzPct val="75000"/>
        <a:buFontTx/>
        <a:buChar char="•"/>
        <a:defRPr sz="1200" b="0" i="0" u="none" strike="noStrike" cap="none" spc="0" baseline="0">
          <a:ln>
            <a:noFill/>
          </a:ln>
          <a:solidFill>
            <a:schemeClr val="tx1"/>
          </a:solidFill>
          <a:uFillTx/>
          <a:latin typeface="+mn-lt"/>
          <a:ea typeface="+mn-ea"/>
          <a:cs typeface="+mn-cs"/>
          <a:sym typeface="Helvetica"/>
        </a:defRPr>
      </a:lvl4pPr>
      <a:lvl5pPr marL="1416685" marR="0" indent="-146685" algn="r" defTabSz="412750" latinLnBrk="0">
        <a:lnSpc>
          <a:spcPct val="100000"/>
        </a:lnSpc>
        <a:spcBef>
          <a:spcPts val="0"/>
        </a:spcBef>
        <a:spcAft>
          <a:spcPts val="0"/>
        </a:spcAft>
        <a:buClrTx/>
        <a:buSzPct val="75000"/>
        <a:buFontTx/>
        <a:buChar char="•"/>
        <a:defRPr sz="1200" b="0" i="0" u="none" strike="noStrike" cap="none" spc="0" baseline="0">
          <a:ln>
            <a:noFill/>
          </a:ln>
          <a:solidFill>
            <a:schemeClr val="tx1"/>
          </a:solidFill>
          <a:uFillTx/>
          <a:latin typeface="+mn-lt"/>
          <a:ea typeface="+mn-ea"/>
          <a:cs typeface="+mn-cs"/>
          <a:sym typeface="Helvetica"/>
        </a:defRPr>
      </a:lvl5pPr>
      <a:lvl6pPr marL="1734185" marR="0" indent="-146685" algn="r" defTabSz="412750" latinLnBrk="0">
        <a:lnSpc>
          <a:spcPct val="100000"/>
        </a:lnSpc>
        <a:spcBef>
          <a:spcPts val="0"/>
        </a:spcBef>
        <a:spcAft>
          <a:spcPts val="0"/>
        </a:spcAft>
        <a:buClrTx/>
        <a:buSzPct val="75000"/>
        <a:buFontTx/>
        <a:buChar char="•"/>
        <a:defRPr sz="1200" b="0" i="0" u="none" strike="noStrike" cap="none" spc="0" baseline="0">
          <a:ln>
            <a:noFill/>
          </a:ln>
          <a:solidFill>
            <a:schemeClr val="tx1"/>
          </a:solidFill>
          <a:uFillTx/>
          <a:latin typeface="+mn-lt"/>
          <a:ea typeface="+mn-ea"/>
          <a:cs typeface="+mn-cs"/>
          <a:sym typeface="Helvetica"/>
        </a:defRPr>
      </a:lvl6pPr>
      <a:lvl7pPr marL="2051685" marR="0" indent="-146685" algn="r" defTabSz="412750" latinLnBrk="0">
        <a:lnSpc>
          <a:spcPct val="100000"/>
        </a:lnSpc>
        <a:spcBef>
          <a:spcPts val="0"/>
        </a:spcBef>
        <a:spcAft>
          <a:spcPts val="0"/>
        </a:spcAft>
        <a:buClrTx/>
        <a:buSzPct val="75000"/>
        <a:buFontTx/>
        <a:buChar char="•"/>
        <a:defRPr sz="1200" b="0" i="0" u="none" strike="noStrike" cap="none" spc="0" baseline="0">
          <a:ln>
            <a:noFill/>
          </a:ln>
          <a:solidFill>
            <a:schemeClr val="tx1"/>
          </a:solidFill>
          <a:uFillTx/>
          <a:latin typeface="+mn-lt"/>
          <a:ea typeface="+mn-ea"/>
          <a:cs typeface="+mn-cs"/>
          <a:sym typeface="Helvetica"/>
        </a:defRPr>
      </a:lvl7pPr>
      <a:lvl8pPr marL="2369185" marR="0" indent="-146685" algn="r" defTabSz="412750" latinLnBrk="0">
        <a:lnSpc>
          <a:spcPct val="100000"/>
        </a:lnSpc>
        <a:spcBef>
          <a:spcPts val="0"/>
        </a:spcBef>
        <a:spcAft>
          <a:spcPts val="0"/>
        </a:spcAft>
        <a:buClrTx/>
        <a:buSzPct val="75000"/>
        <a:buFontTx/>
        <a:buChar char="•"/>
        <a:defRPr sz="1200" b="0" i="0" u="none" strike="noStrike" cap="none" spc="0" baseline="0">
          <a:ln>
            <a:noFill/>
          </a:ln>
          <a:solidFill>
            <a:schemeClr val="tx1"/>
          </a:solidFill>
          <a:uFillTx/>
          <a:latin typeface="+mn-lt"/>
          <a:ea typeface="+mn-ea"/>
          <a:cs typeface="+mn-cs"/>
          <a:sym typeface="Helvetica"/>
        </a:defRPr>
      </a:lvl8pPr>
      <a:lvl9pPr marL="2686685" marR="0" indent="-146685" algn="r" defTabSz="412750" latinLnBrk="0">
        <a:lnSpc>
          <a:spcPct val="100000"/>
        </a:lnSpc>
        <a:spcBef>
          <a:spcPts val="0"/>
        </a:spcBef>
        <a:spcAft>
          <a:spcPts val="0"/>
        </a:spcAft>
        <a:buClrTx/>
        <a:buSzPct val="75000"/>
        <a:buFontTx/>
        <a:buChar char="•"/>
        <a:defRPr sz="1200" b="0" i="0" u="none" strike="noStrike" cap="none" spc="0" baseline="0">
          <a:ln>
            <a:noFill/>
          </a:ln>
          <a:solidFill>
            <a:schemeClr val="tx1"/>
          </a:solidFill>
          <a:uFillTx/>
          <a:latin typeface="+mn-lt"/>
          <a:ea typeface="+mn-ea"/>
          <a:cs typeface="+mn-cs"/>
          <a:sym typeface="Helvetica"/>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tags" Target="../tags/tag17.xml"/><Relationship Id="rId7" Type="http://schemas.openxmlformats.org/officeDocument/2006/relationships/notesSlide" Target="../notesSlides/notesSlide10.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slideLayout" Target="../slideLayouts/slideLayout22.xml"/><Relationship Id="rId5" Type="http://schemas.openxmlformats.org/officeDocument/2006/relationships/tags" Target="../tags/tag19.xml"/><Relationship Id="rId4" Type="http://schemas.openxmlformats.org/officeDocument/2006/relationships/tags" Target="../tags/tag18.xml"/></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tags" Target="../tags/tag22.xml"/><Relationship Id="rId7" Type="http://schemas.openxmlformats.org/officeDocument/2006/relationships/tags" Target="../tags/tag26.xml"/><Relationship Id="rId12" Type="http://schemas.openxmlformats.org/officeDocument/2006/relationships/image" Target="../media/image60.pn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11" Type="http://schemas.openxmlformats.org/officeDocument/2006/relationships/image" Target="../media/image59.png"/><Relationship Id="rId5" Type="http://schemas.openxmlformats.org/officeDocument/2006/relationships/tags" Target="../tags/tag24.xml"/><Relationship Id="rId10" Type="http://schemas.openxmlformats.org/officeDocument/2006/relationships/image" Target="../media/image52.png"/><Relationship Id="rId4" Type="http://schemas.openxmlformats.org/officeDocument/2006/relationships/tags" Target="../tags/tag23.xml"/><Relationship Id="rId9"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8" Type="http://schemas.openxmlformats.org/officeDocument/2006/relationships/tags" Target="../tags/tag34.xml"/><Relationship Id="rId13" Type="http://schemas.openxmlformats.org/officeDocument/2006/relationships/image" Target="../media/image61.png"/><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image" Target="../media/image52.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notesSlide" Target="../notesSlides/notesSlide12.xml"/><Relationship Id="rId5" Type="http://schemas.openxmlformats.org/officeDocument/2006/relationships/tags" Target="../tags/tag31.xml"/><Relationship Id="rId10" Type="http://schemas.openxmlformats.org/officeDocument/2006/relationships/slideLayout" Target="../slideLayouts/slideLayout22.xml"/><Relationship Id="rId4" Type="http://schemas.openxmlformats.org/officeDocument/2006/relationships/tags" Target="../tags/tag30.xml"/><Relationship Id="rId9" Type="http://schemas.openxmlformats.org/officeDocument/2006/relationships/tags" Target="../tags/tag35.xml"/><Relationship Id="rId14" Type="http://schemas.openxmlformats.org/officeDocument/2006/relationships/image" Target="../media/image62.png"/></Relationships>
</file>

<file path=ppt/slides/_rels/slide13.xml.rels><?xml version="1.0" encoding="UTF-8" standalone="yes"?>
<Relationships xmlns="http://schemas.openxmlformats.org/package/2006/relationships"><Relationship Id="rId3" Type="http://schemas.openxmlformats.org/officeDocument/2006/relationships/tags" Target="../tags/tag38.xml"/><Relationship Id="rId7" Type="http://schemas.openxmlformats.org/officeDocument/2006/relationships/image" Target="../media/image63.png"/><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image" Target="../media/image52.png"/><Relationship Id="rId5" Type="http://schemas.openxmlformats.org/officeDocument/2006/relationships/notesSlide" Target="../notesSlides/notesSlide13.xml"/><Relationship Id="rId4"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tags" Target="../tags/tag41.xml"/><Relationship Id="rId7" Type="http://schemas.openxmlformats.org/officeDocument/2006/relationships/image" Target="../media/image64.png"/><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image" Target="../media/image52.png"/><Relationship Id="rId5" Type="http://schemas.openxmlformats.org/officeDocument/2006/relationships/notesSlide" Target="../notesSlides/notesSlide14.xml"/><Relationship Id="rId4"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tags" Target="../tags/tag44.xml"/><Relationship Id="rId7" Type="http://schemas.openxmlformats.org/officeDocument/2006/relationships/image" Target="../media/image65.png"/><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image" Target="../media/image52.png"/><Relationship Id="rId5" Type="http://schemas.openxmlformats.org/officeDocument/2006/relationships/notesSlide" Target="../notesSlides/notesSlide15.xml"/><Relationship Id="rId4"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tags" Target="../tags/tag47.xml"/><Relationship Id="rId7" Type="http://schemas.openxmlformats.org/officeDocument/2006/relationships/image" Target="../media/image52.png"/><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notesSlide" Target="../notesSlides/notesSlide16.xml"/><Relationship Id="rId5" Type="http://schemas.openxmlformats.org/officeDocument/2006/relationships/slideLayout" Target="../slideLayouts/slideLayout22.xml"/><Relationship Id="rId4" Type="http://schemas.openxmlformats.org/officeDocument/2006/relationships/tags" Target="../tags/tag48.xml"/><Relationship Id="rId9" Type="http://schemas.openxmlformats.org/officeDocument/2006/relationships/image" Target="../media/image67.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control" Target="../activeX/activeX1.xml"/><Relationship Id="rId1" Type="http://schemas.openxmlformats.org/officeDocument/2006/relationships/tags" Target="../tags/tag49.xml"/><Relationship Id="rId6" Type="http://schemas.openxmlformats.org/officeDocument/2006/relationships/image" Target="../media/image68.wmf"/><Relationship Id="rId5" Type="http://schemas.openxmlformats.org/officeDocument/2006/relationships/image" Target="../media/image52.png"/><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tags" Target="../tags/tag51.xml"/><Relationship Id="rId1" Type="http://schemas.openxmlformats.org/officeDocument/2006/relationships/tags" Target="../tags/tag50.xml"/><Relationship Id="rId5" Type="http://schemas.openxmlformats.org/officeDocument/2006/relationships/image" Target="../media/image52.png"/><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image" Target="../media/image52.png"/><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xml"/><Relationship Id="rId1" Type="http://schemas.openxmlformats.org/officeDocument/2006/relationships/slideLayout" Target="../slideLayouts/slideLayout54.xml"/><Relationship Id="rId5" Type="http://schemas.openxmlformats.org/officeDocument/2006/relationships/image" Target="../media/image47.png"/><Relationship Id="rId4" Type="http://schemas.openxmlformats.org/officeDocument/2006/relationships/image" Target="../media/image46.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image" Target="../media/image52.png"/><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45.png"/><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image" Target="../media/image48.png"/><Relationship Id="rId5" Type="http://schemas.openxmlformats.org/officeDocument/2006/relationships/image" Target="../media/image69.png"/><Relationship Id="rId4"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4.xml"/><Relationship Id="rId1" Type="http://schemas.openxmlformats.org/officeDocument/2006/relationships/tags" Target="../tags/tag4.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5.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54.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48.png"/><Relationship Id="rId5" Type="http://schemas.openxmlformats.org/officeDocument/2006/relationships/image" Target="../media/image45.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xml"/><Relationship Id="rId1" Type="http://schemas.openxmlformats.org/officeDocument/2006/relationships/slideLayout" Target="../slideLayouts/slideLayout54.xml"/><Relationship Id="rId4" Type="http://schemas.openxmlformats.org/officeDocument/2006/relationships/image" Target="../media/image50.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4.xml"/><Relationship Id="rId1" Type="http://schemas.openxmlformats.org/officeDocument/2006/relationships/tags" Target="../tags/tag7.xml"/><Relationship Id="rId4" Type="http://schemas.openxmlformats.org/officeDocument/2006/relationships/image" Target="../media/image45.png"/></Relationships>
</file>

<file path=ppt/slides/_rels/slide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xml"/><Relationship Id="rId1" Type="http://schemas.openxmlformats.org/officeDocument/2006/relationships/slideLayout" Target="../slideLayouts/slideLayout54.xml"/><Relationship Id="rId4" Type="http://schemas.openxmlformats.org/officeDocument/2006/relationships/image" Target="../media/image51.png"/></Relationships>
</file>

<file path=ppt/slides/_rels/slide8.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tags" Target="../tags/tag10.xml"/><Relationship Id="rId7" Type="http://schemas.openxmlformats.org/officeDocument/2006/relationships/image" Target="../media/image53.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52.png"/><Relationship Id="rId5" Type="http://schemas.openxmlformats.org/officeDocument/2006/relationships/notesSlide" Target="../notesSlides/notesSlide8.xml"/><Relationship Id="rId4"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tags" Target="../tags/tag13.xml"/><Relationship Id="rId7" Type="http://schemas.openxmlformats.org/officeDocument/2006/relationships/image" Target="../media/image52.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notesSlide" Target="../notesSlides/notesSlide9.xml"/><Relationship Id="rId11" Type="http://schemas.openxmlformats.org/officeDocument/2006/relationships/image" Target="../media/image58.png"/><Relationship Id="rId5" Type="http://schemas.openxmlformats.org/officeDocument/2006/relationships/slideLayout" Target="../slideLayouts/slideLayout22.xml"/><Relationship Id="rId10" Type="http://schemas.openxmlformats.org/officeDocument/2006/relationships/image" Target="../media/image57.png"/><Relationship Id="rId4" Type="http://schemas.openxmlformats.org/officeDocument/2006/relationships/tags" Target="../tags/tag14.xml"/><Relationship Id="rId9" Type="http://schemas.openxmlformats.org/officeDocument/2006/relationships/image" Target="../media/image5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占位符 7"/>
          <p:cNvPicPr>
            <a:picLocks noGrp="1" noChangeAspect="1"/>
          </p:cNvPicPr>
          <p:nvPr>
            <p:ph type="pic" sz="quarter" idx="10"/>
          </p:nvPr>
        </p:nvPicPr>
        <p:blipFill>
          <a:blip r:embed="rId5" cstate="screen"/>
          <a:srcRect/>
          <a:stretch>
            <a:fillRect/>
          </a:stretch>
        </p:blipFill>
        <p:spPr>
          <a:xfrm>
            <a:off x="6134100" y="0"/>
            <a:ext cx="6057900" cy="6858000"/>
          </a:xfrm>
        </p:spPr>
      </p:pic>
      <p:sp>
        <p:nvSpPr>
          <p:cNvPr id="4" name="e7d195523061f1c0" descr="e7d195523061f1c0c2b73831c94a3edc981f60e396d3e182073EE1468018468A7F192AE5E5CD515B6C3125F8AF6E4EE646174E8CF0B46FD19828DCE8CDA3B3A044A74F0E769C5FA8CB87AB6FC303C8BA3785FAC64AF542474BA5F9EB2A8BAF443F6B6A44C303FFC13CB1F317EC85E452F0B3C9F20C1D11E1D565FFE38EDC68CB92E3238B67264DF72DF26436476BF8BF" hidden="1"/>
          <p:cNvSpPr txBox="1"/>
          <p:nvPr/>
        </p:nvSpPr>
        <p:spPr>
          <a:xfrm>
            <a:off x="-355600" y="1803400"/>
            <a:ext cx="424732" cy="1016000"/>
          </a:xfrm>
          <a:prstGeom prst="rect">
            <a:avLst/>
          </a:prstGeom>
          <a:noFill/>
        </p:spPr>
        <p:txBody>
          <a:bodyPr vert="wordArtVert" rtlCol="0">
            <a:spAutoFit/>
          </a:bodyPr>
          <a:lstStyle/>
          <a:p>
            <a:r>
              <a:rPr lang="en-US" altLang="zh-CN" sz="135">
                <a:cs typeface="+mn-ea"/>
                <a:sym typeface="+mn-lt"/>
              </a:rPr>
              <a:t>e7d195523061f1c0c2b73831c94a3edc981f60e396d3e182073EE1468018468A7F192AE5E5CD515B6C3125F8AF6E4EE646174E8CF0B46FD19828DCE8CDA3B3A044A74F0E769C5FA8CB87AB6FC303C8BA3785FAC64AF542474BA5F9EB2A8BAF443F6B6A44C303FFC13CB1F317EC85E452F0B3C9F20C1D11E1D565FFE38EDC68CB92E3238B67264DF72DF26436476BF8BF</a:t>
            </a:r>
            <a:endParaRPr lang="zh-CN" altLang="en-US" sz="135">
              <a:cs typeface="+mn-ea"/>
              <a:sym typeface="+mn-lt"/>
            </a:endParaRPr>
          </a:p>
        </p:txBody>
      </p:sp>
      <p:sp>
        <p:nvSpPr>
          <p:cNvPr id="26" name="TextBox 8" descr="e7d195523061f1c0c2b73831c94a3edc981f60e396d3e182073EE1468018468A7F192AE5E5CD515B6C3125F8AF6E4EE646174E8CF0B46FD19828DCE8CDA3B3A044A74F0E769C5FA8CB87AB6FC303C8BA3785FAC64AF5424750B03A6C170E37CD29C3105AF6A8C97D48BE2EF3D7B519F66C5848BDE0A2F48FF71C5FFB6906580FB5CE59CD9ACA8A6395E8B1C600AB468E"/>
          <p:cNvSpPr txBox="1"/>
          <p:nvPr/>
        </p:nvSpPr>
        <p:spPr>
          <a:xfrm>
            <a:off x="543560" y="1631315"/>
            <a:ext cx="5290820" cy="2181225"/>
          </a:xfrm>
          <a:prstGeom prst="rect">
            <a:avLst/>
          </a:prstGeom>
          <a:noFill/>
        </p:spPr>
        <p:txBody>
          <a:bodyPr wrap="square" rtlCol="0" anchor="t">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800" b="1" u="none" strike="noStrike" kern="1200" cap="none" spc="0" normalizeH="0" baseline="0" noProof="0" dirty="0">
                <a:ln>
                  <a:noFill/>
                </a:ln>
                <a:solidFill>
                  <a:prstClr val="white"/>
                </a:solidFill>
                <a:effectLst/>
                <a:uLnTx/>
                <a:uFillTx/>
                <a:cs typeface="+mn-ea"/>
                <a:sym typeface="+mn-lt"/>
              </a:rPr>
              <a:t>Are You for Real? Perceptions of Authenticity Are Systematically Biased and Not Accurate—Study2</a:t>
            </a:r>
          </a:p>
        </p:txBody>
      </p:sp>
      <p:sp>
        <p:nvSpPr>
          <p:cNvPr id="19" name="PA_库_文本框 8" descr="e7d195523061f1c0c2b73831c94a3edc981f60e396d3e182073EE1468018468A7F192AE5E5CD515B6C3125F8AF6E4EE646174E8CF0B46FD19828DCE8CDA3B3A044A74F0E769C5FA8CB87AB6FC303C8BA3785FAC64AF5424750B03A6C170E37CD29C3105AF6A8C97D48BE2EF3D7B519F66C5848BDE0A2F48FF71C5FFB6906580FB5CE59CD9ACA8A6395E8B1C600AB468E"/>
          <p:cNvSpPr txBox="1"/>
          <p:nvPr>
            <p:custDataLst>
              <p:tags r:id="rId1"/>
            </p:custDataLst>
          </p:nvPr>
        </p:nvSpPr>
        <p:spPr>
          <a:xfrm>
            <a:off x="1296188" y="3944925"/>
            <a:ext cx="3242310" cy="368300"/>
          </a:xfrm>
          <a:prstGeom prst="rect">
            <a:avLst/>
          </a:prstGeom>
          <a:noFill/>
        </p:spPr>
        <p:txBody>
          <a:bodyPr wrap="none" rtlCol="0">
            <a:spAutoFit/>
          </a:bodyPr>
          <a:lstStyle/>
          <a:p>
            <a:r>
              <a:rPr lang="zh-CN" altLang="en-US" dirty="0">
                <a:solidFill>
                  <a:schemeClr val="bg1"/>
                </a:solidFill>
                <a:cs typeface="+mn-ea"/>
                <a:sym typeface="+mn-lt"/>
              </a:rPr>
              <a:t>期刊：</a:t>
            </a:r>
            <a:r>
              <a:rPr lang="en-US" altLang="zh-CN" dirty="0">
                <a:solidFill>
                  <a:schemeClr val="bg1"/>
                </a:solidFill>
                <a:cs typeface="+mn-ea"/>
                <a:sym typeface="+mn-lt"/>
              </a:rPr>
              <a:t>Psychological Science</a:t>
            </a:r>
          </a:p>
        </p:txBody>
      </p:sp>
      <p:sp>
        <p:nvSpPr>
          <p:cNvPr id="21" name="PA_库_文本框 12" descr="e7d195523061f1c0c2b73831c94a3edc981f60e396d3e182073EE1468018468A7F192AE5E5CD515B6C3125F8AF6E4EE646174E8CF0B46FD19828DCE8CDA3B3A044A74F0E769C5FA8CB87AB6FC303C8BA3785FAC64AF5424750B03A6C170E37CD29C3105AF6A8C97D48BE2EF3D7B519F66C5848BDE0A2F48FF71C5FFB6906580FB5CE59CD9ACA8A6395E8B1C600AB468E"/>
          <p:cNvSpPr txBox="1"/>
          <p:nvPr>
            <p:custDataLst>
              <p:tags r:id="rId2"/>
            </p:custDataLst>
          </p:nvPr>
        </p:nvSpPr>
        <p:spPr>
          <a:xfrm>
            <a:off x="1295917" y="4597070"/>
            <a:ext cx="4112260" cy="368300"/>
          </a:xfrm>
          <a:prstGeom prst="rect">
            <a:avLst/>
          </a:prstGeom>
          <a:noFill/>
        </p:spPr>
        <p:txBody>
          <a:bodyPr wrap="none" rtlCol="0">
            <a:spAutoFit/>
          </a:bodyPr>
          <a:lstStyle/>
          <a:p>
            <a:r>
              <a:rPr lang="zh-CN" altLang="en-US" dirty="0">
                <a:solidFill>
                  <a:schemeClr val="bg1"/>
                </a:solidFill>
                <a:cs typeface="+mn-ea"/>
                <a:sym typeface="+mn-lt"/>
              </a:rPr>
              <a:t>小组：王健</a:t>
            </a:r>
            <a:r>
              <a:rPr lang="en-US" altLang="zh-CN" dirty="0">
                <a:solidFill>
                  <a:schemeClr val="bg1"/>
                </a:solidFill>
                <a:cs typeface="+mn-ea"/>
                <a:sym typeface="+mn-lt"/>
              </a:rPr>
              <a:t> </a:t>
            </a:r>
            <a:r>
              <a:rPr lang="zh-CN" altLang="en-US" dirty="0">
                <a:solidFill>
                  <a:schemeClr val="bg1"/>
                </a:solidFill>
                <a:cs typeface="+mn-ea"/>
                <a:sym typeface="+mn-lt"/>
              </a:rPr>
              <a:t>艾骄阳</a:t>
            </a:r>
            <a:r>
              <a:rPr lang="en-US" altLang="zh-CN" dirty="0">
                <a:solidFill>
                  <a:schemeClr val="bg1"/>
                </a:solidFill>
                <a:cs typeface="+mn-ea"/>
                <a:sym typeface="+mn-lt"/>
              </a:rPr>
              <a:t> </a:t>
            </a:r>
            <a:r>
              <a:rPr lang="zh-CN" altLang="en-US" dirty="0">
                <a:solidFill>
                  <a:schemeClr val="bg1"/>
                </a:solidFill>
                <a:cs typeface="+mn-ea"/>
                <a:sym typeface="+mn-lt"/>
              </a:rPr>
              <a:t>孙玉璇</a:t>
            </a:r>
            <a:r>
              <a:rPr lang="en-US" altLang="zh-CN" dirty="0">
                <a:solidFill>
                  <a:schemeClr val="bg1"/>
                </a:solidFill>
                <a:cs typeface="+mn-ea"/>
                <a:sym typeface="+mn-lt"/>
              </a:rPr>
              <a:t> </a:t>
            </a:r>
            <a:r>
              <a:rPr lang="zh-CN" altLang="en-US" dirty="0">
                <a:solidFill>
                  <a:schemeClr val="bg1"/>
                </a:solidFill>
                <a:cs typeface="+mn-ea"/>
                <a:sym typeface="+mn-lt"/>
              </a:rPr>
              <a:t>张雨婷</a:t>
            </a:r>
            <a:r>
              <a:rPr lang="en-US" altLang="zh-CN" dirty="0">
                <a:solidFill>
                  <a:schemeClr val="bg1"/>
                </a:solidFill>
                <a:cs typeface="+mn-ea"/>
                <a:sym typeface="+mn-lt"/>
              </a:rPr>
              <a:t> </a:t>
            </a:r>
            <a:r>
              <a:rPr lang="zh-CN" altLang="en-US" dirty="0">
                <a:solidFill>
                  <a:schemeClr val="bg1"/>
                </a:solidFill>
                <a:cs typeface="+mn-ea"/>
                <a:sym typeface="+mn-lt"/>
              </a:rPr>
              <a:t>王妍</a:t>
            </a:r>
          </a:p>
        </p:txBody>
      </p:sp>
      <p:pic>
        <p:nvPicPr>
          <p:cNvPr id="3" name="图片 2"/>
          <p:cNvPicPr>
            <a:picLocks noChangeAspect="1"/>
          </p:cNvPicPr>
          <p:nvPr/>
        </p:nvPicPr>
        <p:blipFill>
          <a:blip r:embed="rId6"/>
          <a:stretch>
            <a:fillRect/>
          </a:stretch>
        </p:blipFill>
        <p:spPr>
          <a:xfrm>
            <a:off x="6268085" y="1825625"/>
            <a:ext cx="5790565" cy="25685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500"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2" presetClass="entr" presetSubtype="8" decel="100000" fill="hold" grpId="0" nodeType="withEffect">
                                  <p:stCondLst>
                                    <p:cond delay="250"/>
                                  </p:stCondLst>
                                  <p:childTnLst>
                                    <p:set>
                                      <p:cBhvr>
                                        <p:cTn id="9" dur="1" fill="hold">
                                          <p:stCondLst>
                                            <p:cond delay="0"/>
                                          </p:stCondLst>
                                        </p:cTn>
                                        <p:tgtEl>
                                          <p:spTgt spid="21"/>
                                        </p:tgtEl>
                                        <p:attrNameLst>
                                          <p:attrName>style.visibility</p:attrName>
                                        </p:attrNameLst>
                                      </p:cBhvr>
                                      <p:to>
                                        <p:strVal val="visible"/>
                                      </p:to>
                                    </p:set>
                                    <p:anim calcmode="lin" valueType="num">
                                      <p:cBhvr additive="base">
                                        <p:cTn id="10" dur="1500" fill="hold"/>
                                        <p:tgtEl>
                                          <p:spTgt spid="21"/>
                                        </p:tgtEl>
                                        <p:attrNameLst>
                                          <p:attrName>ppt_x</p:attrName>
                                        </p:attrNameLst>
                                      </p:cBhvr>
                                      <p:tavLst>
                                        <p:tav tm="0">
                                          <p:val>
                                            <p:strVal val="0-#ppt_w/2"/>
                                          </p:val>
                                        </p:tav>
                                        <p:tav tm="100000">
                                          <p:val>
                                            <p:strVal val="#ppt_x"/>
                                          </p:val>
                                        </p:tav>
                                      </p:tavLst>
                                    </p:anim>
                                    <p:anim calcmode="lin" valueType="num">
                                      <p:cBhvr additive="base">
                                        <p:cTn id="11" dur="1500" fill="hold"/>
                                        <p:tgtEl>
                                          <p:spTgt spid="21"/>
                                        </p:tgtEl>
                                        <p:attrNameLst>
                                          <p:attrName>ppt_y</p:attrName>
                                        </p:attrNameLst>
                                      </p:cBhvr>
                                      <p:tavLst>
                                        <p:tav tm="0">
                                          <p:val>
                                            <p:strVal val="#ppt_y"/>
                                          </p:val>
                                        </p:tav>
                                        <p:tav tm="100000">
                                          <p:val>
                                            <p:strVal val="#ppt_y"/>
                                          </p:val>
                                        </p:tav>
                                      </p:tavLst>
                                    </p:anim>
                                    <p:set>
                                      <p:cBhvr>
                                        <p:cTn id="12" dur="1" fill="hold">
                                          <p:stCondLst>
                                            <p:cond delay="0"/>
                                          </p:stCondLst>
                                        </p:cTn>
                                        <p:tgtEl>
                                          <p:spTgt spid="21"/>
                                        </p:tgtEl>
                                        <p:attrNameLst>
                                          <p:attrName>style.visibility</p:attrName>
                                        </p:attrNameLst>
                                      </p:cBhvr>
                                      <p:to>
                                        <p:strVal val="visible"/>
                                      </p:to>
                                    </p:set>
                                    <p:anim to="" calcmode="lin" valueType="num">
                                      <p:cBhvr>
                                        <p:cTn id="13" dur="1500" fill="hold">
                                          <p:stCondLst>
                                            <p:cond delay="0"/>
                                          </p:stCondLst>
                                        </p:cTn>
                                        <p:tgtEl>
                                          <p:spTgt spid="21"/>
                                        </p:tgtEl>
                                        <p:attrNameLst>
                                          <p:attrName>ppt_w</p:attrName>
                                        </p:attrNameLst>
                                      </p:cBhvr>
                                      <p:tavLst>
                                        <p:tav tm="0">
                                          <p:val>
                                            <p:fltVal val="0"/>
                                          </p:val>
                                        </p:tav>
                                        <p:tav tm="100000">
                                          <p:val>
                                            <p:strVal val="#ppt_w"/>
                                          </p:val>
                                        </p:tav>
                                      </p:tavLst>
                                    </p:anim>
                                    <p:anim to="" calcmode="lin" valueType="num">
                                      <p:cBhvr>
                                        <p:cTn id="14" dur="1500" fill="hold">
                                          <p:stCondLst>
                                            <p:cond delay="0"/>
                                          </p:stCondLst>
                                        </p:cTn>
                                        <p:tgtEl>
                                          <p:spTgt spid="21"/>
                                        </p:tgtEl>
                                        <p:attrNameLst>
                                          <p:attrName>ppt_h</p:attrName>
                                        </p:attrNameLst>
                                      </p:cBhvr>
                                      <p:tavLst>
                                        <p:tav tm="0">
                                          <p:val>
                                            <p:fltVal val="0"/>
                                          </p:val>
                                        </p:tav>
                                        <p:tav tm="100000">
                                          <p:val>
                                            <p:strVal val="#ppt_h"/>
                                          </p:val>
                                        </p:tav>
                                      </p:tavLst>
                                    </p:anim>
                                    <p:animEffect filter="fade">
                                      <p:cBhvr>
                                        <p:cTn id="15" dur="1500">
                                          <p:stCondLst>
                                            <p:cond delay="0"/>
                                          </p:stCondLst>
                                        </p:cTn>
                                        <p:tgtEl>
                                          <p:spTgt spid="21"/>
                                        </p:tgtEl>
                                      </p:cBhvr>
                                    </p:animEffect>
                                  </p:childTnLst>
                                </p:cTn>
                              </p:par>
                              <p:par>
                                <p:cTn id="16" presetID="2" presetClass="entr" presetSubtype="8" decel="100000" fill="hold" grpId="0" nodeType="withEffect">
                                  <p:stCondLst>
                                    <p:cond delay="25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1500" fill="hold"/>
                                        <p:tgtEl>
                                          <p:spTgt spid="19"/>
                                        </p:tgtEl>
                                        <p:attrNameLst>
                                          <p:attrName>ppt_x</p:attrName>
                                        </p:attrNameLst>
                                      </p:cBhvr>
                                      <p:tavLst>
                                        <p:tav tm="0">
                                          <p:val>
                                            <p:strVal val="0-#ppt_w/2"/>
                                          </p:val>
                                        </p:tav>
                                        <p:tav tm="100000">
                                          <p:val>
                                            <p:strVal val="#ppt_x"/>
                                          </p:val>
                                        </p:tav>
                                      </p:tavLst>
                                    </p:anim>
                                    <p:anim calcmode="lin" valueType="num">
                                      <p:cBhvr additive="base">
                                        <p:cTn id="19" dur="1500" fill="hold"/>
                                        <p:tgtEl>
                                          <p:spTgt spid="19"/>
                                        </p:tgtEl>
                                        <p:attrNameLst>
                                          <p:attrName>ppt_y</p:attrName>
                                        </p:attrNameLst>
                                      </p:cBhvr>
                                      <p:tavLst>
                                        <p:tav tm="0">
                                          <p:val>
                                            <p:strVal val="#ppt_y"/>
                                          </p:val>
                                        </p:tav>
                                        <p:tav tm="100000">
                                          <p:val>
                                            <p:strVal val="#ppt_y"/>
                                          </p:val>
                                        </p:tav>
                                      </p:tavLst>
                                    </p:anim>
                                    <p:set>
                                      <p:cBhvr>
                                        <p:cTn id="20" dur="1" fill="hold">
                                          <p:stCondLst>
                                            <p:cond delay="0"/>
                                          </p:stCondLst>
                                        </p:cTn>
                                        <p:tgtEl>
                                          <p:spTgt spid="19"/>
                                        </p:tgtEl>
                                        <p:attrNameLst>
                                          <p:attrName>style.visibility</p:attrName>
                                        </p:attrNameLst>
                                      </p:cBhvr>
                                      <p:to>
                                        <p:strVal val="visible"/>
                                      </p:to>
                                    </p:set>
                                    <p:anim to="" calcmode="lin" valueType="num">
                                      <p:cBhvr>
                                        <p:cTn id="21" dur="1500" fill="hold">
                                          <p:stCondLst>
                                            <p:cond delay="0"/>
                                          </p:stCondLst>
                                        </p:cTn>
                                        <p:tgtEl>
                                          <p:spTgt spid="19"/>
                                        </p:tgtEl>
                                        <p:attrNameLst>
                                          <p:attrName>ppt_w</p:attrName>
                                        </p:attrNameLst>
                                      </p:cBhvr>
                                      <p:tavLst>
                                        <p:tav tm="0">
                                          <p:val>
                                            <p:fltVal val="0"/>
                                          </p:val>
                                        </p:tav>
                                        <p:tav tm="100000">
                                          <p:val>
                                            <p:strVal val="#ppt_w"/>
                                          </p:val>
                                        </p:tav>
                                      </p:tavLst>
                                    </p:anim>
                                    <p:anim to="" calcmode="lin" valueType="num">
                                      <p:cBhvr>
                                        <p:cTn id="22" dur="1500" fill="hold">
                                          <p:stCondLst>
                                            <p:cond delay="0"/>
                                          </p:stCondLst>
                                        </p:cTn>
                                        <p:tgtEl>
                                          <p:spTgt spid="19"/>
                                        </p:tgtEl>
                                        <p:attrNameLst>
                                          <p:attrName>ppt_h</p:attrName>
                                        </p:attrNameLst>
                                      </p:cBhvr>
                                      <p:tavLst>
                                        <p:tav tm="0">
                                          <p:val>
                                            <p:fltVal val="0"/>
                                          </p:val>
                                        </p:tav>
                                        <p:tav tm="100000">
                                          <p:val>
                                            <p:strVal val="#ppt_h"/>
                                          </p:val>
                                        </p:tav>
                                      </p:tavLst>
                                    </p:anim>
                                    <p:animEffect filter="fade">
                                      <p:cBhvr>
                                        <p:cTn id="23" dur="1500">
                                          <p:stCondLst>
                                            <p:cond delay="0"/>
                                          </p:stCondLst>
                                        </p:cTn>
                                        <p:tgtEl>
                                          <p:spTgt spid="19"/>
                                        </p:tgtEl>
                                      </p:cBhvr>
                                    </p:animEffect>
                                  </p:childTnLst>
                                </p:cTn>
                              </p:par>
                            </p:childTnLst>
                          </p:cTn>
                        </p:par>
                        <p:par>
                          <p:cTn id="24" fill="hold">
                            <p:stCondLst>
                              <p:cond delay="1500"/>
                            </p:stCondLst>
                            <p:childTnLst>
                              <p:par>
                                <p:cTn id="25" presetID="10" presetClass="entr" presetSubtype="0" fill="hold" nodeType="afterEffect">
                                  <p:stCondLst>
                                    <p:cond delay="0"/>
                                  </p:stCondLst>
                                  <p:childTnLst>
                                    <p:set>
                                      <p:cBhvr>
                                        <p:cTn id="26" dur="1000" fill="hold">
                                          <p:stCondLst>
                                            <p:cond delay="0"/>
                                          </p:stCondLst>
                                        </p:cTn>
                                        <p:tgtEl>
                                          <p:spTgt spid="3"/>
                                        </p:tgtEl>
                                        <p:attrNameLst>
                                          <p:attrName>style.visibility</p:attrName>
                                        </p:attrNameLst>
                                      </p:cBhvr>
                                      <p:to>
                                        <p:strVal val="visible"/>
                                      </p:to>
                                    </p:set>
                                    <p:animEffect transition="in" filter="fade">
                                      <p:cBhvr>
                                        <p:cTn id="2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9" grpId="0" autoUpdateAnimBg="0"/>
      <p:bldP spid="21"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占位符 7"/>
          <p:cNvPicPr>
            <a:picLocks noGrp="1" noChangeAspect="1"/>
          </p:cNvPicPr>
          <p:nvPr>
            <p:ph type="pic" sz="quarter" idx="10"/>
          </p:nvPr>
        </p:nvPicPr>
        <p:blipFill>
          <a:blip r:embed="rId8" cstate="screen"/>
          <a:srcRect/>
          <a:stretch>
            <a:fillRect/>
          </a:stretch>
        </p:blipFill>
        <p:spPr>
          <a:xfrm>
            <a:off x="6108700" y="0"/>
            <a:ext cx="6083300" cy="6858000"/>
          </a:xfrm>
        </p:spPr>
      </p:pic>
      <p:sp>
        <p:nvSpPr>
          <p:cNvPr id="3" name="e7d195523061f1c0" descr="e7d195523061f1c0c2b73831c94a3edc981f60e396d3e182073EE1468018468A7F192AE5E5CD515B6C3125F8AF6E4EE646174E8CF0B46FD19828DCE8CDA3B3A044A74F0E769C5FA8CB87AB6FC303C8BA3785FAC64AF542474BA5F9EB2A8BAF443F6B6A44C303FFC13CB1F317EC85E452F0B3C9F20C1D11E1D565FFE38EDC68CB92E3238B67264DF72DF26436476BF8BF" hidden="1"/>
          <p:cNvSpPr txBox="1"/>
          <p:nvPr/>
        </p:nvSpPr>
        <p:spPr>
          <a:xfrm>
            <a:off x="-355600" y="1803400"/>
            <a:ext cx="424732" cy="1016000"/>
          </a:xfrm>
          <a:prstGeom prst="rect">
            <a:avLst/>
          </a:prstGeom>
          <a:noFill/>
        </p:spPr>
        <p:txBody>
          <a:bodyPr vert="wordArtVert" rtlCol="0">
            <a:spAutoFit/>
          </a:bodyPr>
          <a:lstStyle/>
          <a:p>
            <a:r>
              <a:rPr lang="en-US" altLang="zh-CN" sz="135">
                <a:cs typeface="+mn-ea"/>
                <a:sym typeface="+mn-lt"/>
              </a:rPr>
              <a:t>e7d195523061f1c0c2b73831c94a3edc981f60e396d3e182073EE1468018468A7F192AE5E5CD515B6C3125F8AF6E4EE646174E8CF0B46FD19828DCE8CDA3B3A044A74F0E769C5FA8CB87AB6FC303C8BA3785FAC64AF542474BA5F9EB2A8BAF443F6B6A44C303FFC13CB1F317EC85E452F0B3C9F20C1D11E1D565FFE38EDC68CB92E3238B67264DF72DF26436476BF8BF</a:t>
            </a:r>
            <a:endParaRPr lang="zh-CN" altLang="en-US" sz="135">
              <a:cs typeface="+mn-ea"/>
              <a:sym typeface="+mn-lt"/>
            </a:endParaRPr>
          </a:p>
        </p:txBody>
      </p:sp>
      <p:sp>
        <p:nvSpPr>
          <p:cNvPr id="2" name="Rectangle 33"/>
          <p:cNvSpPr/>
          <p:nvPr>
            <p:custDataLst>
              <p:tags r:id="rId1"/>
            </p:custDataLst>
          </p:nvPr>
        </p:nvSpPr>
        <p:spPr>
          <a:xfrm>
            <a:off x="294005" y="123190"/>
            <a:ext cx="7715250" cy="650875"/>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2800" b="1" u="none" strike="noStrike" kern="0" cap="none" spc="0" normalizeH="0" baseline="0" noProof="0" dirty="0">
                <a:ln>
                  <a:noFill/>
                </a:ln>
                <a:solidFill>
                  <a:schemeClr val="bg1"/>
                </a:solidFill>
                <a:effectLst/>
                <a:uLnTx/>
                <a:uFillTx/>
                <a:cs typeface="+mn-ea"/>
                <a:sym typeface="+mn-lt"/>
              </a:rPr>
              <a:t>研究复现</a:t>
            </a:r>
            <a:r>
              <a:rPr kumimoji="0" lang="en-US" altLang="zh-CN" sz="2800" b="1" u="none" strike="noStrike" kern="0" cap="none" spc="0" normalizeH="0" baseline="0" noProof="0" dirty="0">
                <a:ln>
                  <a:noFill/>
                </a:ln>
                <a:solidFill>
                  <a:schemeClr val="bg1"/>
                </a:solidFill>
                <a:effectLst/>
                <a:uLnTx/>
                <a:uFillTx/>
                <a:cs typeface="+mn-ea"/>
                <a:sym typeface="+mn-lt"/>
              </a:rPr>
              <a:t>—</a:t>
            </a:r>
            <a:r>
              <a:rPr kumimoji="0" lang="zh-CN" altLang="en-US" sz="2800" b="1" u="none" strike="noStrike" kern="0" cap="none" spc="0" normalizeH="0" baseline="0" noProof="0" dirty="0">
                <a:ln>
                  <a:noFill/>
                </a:ln>
                <a:solidFill>
                  <a:schemeClr val="bg1"/>
                </a:solidFill>
                <a:effectLst/>
                <a:uLnTx/>
                <a:uFillTx/>
                <a:cs typeface="+mn-ea"/>
                <a:sym typeface="+mn-lt"/>
              </a:rPr>
              <a:t>数据整理、数据清洗</a:t>
            </a:r>
            <a:endParaRPr kumimoji="0" lang="en-US" altLang="zh-CN" sz="2800" b="1" u="none" strike="noStrike" kern="0" cap="none" spc="0" normalizeH="0" baseline="0" noProof="0" dirty="0">
              <a:ln>
                <a:noFill/>
              </a:ln>
              <a:solidFill>
                <a:schemeClr val="bg1"/>
              </a:solidFill>
              <a:effectLst/>
              <a:uLnTx/>
              <a:uFillTx/>
              <a:cs typeface="+mn-ea"/>
              <a:sym typeface="+mn-lt"/>
            </a:endParaRPr>
          </a:p>
        </p:txBody>
      </p:sp>
      <p:sp>
        <p:nvSpPr>
          <p:cNvPr id="8" name="Rectangle 33"/>
          <p:cNvSpPr/>
          <p:nvPr>
            <p:custDataLst>
              <p:tags r:id="rId2"/>
            </p:custDataLst>
          </p:nvPr>
        </p:nvSpPr>
        <p:spPr>
          <a:xfrm>
            <a:off x="294005" y="2173605"/>
            <a:ext cx="4112260" cy="450850"/>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b="1"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对人口学变量重新赋值</a:t>
            </a:r>
          </a:p>
        </p:txBody>
      </p:sp>
      <p:sp>
        <p:nvSpPr>
          <p:cNvPr id="10" name="Rectangle 33"/>
          <p:cNvSpPr/>
          <p:nvPr>
            <p:custDataLst>
              <p:tags r:id="rId3"/>
            </p:custDataLst>
          </p:nvPr>
        </p:nvSpPr>
        <p:spPr>
          <a:xfrm>
            <a:off x="294005" y="5227320"/>
            <a:ext cx="4112260" cy="450850"/>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b="1"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计算真实性差异</a:t>
            </a:r>
          </a:p>
        </p:txBody>
      </p:sp>
      <p:sp>
        <p:nvSpPr>
          <p:cNvPr id="4" name="Rectangle 33"/>
          <p:cNvSpPr/>
          <p:nvPr>
            <p:custDataLst>
              <p:tags r:id="rId4"/>
            </p:custDataLst>
          </p:nvPr>
        </p:nvSpPr>
        <p:spPr>
          <a:xfrm>
            <a:off x="3251835" y="1386205"/>
            <a:ext cx="6799580" cy="2886710"/>
          </a:xfrm>
          <a:prstGeom prst="rect">
            <a:avLst/>
          </a:prstGeom>
          <a:solidFill>
            <a:schemeClr val="bg1">
              <a:lumMod val="85000"/>
              <a:alpha val="89000"/>
            </a:schemeClr>
          </a:solidFill>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14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#性别 </a:t>
            </a: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4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mydata$man[mydata$Gender == 1] = 0</a:t>
            </a: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4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mydata$woman[mydata$Gender == 2] = 1</a:t>
            </a: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4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mydata$obs_woman[mydata$obs_Gender == 1] = 0</a:t>
            </a: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4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mydata$obs_woman[mydata$obs_Gender == 2] = 1</a:t>
            </a: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4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#人种 </a:t>
            </a: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4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mydata$white[mydata$race_ethnicity == 3] = 1</a:t>
            </a: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4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mydata$white[mydata$race_ethnicity != 3] = 0</a:t>
            </a: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4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mydata$obs_white[mydata$obs_race_ethnicity == 3] = 1</a:t>
            </a: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4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mydata$obs_white[mydata$obs_race_ethnicity != 3] = 0</a:t>
            </a:r>
          </a:p>
        </p:txBody>
      </p:sp>
      <p:sp>
        <p:nvSpPr>
          <p:cNvPr id="5" name="Rectangle 33"/>
          <p:cNvSpPr/>
          <p:nvPr>
            <p:custDataLst>
              <p:tags r:id="rId5"/>
            </p:custDataLst>
          </p:nvPr>
        </p:nvSpPr>
        <p:spPr>
          <a:xfrm>
            <a:off x="2898775" y="5227320"/>
            <a:ext cx="9070340" cy="650240"/>
          </a:xfrm>
          <a:prstGeom prst="rect">
            <a:avLst/>
          </a:prstGeom>
          <a:solidFill>
            <a:schemeClr val="bg1">
              <a:lumMod val="85000"/>
              <a:alpha val="89000"/>
            </a:schemeClr>
          </a:solidFill>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14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#真实性差异=我对他人评价的真实性-自我评价真实性</a:t>
            </a: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4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mydata$auth_diff = (mydata$perauth.observer_rated - mydata$perauth.actor_rated)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占位符 7"/>
          <p:cNvPicPr>
            <a:picLocks noGrp="1" noChangeAspect="1"/>
          </p:cNvPicPr>
          <p:nvPr>
            <p:ph type="pic" sz="quarter" idx="10"/>
          </p:nvPr>
        </p:nvPicPr>
        <p:blipFill>
          <a:blip r:embed="rId10" cstate="screen"/>
          <a:srcRect/>
          <a:stretch>
            <a:fillRect/>
          </a:stretch>
        </p:blipFill>
        <p:spPr>
          <a:xfrm>
            <a:off x="6108700" y="0"/>
            <a:ext cx="6083300" cy="6858000"/>
          </a:xfrm>
        </p:spPr>
      </p:pic>
      <p:sp>
        <p:nvSpPr>
          <p:cNvPr id="3" name="e7d195523061f1c0" descr="e7d195523061f1c0c2b73831c94a3edc981f60e396d3e182073EE1468018468A7F192AE5E5CD515B6C3125F8AF6E4EE646174E8CF0B46FD19828DCE8CDA3B3A044A74F0E769C5FA8CB87AB6FC303C8BA3785FAC64AF542474BA5F9EB2A8BAF443F6B6A44C303FFC13CB1F317EC85E452F0B3C9F20C1D11E1D565FFE38EDC68CB92E3238B67264DF72DF26436476BF8BF" hidden="1"/>
          <p:cNvSpPr txBox="1"/>
          <p:nvPr/>
        </p:nvSpPr>
        <p:spPr>
          <a:xfrm>
            <a:off x="-355600" y="1803400"/>
            <a:ext cx="424732" cy="1016000"/>
          </a:xfrm>
          <a:prstGeom prst="rect">
            <a:avLst/>
          </a:prstGeom>
          <a:noFill/>
        </p:spPr>
        <p:txBody>
          <a:bodyPr vert="wordArtVert" rtlCol="0">
            <a:spAutoFit/>
          </a:bodyPr>
          <a:lstStyle/>
          <a:p>
            <a:r>
              <a:rPr lang="en-US" altLang="zh-CN" sz="135">
                <a:cs typeface="+mn-ea"/>
                <a:sym typeface="+mn-lt"/>
              </a:rPr>
              <a:t>e7d195523061f1c0c2b73831c94a3edc981f60e396d3e182073EE1468018468A7F192AE5E5CD515B6C3125F8AF6E4EE646174E8CF0B46FD19828DCE8CDA3B3A044A74F0E769C5FA8CB87AB6FC303C8BA3785FAC64AF542474BA5F9EB2A8BAF443F6B6A44C303FFC13CB1F317EC85E452F0B3C9F20C1D11E1D565FFE38EDC68CB92E3238B67264DF72DF26436476BF8BF</a:t>
            </a:r>
            <a:endParaRPr lang="zh-CN" altLang="en-US" sz="135">
              <a:cs typeface="+mn-ea"/>
              <a:sym typeface="+mn-lt"/>
            </a:endParaRPr>
          </a:p>
        </p:txBody>
      </p:sp>
      <p:sp>
        <p:nvSpPr>
          <p:cNvPr id="2" name="Rectangle 33"/>
          <p:cNvSpPr/>
          <p:nvPr>
            <p:custDataLst>
              <p:tags r:id="rId1"/>
            </p:custDataLst>
          </p:nvPr>
        </p:nvSpPr>
        <p:spPr>
          <a:xfrm>
            <a:off x="294005" y="123190"/>
            <a:ext cx="7715250" cy="650875"/>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2800" b="1" u="none" strike="noStrike" kern="0" cap="none" spc="0" normalizeH="0" baseline="0" noProof="0" dirty="0">
                <a:ln>
                  <a:noFill/>
                </a:ln>
                <a:solidFill>
                  <a:schemeClr val="bg1"/>
                </a:solidFill>
                <a:effectLst/>
                <a:uLnTx/>
                <a:uFillTx/>
                <a:cs typeface="+mn-ea"/>
                <a:sym typeface="+mn-lt"/>
              </a:rPr>
              <a:t>研究复现</a:t>
            </a:r>
            <a:r>
              <a:rPr kumimoji="0" lang="en-US" altLang="zh-CN" sz="2800" b="1" u="none" strike="noStrike" kern="0" cap="none" spc="0" normalizeH="0" baseline="0" noProof="0" dirty="0">
                <a:ln>
                  <a:noFill/>
                </a:ln>
                <a:solidFill>
                  <a:schemeClr val="bg1"/>
                </a:solidFill>
                <a:effectLst/>
                <a:uLnTx/>
                <a:uFillTx/>
                <a:cs typeface="+mn-ea"/>
                <a:sym typeface="+mn-lt"/>
              </a:rPr>
              <a:t>—</a:t>
            </a:r>
            <a:r>
              <a:rPr kumimoji="0" lang="zh-CN" altLang="en-US" sz="2800" b="1" u="none" strike="noStrike" kern="0" cap="none" spc="0" normalizeH="0" baseline="0" noProof="0" dirty="0">
                <a:ln>
                  <a:noFill/>
                </a:ln>
                <a:solidFill>
                  <a:schemeClr val="bg1"/>
                </a:solidFill>
                <a:effectLst/>
                <a:uLnTx/>
                <a:uFillTx/>
                <a:cs typeface="+mn-ea"/>
                <a:sym typeface="+mn-lt"/>
              </a:rPr>
              <a:t>数据分析</a:t>
            </a:r>
            <a:endParaRPr kumimoji="0" lang="en-US" altLang="zh-CN" sz="2800" b="1" u="none" strike="noStrike" kern="0" cap="none" spc="0" normalizeH="0" baseline="0" noProof="0" dirty="0">
              <a:ln>
                <a:noFill/>
              </a:ln>
              <a:solidFill>
                <a:schemeClr val="bg1"/>
              </a:solidFill>
              <a:effectLst/>
              <a:uLnTx/>
              <a:uFillTx/>
              <a:cs typeface="+mn-ea"/>
              <a:sym typeface="+mn-lt"/>
            </a:endParaRPr>
          </a:p>
        </p:txBody>
      </p:sp>
      <p:sp>
        <p:nvSpPr>
          <p:cNvPr id="8" name="Rectangle 33"/>
          <p:cNvSpPr/>
          <p:nvPr>
            <p:custDataLst>
              <p:tags r:id="rId2"/>
            </p:custDataLst>
          </p:nvPr>
        </p:nvSpPr>
        <p:spPr>
          <a:xfrm>
            <a:off x="294005" y="1363345"/>
            <a:ext cx="2604135" cy="810260"/>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b="1"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描述性统计：平均数和标准差</a:t>
            </a:r>
          </a:p>
        </p:txBody>
      </p:sp>
      <p:sp>
        <p:nvSpPr>
          <p:cNvPr id="10" name="Rectangle 33"/>
          <p:cNvSpPr/>
          <p:nvPr>
            <p:custDataLst>
              <p:tags r:id="rId3"/>
            </p:custDataLst>
          </p:nvPr>
        </p:nvSpPr>
        <p:spPr>
          <a:xfrm>
            <a:off x="294005" y="2633980"/>
            <a:ext cx="3032125" cy="810260"/>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b="1"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计算统计检验力，看自我评价特质真实性是否显著</a:t>
            </a:r>
          </a:p>
        </p:txBody>
      </p:sp>
      <p:sp>
        <p:nvSpPr>
          <p:cNvPr id="4" name="Rectangle 33"/>
          <p:cNvSpPr/>
          <p:nvPr>
            <p:custDataLst>
              <p:tags r:id="rId4"/>
            </p:custDataLst>
          </p:nvPr>
        </p:nvSpPr>
        <p:spPr>
          <a:xfrm>
            <a:off x="2898775" y="1363345"/>
            <a:ext cx="3973195" cy="810260"/>
          </a:xfrm>
          <a:prstGeom prst="rect">
            <a:avLst/>
          </a:prstGeom>
          <a:solidFill>
            <a:schemeClr val="bg1">
              <a:lumMod val="85000"/>
              <a:alpha val="89000"/>
            </a:schemeClr>
          </a:solidFill>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12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table(actor.summary$woman)</a:t>
            </a: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2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mean(actor.summary$age,na.rm = T)</a:t>
            </a: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2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sd(actor.summary$age,na.rm = T)</a:t>
            </a:r>
          </a:p>
        </p:txBody>
      </p:sp>
      <p:sp>
        <p:nvSpPr>
          <p:cNvPr id="5" name="Rectangle 33"/>
          <p:cNvSpPr/>
          <p:nvPr>
            <p:custDataLst>
              <p:tags r:id="rId5"/>
            </p:custDataLst>
          </p:nvPr>
        </p:nvSpPr>
        <p:spPr>
          <a:xfrm>
            <a:off x="3462020" y="2633980"/>
            <a:ext cx="7967345" cy="1290320"/>
          </a:xfrm>
          <a:prstGeom prst="rect">
            <a:avLst/>
          </a:prstGeom>
          <a:solidFill>
            <a:schemeClr val="bg1">
              <a:lumMod val="85000"/>
              <a:alpha val="89000"/>
            </a:schemeClr>
          </a:solidFill>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12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actor.percauth=  data.frame(scale.items.summary$perauth_1.a,scale.items.summary$perauth_2.a,scale.items.summary$perauth_3.a,scale.items.summary$perauth_4.a.r)</a:t>
            </a: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2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psych::alpha(actor.percauth,check.keys = T)</a:t>
            </a: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2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remove(actor.percauth)</a:t>
            </a:r>
          </a:p>
        </p:txBody>
      </p:sp>
      <p:sp>
        <p:nvSpPr>
          <p:cNvPr id="6" name="Rectangle 33"/>
          <p:cNvSpPr/>
          <p:nvPr>
            <p:custDataLst>
              <p:tags r:id="rId6"/>
            </p:custDataLst>
          </p:nvPr>
        </p:nvSpPr>
        <p:spPr>
          <a:xfrm>
            <a:off x="294005" y="4787265"/>
            <a:ext cx="2617470" cy="810260"/>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b="1"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进行额外的真实性测量，计算相关</a:t>
            </a:r>
          </a:p>
        </p:txBody>
      </p:sp>
      <p:sp>
        <p:nvSpPr>
          <p:cNvPr id="7" name="Rectangle 33"/>
          <p:cNvSpPr/>
          <p:nvPr>
            <p:custDataLst>
              <p:tags r:id="rId7"/>
            </p:custDataLst>
          </p:nvPr>
        </p:nvSpPr>
        <p:spPr>
          <a:xfrm>
            <a:off x="3053715" y="4787265"/>
            <a:ext cx="7967345" cy="570865"/>
          </a:xfrm>
          <a:prstGeom prst="rect">
            <a:avLst/>
          </a:prstGeom>
          <a:solidFill>
            <a:schemeClr val="bg1">
              <a:lumMod val="85000"/>
              <a:alpha val="89000"/>
            </a:schemeClr>
          </a:solidFill>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12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cor.test(scale.items.summary$cn1.r,scale.items.summary$cn2.r)</a:t>
            </a: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2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cor.test(scale.items.summary$cn1.2.r,scale.items.summary$cn2.2.r)</a:t>
            </a:r>
          </a:p>
        </p:txBody>
      </p:sp>
      <p:pic>
        <p:nvPicPr>
          <p:cNvPr id="9" name="图片 8"/>
          <p:cNvPicPr>
            <a:picLocks noChangeAspect="1"/>
          </p:cNvPicPr>
          <p:nvPr/>
        </p:nvPicPr>
        <p:blipFill>
          <a:blip r:embed="rId11"/>
          <a:stretch>
            <a:fillRect/>
          </a:stretch>
        </p:blipFill>
        <p:spPr>
          <a:xfrm>
            <a:off x="3053715" y="5520690"/>
            <a:ext cx="3446780" cy="1071245"/>
          </a:xfrm>
          <a:prstGeom prst="rect">
            <a:avLst/>
          </a:prstGeom>
        </p:spPr>
      </p:pic>
      <p:pic>
        <p:nvPicPr>
          <p:cNvPr id="11" name="图片 10"/>
          <p:cNvPicPr>
            <a:picLocks noChangeAspect="1"/>
          </p:cNvPicPr>
          <p:nvPr/>
        </p:nvPicPr>
        <p:blipFill>
          <a:blip r:embed="rId12"/>
          <a:stretch>
            <a:fillRect/>
          </a:stretch>
        </p:blipFill>
        <p:spPr>
          <a:xfrm>
            <a:off x="7018020" y="5520690"/>
            <a:ext cx="3395345" cy="107124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占位符 7"/>
          <p:cNvPicPr>
            <a:picLocks noGrp="1" noChangeAspect="1"/>
          </p:cNvPicPr>
          <p:nvPr>
            <p:ph type="pic" sz="quarter" idx="10"/>
          </p:nvPr>
        </p:nvPicPr>
        <p:blipFill>
          <a:blip r:embed="rId12" cstate="screen"/>
          <a:srcRect/>
          <a:stretch>
            <a:fillRect/>
          </a:stretch>
        </p:blipFill>
        <p:spPr>
          <a:xfrm>
            <a:off x="6108700" y="0"/>
            <a:ext cx="6083300" cy="6858000"/>
          </a:xfrm>
        </p:spPr>
      </p:pic>
      <p:sp>
        <p:nvSpPr>
          <p:cNvPr id="3" name="e7d195523061f1c0" descr="e7d195523061f1c0c2b73831c94a3edc981f60e396d3e182073EE1468018468A7F192AE5E5CD515B6C3125F8AF6E4EE646174E8CF0B46FD19828DCE8CDA3B3A044A74F0E769C5FA8CB87AB6FC303C8BA3785FAC64AF542474BA5F9EB2A8BAF443F6B6A44C303FFC13CB1F317EC85E452F0B3C9F20C1D11E1D565FFE38EDC68CB92E3238B67264DF72DF26436476BF8BF" hidden="1"/>
          <p:cNvSpPr txBox="1"/>
          <p:nvPr/>
        </p:nvSpPr>
        <p:spPr>
          <a:xfrm>
            <a:off x="-355600" y="1803400"/>
            <a:ext cx="424732" cy="1016000"/>
          </a:xfrm>
          <a:prstGeom prst="rect">
            <a:avLst/>
          </a:prstGeom>
          <a:noFill/>
        </p:spPr>
        <p:txBody>
          <a:bodyPr vert="wordArtVert" rtlCol="0">
            <a:spAutoFit/>
          </a:bodyPr>
          <a:lstStyle/>
          <a:p>
            <a:r>
              <a:rPr lang="en-US" altLang="zh-CN" sz="135">
                <a:cs typeface="+mn-ea"/>
                <a:sym typeface="+mn-lt"/>
              </a:rPr>
              <a:t>e7d195523061f1c0c2b73831c94a3edc981f60e396d3e182073EE1468018468A7F192AE5E5CD515B6C3125F8AF6E4EE646174E8CF0B46FD19828DCE8CDA3B3A044A74F0E769C5FA8CB87AB6FC303C8BA3785FAC64AF542474BA5F9EB2A8BAF443F6B6A44C303FFC13CB1F317EC85E452F0B3C9F20C1D11E1D565FFE38EDC68CB92E3238B67264DF72DF26436476BF8BF</a:t>
            </a:r>
            <a:endParaRPr lang="zh-CN" altLang="en-US" sz="135">
              <a:cs typeface="+mn-ea"/>
              <a:sym typeface="+mn-lt"/>
            </a:endParaRPr>
          </a:p>
        </p:txBody>
      </p:sp>
      <p:sp>
        <p:nvSpPr>
          <p:cNvPr id="2" name="Rectangle 33"/>
          <p:cNvSpPr/>
          <p:nvPr>
            <p:custDataLst>
              <p:tags r:id="rId1"/>
            </p:custDataLst>
          </p:nvPr>
        </p:nvSpPr>
        <p:spPr>
          <a:xfrm>
            <a:off x="294005" y="123190"/>
            <a:ext cx="7715250" cy="650875"/>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2800" b="1" u="none" strike="noStrike" kern="0" cap="none" spc="0" normalizeH="0" baseline="0" noProof="0" dirty="0">
                <a:ln>
                  <a:noFill/>
                </a:ln>
                <a:solidFill>
                  <a:schemeClr val="bg1"/>
                </a:solidFill>
                <a:effectLst/>
                <a:uLnTx/>
                <a:uFillTx/>
                <a:cs typeface="+mn-ea"/>
                <a:sym typeface="+mn-lt"/>
              </a:rPr>
              <a:t>研究复现</a:t>
            </a:r>
            <a:r>
              <a:rPr kumimoji="0" lang="en-US" altLang="zh-CN" sz="2800" b="1" u="none" strike="noStrike" kern="0" cap="none" spc="0" normalizeH="0" baseline="0" noProof="0" dirty="0">
                <a:ln>
                  <a:noFill/>
                </a:ln>
                <a:solidFill>
                  <a:schemeClr val="bg1"/>
                </a:solidFill>
                <a:effectLst/>
                <a:uLnTx/>
                <a:uFillTx/>
                <a:cs typeface="+mn-ea"/>
                <a:sym typeface="+mn-lt"/>
              </a:rPr>
              <a:t>—</a:t>
            </a:r>
            <a:r>
              <a:rPr kumimoji="0" lang="zh-CN" altLang="en-US" sz="2800" b="1" u="none" strike="noStrike" kern="0" cap="none" spc="0" normalizeH="0" baseline="0" noProof="0" dirty="0">
                <a:ln>
                  <a:noFill/>
                </a:ln>
                <a:solidFill>
                  <a:schemeClr val="bg1"/>
                </a:solidFill>
                <a:effectLst/>
                <a:uLnTx/>
                <a:uFillTx/>
                <a:cs typeface="+mn-ea"/>
                <a:sym typeface="+mn-lt"/>
              </a:rPr>
              <a:t>数据分析</a:t>
            </a:r>
            <a:endParaRPr kumimoji="0" lang="en-US" altLang="zh-CN" sz="2800" b="1" u="none" strike="noStrike" kern="0" cap="none" spc="0" normalizeH="0" baseline="0" noProof="0" dirty="0">
              <a:ln>
                <a:noFill/>
              </a:ln>
              <a:solidFill>
                <a:schemeClr val="bg1"/>
              </a:solidFill>
              <a:effectLst/>
              <a:uLnTx/>
              <a:uFillTx/>
              <a:cs typeface="+mn-ea"/>
              <a:sym typeface="+mn-lt"/>
            </a:endParaRPr>
          </a:p>
        </p:txBody>
      </p:sp>
      <p:sp>
        <p:nvSpPr>
          <p:cNvPr id="8" name="Rectangle 33"/>
          <p:cNvSpPr/>
          <p:nvPr>
            <p:custDataLst>
              <p:tags r:id="rId2"/>
            </p:custDataLst>
          </p:nvPr>
        </p:nvSpPr>
        <p:spPr>
          <a:xfrm>
            <a:off x="294005" y="1363345"/>
            <a:ext cx="2604135" cy="450850"/>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en-US" altLang="zh-CN" b="1"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1.</a:t>
            </a:r>
            <a:r>
              <a:rPr kumimoji="0" lang="zh-CN" altLang="en-US" b="1"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行为真实性的计算</a:t>
            </a:r>
          </a:p>
        </p:txBody>
      </p:sp>
      <p:sp>
        <p:nvSpPr>
          <p:cNvPr id="10" name="Rectangle 33"/>
          <p:cNvSpPr/>
          <p:nvPr>
            <p:custDataLst>
              <p:tags r:id="rId3"/>
            </p:custDataLst>
          </p:nvPr>
        </p:nvSpPr>
        <p:spPr>
          <a:xfrm>
            <a:off x="6377305" y="774065"/>
            <a:ext cx="4131945" cy="450850"/>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en-US" altLang="zh-CN" b="1"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2.</a:t>
            </a:r>
            <a:r>
              <a:rPr kumimoji="0" lang="zh-CN" altLang="en-US" b="1"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两个被了解的感觉的总分进行相关</a:t>
            </a:r>
          </a:p>
        </p:txBody>
      </p:sp>
      <p:sp>
        <p:nvSpPr>
          <p:cNvPr id="4" name="Rectangle 33"/>
          <p:cNvSpPr/>
          <p:nvPr>
            <p:custDataLst>
              <p:tags r:id="rId4"/>
            </p:custDataLst>
          </p:nvPr>
        </p:nvSpPr>
        <p:spPr>
          <a:xfrm>
            <a:off x="294005" y="1932305"/>
            <a:ext cx="4999990" cy="1609090"/>
          </a:xfrm>
          <a:prstGeom prst="rect">
            <a:avLst/>
          </a:prstGeom>
          <a:solidFill>
            <a:schemeClr val="bg1">
              <a:lumMod val="85000"/>
              <a:alpha val="89000"/>
            </a:schemeClr>
          </a:solidFill>
        </p:spPr>
        <p:txBody>
          <a:bodyPr wrap="square">
            <a:no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12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acting.auth=  data.frame(scale.items.summary$acting.authentic_1.r,scale.items.summary$acting.authentic_2,scale.items.summary$acting.authentic_3)</a:t>
            </a: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2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psych::alpha(acting.auth,check.keys = T)</a:t>
            </a: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2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remove(acting.auth)</a:t>
            </a:r>
          </a:p>
        </p:txBody>
      </p:sp>
      <p:sp>
        <p:nvSpPr>
          <p:cNvPr id="5" name="Rectangle 33"/>
          <p:cNvSpPr/>
          <p:nvPr>
            <p:custDataLst>
              <p:tags r:id="rId5"/>
            </p:custDataLst>
          </p:nvPr>
        </p:nvSpPr>
        <p:spPr>
          <a:xfrm>
            <a:off x="6377305" y="1363345"/>
            <a:ext cx="4131945" cy="673100"/>
          </a:xfrm>
          <a:prstGeom prst="rect">
            <a:avLst/>
          </a:prstGeom>
          <a:solidFill>
            <a:schemeClr val="bg1">
              <a:lumMod val="85000"/>
              <a:alpha val="89000"/>
            </a:schemeClr>
          </a:solidFill>
        </p:spPr>
        <p:txBody>
          <a:bodyPr wrap="square">
            <a:no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12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cor.test(scale.items.summary$known_1,scale.items.summary$known_2)</a:t>
            </a:r>
          </a:p>
        </p:txBody>
      </p:sp>
      <p:sp>
        <p:nvSpPr>
          <p:cNvPr id="6" name="Rectangle 33"/>
          <p:cNvSpPr/>
          <p:nvPr>
            <p:custDataLst>
              <p:tags r:id="rId6"/>
            </p:custDataLst>
          </p:nvPr>
        </p:nvSpPr>
        <p:spPr>
          <a:xfrm>
            <a:off x="280670" y="3977005"/>
            <a:ext cx="4221480" cy="810260"/>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en-US" altLang="zh-CN" b="1"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3.</a:t>
            </a:r>
            <a:r>
              <a:rPr kumimoji="0" lang="zh-CN" altLang="en-US" b="1"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计算统计检验力，看对他人评价特质真实性是否显著</a:t>
            </a:r>
          </a:p>
        </p:txBody>
      </p:sp>
      <p:sp>
        <p:nvSpPr>
          <p:cNvPr id="7" name="Rectangle 33"/>
          <p:cNvSpPr/>
          <p:nvPr>
            <p:custDataLst>
              <p:tags r:id="rId7"/>
            </p:custDataLst>
          </p:nvPr>
        </p:nvSpPr>
        <p:spPr>
          <a:xfrm>
            <a:off x="280670" y="4939030"/>
            <a:ext cx="4616450" cy="1247140"/>
          </a:xfrm>
          <a:prstGeom prst="rect">
            <a:avLst/>
          </a:prstGeom>
          <a:solidFill>
            <a:schemeClr val="bg1">
              <a:lumMod val="85000"/>
              <a:alpha val="89000"/>
            </a:schemeClr>
          </a:solidFill>
        </p:spPr>
        <p:txBody>
          <a:bodyPr wrap="square">
            <a:no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12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obs.percauth=  data.frame(scale.items.summary$perauth_1.o,scale.items.summary$perauth_2.o,scale.items.summary$perauth_3.o,scale.items.summary$perauth_4.o.r)</a:t>
            </a: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2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psych::alpha(obs.percauth)</a:t>
            </a: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2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remove(obs.percauth)</a:t>
            </a:r>
          </a:p>
        </p:txBody>
      </p:sp>
      <p:pic>
        <p:nvPicPr>
          <p:cNvPr id="12" name="图片 11"/>
          <p:cNvPicPr>
            <a:picLocks noChangeAspect="1"/>
          </p:cNvPicPr>
          <p:nvPr/>
        </p:nvPicPr>
        <p:blipFill>
          <a:blip r:embed="rId13"/>
          <a:stretch>
            <a:fillRect/>
          </a:stretch>
        </p:blipFill>
        <p:spPr>
          <a:xfrm>
            <a:off x="6365240" y="2166620"/>
            <a:ext cx="4144010" cy="1379220"/>
          </a:xfrm>
          <a:prstGeom prst="rect">
            <a:avLst/>
          </a:prstGeom>
        </p:spPr>
      </p:pic>
      <p:sp>
        <p:nvSpPr>
          <p:cNvPr id="13" name="Rectangle 33"/>
          <p:cNvSpPr/>
          <p:nvPr>
            <p:custDataLst>
              <p:tags r:id="rId8"/>
            </p:custDataLst>
          </p:nvPr>
        </p:nvSpPr>
        <p:spPr>
          <a:xfrm>
            <a:off x="5792470" y="3977005"/>
            <a:ext cx="4221480" cy="450850"/>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en-US" altLang="zh-CN" b="1"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4.</a:t>
            </a:r>
            <a:r>
              <a:rPr kumimoji="0" lang="zh-CN" altLang="en-US" b="1"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对真实性差异分数进行描述性统计</a:t>
            </a:r>
          </a:p>
        </p:txBody>
      </p:sp>
      <p:pic>
        <p:nvPicPr>
          <p:cNvPr id="14" name="图片 13"/>
          <p:cNvPicPr>
            <a:picLocks noChangeAspect="1"/>
          </p:cNvPicPr>
          <p:nvPr/>
        </p:nvPicPr>
        <p:blipFill>
          <a:blip r:embed="rId14"/>
          <a:stretch>
            <a:fillRect/>
          </a:stretch>
        </p:blipFill>
        <p:spPr>
          <a:xfrm>
            <a:off x="6108700" y="5683250"/>
            <a:ext cx="5443220" cy="1048385"/>
          </a:xfrm>
          <a:prstGeom prst="rect">
            <a:avLst/>
          </a:prstGeom>
        </p:spPr>
      </p:pic>
      <p:sp>
        <p:nvSpPr>
          <p:cNvPr id="16" name="Rectangle 33"/>
          <p:cNvSpPr/>
          <p:nvPr>
            <p:custDataLst>
              <p:tags r:id="rId9"/>
            </p:custDataLst>
          </p:nvPr>
        </p:nvSpPr>
        <p:spPr>
          <a:xfrm>
            <a:off x="6256655" y="4809490"/>
            <a:ext cx="4131945" cy="673100"/>
          </a:xfrm>
          <a:prstGeom prst="rect">
            <a:avLst/>
          </a:prstGeom>
          <a:solidFill>
            <a:schemeClr val="bg1">
              <a:lumMod val="85000"/>
              <a:alpha val="89000"/>
            </a:schemeClr>
          </a:solidFill>
        </p:spPr>
        <p:txBody>
          <a:bodyPr wrap="square">
            <a:no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12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mean(mydata$auth_diff,na.rm = T)</a:t>
            </a: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2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sd(mydata$auth_diff,na.rm = 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占位符 7"/>
          <p:cNvPicPr>
            <a:picLocks noGrp="1" noChangeAspect="1"/>
          </p:cNvPicPr>
          <p:nvPr>
            <p:ph type="pic" sz="quarter" idx="10"/>
          </p:nvPr>
        </p:nvPicPr>
        <p:blipFill>
          <a:blip r:embed="rId6" cstate="screen"/>
          <a:srcRect/>
          <a:stretch>
            <a:fillRect/>
          </a:stretch>
        </p:blipFill>
        <p:spPr>
          <a:xfrm>
            <a:off x="6108700" y="0"/>
            <a:ext cx="6083300" cy="6858000"/>
          </a:xfrm>
        </p:spPr>
      </p:pic>
      <p:sp>
        <p:nvSpPr>
          <p:cNvPr id="3" name="e7d195523061f1c0" descr="e7d195523061f1c0c2b73831c94a3edc981f60e396d3e182073EE1468018468A7F192AE5E5CD515B6C3125F8AF6E4EE646174E8CF0B46FD19828DCE8CDA3B3A044A74F0E769C5FA8CB87AB6FC303C8BA3785FAC64AF542474BA5F9EB2A8BAF443F6B6A44C303FFC13CB1F317EC85E452F0B3C9F20C1D11E1D565FFE38EDC68CB92E3238B67264DF72DF26436476BF8BF" hidden="1"/>
          <p:cNvSpPr txBox="1"/>
          <p:nvPr/>
        </p:nvSpPr>
        <p:spPr>
          <a:xfrm>
            <a:off x="-355600" y="1803400"/>
            <a:ext cx="424732" cy="1016000"/>
          </a:xfrm>
          <a:prstGeom prst="rect">
            <a:avLst/>
          </a:prstGeom>
          <a:noFill/>
        </p:spPr>
        <p:txBody>
          <a:bodyPr vert="wordArtVert" rtlCol="0">
            <a:spAutoFit/>
          </a:bodyPr>
          <a:lstStyle/>
          <a:p>
            <a:r>
              <a:rPr lang="en-US" altLang="zh-CN" sz="135">
                <a:cs typeface="+mn-ea"/>
                <a:sym typeface="+mn-lt"/>
              </a:rPr>
              <a:t>e7d195523061f1c0c2b73831c94a3edc981f60e396d3e182073EE1468018468A7F192AE5E5CD515B6C3125F8AF6E4EE646174E8CF0B46FD19828DCE8CDA3B3A044A74F0E769C5FA8CB87AB6FC303C8BA3785FAC64AF542474BA5F9EB2A8BAF443F6B6A44C303FFC13CB1F317EC85E452F0B3C9F20C1D11E1D565FFE38EDC68CB92E3238B67264DF72DF26436476BF8BF</a:t>
            </a:r>
            <a:endParaRPr lang="zh-CN" altLang="en-US" sz="135">
              <a:cs typeface="+mn-ea"/>
              <a:sym typeface="+mn-lt"/>
            </a:endParaRPr>
          </a:p>
        </p:txBody>
      </p:sp>
      <p:sp>
        <p:nvSpPr>
          <p:cNvPr id="2" name="Rectangle 33"/>
          <p:cNvSpPr/>
          <p:nvPr>
            <p:custDataLst>
              <p:tags r:id="rId1"/>
            </p:custDataLst>
          </p:nvPr>
        </p:nvSpPr>
        <p:spPr>
          <a:xfrm>
            <a:off x="294005" y="123190"/>
            <a:ext cx="7715250" cy="650875"/>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2800" b="1" u="none" strike="noStrike" kern="0" cap="none" spc="0" normalizeH="0" baseline="0" noProof="0" dirty="0">
                <a:ln>
                  <a:noFill/>
                </a:ln>
                <a:solidFill>
                  <a:schemeClr val="bg1"/>
                </a:solidFill>
                <a:effectLst/>
                <a:uLnTx/>
                <a:uFillTx/>
                <a:cs typeface="+mn-ea"/>
                <a:sym typeface="+mn-lt"/>
              </a:rPr>
              <a:t>研究复现</a:t>
            </a:r>
            <a:r>
              <a:rPr kumimoji="0" lang="en-US" altLang="zh-CN" sz="2800" b="1" u="none" strike="noStrike" kern="0" cap="none" spc="0" normalizeH="0" baseline="0" noProof="0" dirty="0">
                <a:ln>
                  <a:noFill/>
                </a:ln>
                <a:solidFill>
                  <a:schemeClr val="bg1"/>
                </a:solidFill>
                <a:effectLst/>
                <a:uLnTx/>
                <a:uFillTx/>
                <a:cs typeface="+mn-ea"/>
                <a:sym typeface="+mn-lt"/>
              </a:rPr>
              <a:t>—</a:t>
            </a:r>
            <a:r>
              <a:rPr kumimoji="0" lang="zh-CN" altLang="en-US" sz="2800" b="1" u="none" strike="noStrike" kern="0" cap="none" spc="0" normalizeH="0" baseline="0" noProof="0" dirty="0">
                <a:ln>
                  <a:noFill/>
                </a:ln>
                <a:solidFill>
                  <a:schemeClr val="bg1"/>
                </a:solidFill>
                <a:effectLst/>
                <a:uLnTx/>
                <a:uFillTx/>
                <a:cs typeface="+mn-ea"/>
                <a:sym typeface="+mn-lt"/>
              </a:rPr>
              <a:t>相关表格</a:t>
            </a:r>
            <a:endParaRPr kumimoji="0" lang="en-US" altLang="zh-CN" sz="2800" b="1" u="none" strike="noStrike" kern="0" cap="none" spc="0" normalizeH="0" baseline="0" noProof="0" dirty="0">
              <a:ln>
                <a:noFill/>
              </a:ln>
              <a:solidFill>
                <a:schemeClr val="bg1"/>
              </a:solidFill>
              <a:effectLst/>
              <a:uLnTx/>
              <a:uFillTx/>
              <a:cs typeface="+mn-ea"/>
              <a:sym typeface="+mn-lt"/>
            </a:endParaRPr>
          </a:p>
        </p:txBody>
      </p:sp>
      <p:sp>
        <p:nvSpPr>
          <p:cNvPr id="8" name="Rectangle 33"/>
          <p:cNvSpPr/>
          <p:nvPr>
            <p:custDataLst>
              <p:tags r:id="rId2"/>
            </p:custDataLst>
          </p:nvPr>
        </p:nvSpPr>
        <p:spPr>
          <a:xfrm>
            <a:off x="280670" y="1122045"/>
            <a:ext cx="7884795" cy="450850"/>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b="1"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Table1包含M,SD,相关系数和置信区间，并生成文档表格。</a:t>
            </a:r>
          </a:p>
        </p:txBody>
      </p:sp>
      <p:sp>
        <p:nvSpPr>
          <p:cNvPr id="4" name="Rectangle 33"/>
          <p:cNvSpPr/>
          <p:nvPr>
            <p:custDataLst>
              <p:tags r:id="rId3"/>
            </p:custDataLst>
          </p:nvPr>
        </p:nvSpPr>
        <p:spPr>
          <a:xfrm>
            <a:off x="1661160" y="1717040"/>
            <a:ext cx="8870950" cy="1316355"/>
          </a:xfrm>
          <a:prstGeom prst="rect">
            <a:avLst/>
          </a:prstGeom>
          <a:solidFill>
            <a:schemeClr val="bg1">
              <a:lumMod val="85000"/>
              <a:alpha val="89000"/>
            </a:schemeClr>
          </a:solidFill>
        </p:spPr>
        <p:txBody>
          <a:bodyPr wrap="square">
            <a:no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12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table=data.frame(actor.summary$perauth.observer_rated,actor.summary$perauth.actor_rated,actor.summary$fas.1,actor.summary$fas.2,actor.summary$acting.auth,actor.summary$known,actor.summary$open.a,actor.summary$conc.a,actor.summary$extra.a,actor.summary$agree.a,actor.summary$neuro.a,actor.summary$fam.o,actor.summary$age,actor.summary$woman,actor.summary$white)</a:t>
            </a: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2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apa.cor.table(table,filename = "study2_correlation.doc")</a:t>
            </a:r>
          </a:p>
        </p:txBody>
      </p:sp>
      <p:pic>
        <p:nvPicPr>
          <p:cNvPr id="9" name="图片 8"/>
          <p:cNvPicPr>
            <a:picLocks noChangeAspect="1"/>
          </p:cNvPicPr>
          <p:nvPr/>
        </p:nvPicPr>
        <p:blipFill>
          <a:blip r:embed="rId7"/>
          <a:stretch>
            <a:fillRect/>
          </a:stretch>
        </p:blipFill>
        <p:spPr>
          <a:xfrm>
            <a:off x="3226435" y="3177540"/>
            <a:ext cx="5739765" cy="33655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占位符 7"/>
          <p:cNvPicPr>
            <a:picLocks noGrp="1" noChangeAspect="1"/>
          </p:cNvPicPr>
          <p:nvPr>
            <p:ph type="pic" sz="quarter" idx="10"/>
          </p:nvPr>
        </p:nvPicPr>
        <p:blipFill>
          <a:blip r:embed="rId6" cstate="screen"/>
          <a:srcRect/>
          <a:stretch>
            <a:fillRect/>
          </a:stretch>
        </p:blipFill>
        <p:spPr>
          <a:xfrm>
            <a:off x="6108700" y="0"/>
            <a:ext cx="6083300" cy="6858000"/>
          </a:xfrm>
        </p:spPr>
      </p:pic>
      <p:sp>
        <p:nvSpPr>
          <p:cNvPr id="3" name="e7d195523061f1c0" descr="e7d195523061f1c0c2b73831c94a3edc981f60e396d3e182073EE1468018468A7F192AE5E5CD515B6C3125F8AF6E4EE646174E8CF0B46FD19828DCE8CDA3B3A044A74F0E769C5FA8CB87AB6FC303C8BA3785FAC64AF542474BA5F9EB2A8BAF443F6B6A44C303FFC13CB1F317EC85E452F0B3C9F20C1D11E1D565FFE38EDC68CB92E3238B67264DF72DF26436476BF8BF" hidden="1"/>
          <p:cNvSpPr txBox="1"/>
          <p:nvPr/>
        </p:nvSpPr>
        <p:spPr>
          <a:xfrm>
            <a:off x="-355600" y="1803400"/>
            <a:ext cx="424732" cy="1016000"/>
          </a:xfrm>
          <a:prstGeom prst="rect">
            <a:avLst/>
          </a:prstGeom>
          <a:noFill/>
        </p:spPr>
        <p:txBody>
          <a:bodyPr vert="wordArtVert" rtlCol="0">
            <a:spAutoFit/>
          </a:bodyPr>
          <a:lstStyle/>
          <a:p>
            <a:r>
              <a:rPr lang="en-US" altLang="zh-CN" sz="135">
                <a:cs typeface="+mn-ea"/>
                <a:sym typeface="+mn-lt"/>
              </a:rPr>
              <a:t>e7d195523061f1c0c2b73831c94a3edc981f60e396d3e182073EE1468018468A7F192AE5E5CD515B6C3125F8AF6E4EE646174E8CF0B46FD19828DCE8CDA3B3A044A74F0E769C5FA8CB87AB6FC303C8BA3785FAC64AF542474BA5F9EB2A8BAF443F6B6A44C303FFC13CB1F317EC85E452F0B3C9F20C1D11E1D565FFE38EDC68CB92E3238B67264DF72DF26436476BF8BF</a:t>
            </a:r>
            <a:endParaRPr lang="zh-CN" altLang="en-US" sz="135">
              <a:cs typeface="+mn-ea"/>
              <a:sym typeface="+mn-lt"/>
            </a:endParaRPr>
          </a:p>
        </p:txBody>
      </p:sp>
      <p:sp>
        <p:nvSpPr>
          <p:cNvPr id="2" name="Rectangle 33"/>
          <p:cNvSpPr/>
          <p:nvPr>
            <p:custDataLst>
              <p:tags r:id="rId1"/>
            </p:custDataLst>
          </p:nvPr>
        </p:nvSpPr>
        <p:spPr>
          <a:xfrm>
            <a:off x="294005" y="123190"/>
            <a:ext cx="7715250" cy="650875"/>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2800" b="1" u="none" strike="noStrike" kern="0" cap="none" spc="0" normalizeH="0" baseline="0" noProof="0" dirty="0">
                <a:ln>
                  <a:noFill/>
                </a:ln>
                <a:solidFill>
                  <a:schemeClr val="bg1"/>
                </a:solidFill>
                <a:effectLst/>
                <a:uLnTx/>
                <a:uFillTx/>
                <a:cs typeface="+mn-ea"/>
                <a:sym typeface="+mn-lt"/>
              </a:rPr>
              <a:t>研究复现</a:t>
            </a:r>
            <a:r>
              <a:rPr kumimoji="0" lang="en-US" altLang="zh-CN" sz="2800" b="1" u="none" strike="noStrike" kern="0" cap="none" spc="0" normalizeH="0" baseline="0" noProof="0" dirty="0">
                <a:ln>
                  <a:noFill/>
                </a:ln>
                <a:solidFill>
                  <a:schemeClr val="bg1"/>
                </a:solidFill>
                <a:effectLst/>
                <a:uLnTx/>
                <a:uFillTx/>
                <a:cs typeface="+mn-ea"/>
                <a:sym typeface="+mn-lt"/>
              </a:rPr>
              <a:t>—</a:t>
            </a:r>
            <a:r>
              <a:rPr kumimoji="0" lang="zh-CN" altLang="en-US" sz="2800" b="1" u="none" strike="noStrike" kern="0" cap="none" spc="0" normalizeH="0" baseline="0" noProof="0" dirty="0">
                <a:ln>
                  <a:noFill/>
                </a:ln>
                <a:solidFill>
                  <a:schemeClr val="bg1"/>
                </a:solidFill>
                <a:effectLst/>
                <a:uLnTx/>
                <a:uFillTx/>
                <a:cs typeface="+mn-ea"/>
                <a:sym typeface="+mn-lt"/>
              </a:rPr>
              <a:t>相关表格</a:t>
            </a:r>
            <a:endParaRPr kumimoji="0" lang="en-US" altLang="zh-CN" sz="2800" b="1" u="none" strike="noStrike" kern="0" cap="none" spc="0" normalizeH="0" baseline="0" noProof="0" dirty="0">
              <a:ln>
                <a:noFill/>
              </a:ln>
              <a:solidFill>
                <a:schemeClr val="bg1"/>
              </a:solidFill>
              <a:effectLst/>
              <a:uLnTx/>
              <a:uFillTx/>
              <a:cs typeface="+mn-ea"/>
              <a:sym typeface="+mn-lt"/>
            </a:endParaRPr>
          </a:p>
        </p:txBody>
      </p:sp>
      <p:sp>
        <p:nvSpPr>
          <p:cNvPr id="8" name="Rectangle 33"/>
          <p:cNvSpPr/>
          <p:nvPr>
            <p:custDataLst>
              <p:tags r:id="rId2"/>
            </p:custDataLst>
          </p:nvPr>
        </p:nvSpPr>
        <p:spPr>
          <a:xfrm>
            <a:off x="280670" y="1122045"/>
            <a:ext cx="7884795" cy="450850"/>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b="1"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大五人格特质的表格形成table2并生成文档表格</a:t>
            </a:r>
          </a:p>
        </p:txBody>
      </p:sp>
      <p:sp>
        <p:nvSpPr>
          <p:cNvPr id="4" name="Rectangle 33"/>
          <p:cNvSpPr/>
          <p:nvPr>
            <p:custDataLst>
              <p:tags r:id="rId3"/>
            </p:custDataLst>
          </p:nvPr>
        </p:nvSpPr>
        <p:spPr>
          <a:xfrm>
            <a:off x="1661160" y="1717040"/>
            <a:ext cx="8870950" cy="1045845"/>
          </a:xfrm>
          <a:prstGeom prst="rect">
            <a:avLst/>
          </a:prstGeom>
          <a:solidFill>
            <a:schemeClr val="bg1">
              <a:lumMod val="85000"/>
              <a:alpha val="89000"/>
            </a:schemeClr>
          </a:solidFill>
        </p:spPr>
        <p:txBody>
          <a:bodyPr wrap="square">
            <a:no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12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table2=data.frame(actor.summary$extra.a,actor.summary$extra.o,actor.summary$open.a,actor.summary$open.o,actor.summary$conc.a,actor.summary$conc.o,actor.summary$agree.a,actor.summary$agree.o,actor.summary$neuro.a,actor.summary$neuro.o)</a:t>
            </a: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2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apa.cor.table(table2, filename = "study2_supplementarytable.doc")</a:t>
            </a:r>
          </a:p>
        </p:txBody>
      </p:sp>
      <p:pic>
        <p:nvPicPr>
          <p:cNvPr id="5" name="图片 4"/>
          <p:cNvPicPr>
            <a:picLocks noChangeAspect="1"/>
          </p:cNvPicPr>
          <p:nvPr/>
        </p:nvPicPr>
        <p:blipFill>
          <a:blip r:embed="rId7"/>
          <a:stretch>
            <a:fillRect/>
          </a:stretch>
        </p:blipFill>
        <p:spPr>
          <a:xfrm>
            <a:off x="3109595" y="3068955"/>
            <a:ext cx="5974080" cy="362839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占位符 7"/>
          <p:cNvPicPr>
            <a:picLocks noGrp="1" noChangeAspect="1"/>
          </p:cNvPicPr>
          <p:nvPr>
            <p:ph type="pic" sz="quarter" idx="10"/>
          </p:nvPr>
        </p:nvPicPr>
        <p:blipFill>
          <a:blip r:embed="rId6" cstate="screen"/>
          <a:srcRect/>
          <a:stretch>
            <a:fillRect/>
          </a:stretch>
        </p:blipFill>
        <p:spPr>
          <a:xfrm>
            <a:off x="6108700" y="0"/>
            <a:ext cx="6083300" cy="6858000"/>
          </a:xfrm>
        </p:spPr>
      </p:pic>
      <p:sp>
        <p:nvSpPr>
          <p:cNvPr id="3" name="e7d195523061f1c0" descr="e7d195523061f1c0c2b73831c94a3edc981f60e396d3e182073EE1468018468A7F192AE5E5CD515B6C3125F8AF6E4EE646174E8CF0B46FD19828DCE8CDA3B3A044A74F0E769C5FA8CB87AB6FC303C8BA3785FAC64AF542474BA5F9EB2A8BAF443F6B6A44C303FFC13CB1F317EC85E452F0B3C9F20C1D11E1D565FFE38EDC68CB92E3238B67264DF72DF26436476BF8BF" hidden="1"/>
          <p:cNvSpPr txBox="1"/>
          <p:nvPr/>
        </p:nvSpPr>
        <p:spPr>
          <a:xfrm>
            <a:off x="-355600" y="1803400"/>
            <a:ext cx="424732" cy="1016000"/>
          </a:xfrm>
          <a:prstGeom prst="rect">
            <a:avLst/>
          </a:prstGeom>
          <a:noFill/>
        </p:spPr>
        <p:txBody>
          <a:bodyPr vert="wordArtVert" rtlCol="0">
            <a:spAutoFit/>
          </a:bodyPr>
          <a:lstStyle/>
          <a:p>
            <a:r>
              <a:rPr lang="en-US" altLang="zh-CN" sz="135">
                <a:cs typeface="+mn-ea"/>
                <a:sym typeface="+mn-lt"/>
              </a:rPr>
              <a:t>e7d195523061f1c0c2b73831c94a3edc981f60e396d3e182073EE1468018468A7F192AE5E5CD515B6C3125F8AF6E4EE646174E8CF0B46FD19828DCE8CDA3B3A044A74F0E769C5FA8CB87AB6FC303C8BA3785FAC64AF542474BA5F9EB2A8BAF443F6B6A44C303FFC13CB1F317EC85E452F0B3C9F20C1D11E1D565FFE38EDC68CB92E3238B67264DF72DF26436476BF8BF</a:t>
            </a:r>
            <a:endParaRPr lang="zh-CN" altLang="en-US" sz="135">
              <a:cs typeface="+mn-ea"/>
              <a:sym typeface="+mn-lt"/>
            </a:endParaRPr>
          </a:p>
        </p:txBody>
      </p:sp>
      <p:sp>
        <p:nvSpPr>
          <p:cNvPr id="2" name="Rectangle 33"/>
          <p:cNvSpPr/>
          <p:nvPr>
            <p:custDataLst>
              <p:tags r:id="rId1"/>
            </p:custDataLst>
          </p:nvPr>
        </p:nvSpPr>
        <p:spPr>
          <a:xfrm>
            <a:off x="294005" y="123190"/>
            <a:ext cx="7715250" cy="650875"/>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2800" b="1" u="none" strike="noStrike" kern="0" cap="none" spc="0" normalizeH="0" baseline="0" noProof="0" dirty="0">
                <a:ln>
                  <a:noFill/>
                </a:ln>
                <a:solidFill>
                  <a:schemeClr val="bg1"/>
                </a:solidFill>
                <a:effectLst/>
                <a:uLnTx/>
                <a:uFillTx/>
                <a:cs typeface="+mn-ea"/>
                <a:sym typeface="+mn-lt"/>
              </a:rPr>
              <a:t>研究复现</a:t>
            </a:r>
            <a:r>
              <a:rPr kumimoji="0" lang="en-US" altLang="zh-CN" sz="2800" b="1" u="none" strike="noStrike" kern="0" cap="none" spc="0" normalizeH="0" baseline="0" noProof="0" dirty="0">
                <a:ln>
                  <a:noFill/>
                </a:ln>
                <a:solidFill>
                  <a:schemeClr val="bg1"/>
                </a:solidFill>
                <a:effectLst/>
                <a:uLnTx/>
                <a:uFillTx/>
                <a:cs typeface="+mn-ea"/>
                <a:sym typeface="+mn-lt"/>
              </a:rPr>
              <a:t>—</a:t>
            </a:r>
            <a:r>
              <a:rPr kumimoji="0" lang="zh-CN" altLang="en-US" sz="2800" b="1" u="none" strike="noStrike" kern="0" cap="none" spc="0" normalizeH="0" baseline="0" noProof="0" dirty="0">
                <a:ln>
                  <a:noFill/>
                </a:ln>
                <a:solidFill>
                  <a:schemeClr val="bg1"/>
                </a:solidFill>
                <a:effectLst/>
                <a:uLnTx/>
                <a:uFillTx/>
                <a:cs typeface="+mn-ea"/>
                <a:sym typeface="+mn-lt"/>
              </a:rPr>
              <a:t>相关表格</a:t>
            </a:r>
            <a:endParaRPr kumimoji="0" lang="en-US" altLang="zh-CN" sz="2800" b="1" u="none" strike="noStrike" kern="0" cap="none" spc="0" normalizeH="0" baseline="0" noProof="0" dirty="0">
              <a:ln>
                <a:noFill/>
              </a:ln>
              <a:solidFill>
                <a:schemeClr val="bg1"/>
              </a:solidFill>
              <a:effectLst/>
              <a:uLnTx/>
              <a:uFillTx/>
              <a:cs typeface="+mn-ea"/>
              <a:sym typeface="+mn-lt"/>
            </a:endParaRPr>
          </a:p>
        </p:txBody>
      </p:sp>
      <p:sp>
        <p:nvSpPr>
          <p:cNvPr id="8" name="Rectangle 33"/>
          <p:cNvSpPr/>
          <p:nvPr>
            <p:custDataLst>
              <p:tags r:id="rId2"/>
            </p:custDataLst>
          </p:nvPr>
        </p:nvSpPr>
        <p:spPr>
          <a:xfrm>
            <a:off x="730885" y="1122045"/>
            <a:ext cx="10523220" cy="450850"/>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b="1"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四个图：真实性、状态真实性、行为真实性和被了解的感觉与他人评价真实性之间的相关关系图</a:t>
            </a:r>
            <a:r>
              <a:rPr kumimoji="0" lang="zh-CN" b="1"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a:t>
            </a:r>
          </a:p>
        </p:txBody>
      </p:sp>
      <p:sp>
        <p:nvSpPr>
          <p:cNvPr id="4" name="Rectangle 33"/>
          <p:cNvSpPr/>
          <p:nvPr>
            <p:custDataLst>
              <p:tags r:id="rId3"/>
            </p:custDataLst>
          </p:nvPr>
        </p:nvSpPr>
        <p:spPr>
          <a:xfrm>
            <a:off x="492125" y="1920875"/>
            <a:ext cx="5323840" cy="4612005"/>
          </a:xfrm>
          <a:prstGeom prst="rect">
            <a:avLst/>
          </a:prstGeom>
          <a:solidFill>
            <a:schemeClr val="bg1">
              <a:lumMod val="85000"/>
              <a:alpha val="89000"/>
            </a:schemeClr>
          </a:solidFill>
        </p:spPr>
        <p:txBody>
          <a:bodyPr wrap="square">
            <a:no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10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p1 &lt;- ggplot(mydata, aes(x=perauth.actor_rated, y=perauth.observer_rated)) + </a:t>
            </a: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0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  geom_jitter(color = "firebrick2", alpha = .5)+</a:t>
            </a: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0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  geom_smooth(method=lm, color="firebrick4")+</a:t>
            </a: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0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  labs(x="Authenticity", y = "Other-Rated Authenticity")+</a:t>
            </a: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0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  theme_classic() </a:t>
            </a: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0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p2 &lt;- ggplot(mydata, aes(x=fas.2, y=perauth.observer_rated)) + </a:t>
            </a: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0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  geom_jitter(color = "green3", alpha = .5)+</a:t>
            </a: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0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  geom_smooth(method=lm, color="green4")+</a:t>
            </a: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0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  labs(x="State Authenticity", y = "")+</a:t>
            </a: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0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  theme_classic() </a:t>
            </a: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0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p3 &lt;- ggplot(mydata, aes(x=acting.auth, y=perauth.observer_rated)) + </a:t>
            </a: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0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  geom_jitter(color = "darkorange2",alpha = .5)+</a:t>
            </a: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0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  geom_smooth(method=lm, color="darkorange4")+</a:t>
            </a: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0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  labs(x="Acting Authentically", y = "")+</a:t>
            </a: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0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  theme_classic() </a:t>
            </a: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0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p4 &lt;- ggplot(mydata, aes(x=known, y=perauth.observer_rated)) + </a:t>
            </a: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0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  geom_jitter(color = "deepskyblue2",alpha = .5)+</a:t>
            </a: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0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  geom_smooth(method=lm, color="deepskyblue4")+</a:t>
            </a: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0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  labs(x="Feeling Known", y = "")+</a:t>
            </a: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0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  theme_classic() </a:t>
            </a: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0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p1 + p2 + p3 + p4</a:t>
            </a: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0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#ggsave("selfvother.pdf")</a:t>
            </a:r>
          </a:p>
        </p:txBody>
      </p:sp>
      <p:pic>
        <p:nvPicPr>
          <p:cNvPr id="5" name="图片 4"/>
          <p:cNvPicPr>
            <a:picLocks noChangeAspect="1"/>
          </p:cNvPicPr>
          <p:nvPr/>
        </p:nvPicPr>
        <p:blipFill>
          <a:blip r:embed="rId7"/>
          <a:stretch>
            <a:fillRect/>
          </a:stretch>
        </p:blipFill>
        <p:spPr>
          <a:xfrm>
            <a:off x="6386195" y="2708275"/>
            <a:ext cx="5192395" cy="303720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占位符 7"/>
          <p:cNvPicPr>
            <a:picLocks noGrp="1" noChangeAspect="1"/>
          </p:cNvPicPr>
          <p:nvPr>
            <p:ph type="pic" sz="quarter" idx="10"/>
          </p:nvPr>
        </p:nvPicPr>
        <p:blipFill>
          <a:blip r:embed="rId7" cstate="screen"/>
          <a:srcRect/>
          <a:stretch>
            <a:fillRect/>
          </a:stretch>
        </p:blipFill>
        <p:spPr>
          <a:xfrm>
            <a:off x="6108700" y="0"/>
            <a:ext cx="6083300" cy="6858000"/>
          </a:xfrm>
        </p:spPr>
      </p:pic>
      <p:sp>
        <p:nvSpPr>
          <p:cNvPr id="3" name="e7d195523061f1c0" descr="e7d195523061f1c0c2b73831c94a3edc981f60e396d3e182073EE1468018468A7F192AE5E5CD515B6C3125F8AF6E4EE646174E8CF0B46FD19828DCE8CDA3B3A044A74F0E769C5FA8CB87AB6FC303C8BA3785FAC64AF542474BA5F9EB2A8BAF443F6B6A44C303FFC13CB1F317EC85E452F0B3C9F20C1D11E1D565FFE38EDC68CB92E3238B67264DF72DF26436476BF8BF" hidden="1"/>
          <p:cNvSpPr txBox="1"/>
          <p:nvPr/>
        </p:nvSpPr>
        <p:spPr>
          <a:xfrm>
            <a:off x="-355600" y="1803400"/>
            <a:ext cx="424732" cy="1016000"/>
          </a:xfrm>
          <a:prstGeom prst="rect">
            <a:avLst/>
          </a:prstGeom>
          <a:noFill/>
        </p:spPr>
        <p:txBody>
          <a:bodyPr vert="wordArtVert" rtlCol="0">
            <a:spAutoFit/>
          </a:bodyPr>
          <a:lstStyle/>
          <a:p>
            <a:r>
              <a:rPr lang="en-US" altLang="zh-CN" sz="135">
                <a:cs typeface="+mn-ea"/>
                <a:sym typeface="+mn-lt"/>
              </a:rPr>
              <a:t>e7d195523061f1c0c2b73831c94a3edc981f60e396d3e182073EE1468018468A7F192AE5E5CD515B6C3125F8AF6E4EE646174E8CF0B46FD19828DCE8CDA3B3A044A74F0E769C5FA8CB87AB6FC303C8BA3785FAC64AF542474BA5F9EB2A8BAF443F6B6A44C303FFC13CB1F317EC85E452F0B3C9F20C1D11E1D565FFE38EDC68CB92E3238B67264DF72DF26436476BF8BF</a:t>
            </a:r>
            <a:endParaRPr lang="zh-CN" altLang="en-US" sz="135">
              <a:cs typeface="+mn-ea"/>
              <a:sym typeface="+mn-lt"/>
            </a:endParaRPr>
          </a:p>
        </p:txBody>
      </p:sp>
      <p:sp>
        <p:nvSpPr>
          <p:cNvPr id="2" name="Rectangle 33"/>
          <p:cNvSpPr/>
          <p:nvPr>
            <p:custDataLst>
              <p:tags r:id="rId1"/>
            </p:custDataLst>
          </p:nvPr>
        </p:nvSpPr>
        <p:spPr>
          <a:xfrm>
            <a:off x="294005" y="123190"/>
            <a:ext cx="7715250" cy="650875"/>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2800" b="1" u="none" strike="noStrike" kern="0" cap="none" spc="0" normalizeH="0" baseline="0" noProof="0" dirty="0">
                <a:ln>
                  <a:noFill/>
                </a:ln>
                <a:solidFill>
                  <a:schemeClr val="bg1"/>
                </a:solidFill>
                <a:effectLst/>
                <a:uLnTx/>
                <a:uFillTx/>
                <a:cs typeface="+mn-ea"/>
                <a:sym typeface="+mn-lt"/>
              </a:rPr>
              <a:t>研究复现</a:t>
            </a:r>
            <a:r>
              <a:rPr kumimoji="0" lang="en-US" altLang="zh-CN" sz="2800" b="1" u="none" strike="noStrike" kern="0" cap="none" spc="0" normalizeH="0" baseline="0" noProof="0" dirty="0">
                <a:ln>
                  <a:noFill/>
                </a:ln>
                <a:solidFill>
                  <a:schemeClr val="bg1"/>
                </a:solidFill>
                <a:effectLst/>
                <a:uLnTx/>
                <a:uFillTx/>
                <a:cs typeface="+mn-ea"/>
                <a:sym typeface="+mn-lt"/>
              </a:rPr>
              <a:t>—</a:t>
            </a:r>
            <a:r>
              <a:rPr kumimoji="0" lang="zh-CN" altLang="en-US" sz="2800" b="1" u="none" strike="noStrike" kern="0" cap="none" spc="0" normalizeH="0" baseline="0" noProof="0" dirty="0">
                <a:ln>
                  <a:noFill/>
                </a:ln>
                <a:solidFill>
                  <a:schemeClr val="bg1"/>
                </a:solidFill>
                <a:effectLst/>
                <a:uLnTx/>
                <a:uFillTx/>
                <a:cs typeface="+mn-ea"/>
                <a:sym typeface="+mn-lt"/>
              </a:rPr>
              <a:t>回归、贝叶斯</a:t>
            </a:r>
            <a:endParaRPr kumimoji="0" lang="en-US" altLang="zh-CN" sz="2800" b="1" u="none" strike="noStrike" kern="0" cap="none" spc="0" normalizeH="0" baseline="0" noProof="0" dirty="0">
              <a:ln>
                <a:noFill/>
              </a:ln>
              <a:solidFill>
                <a:schemeClr val="bg1"/>
              </a:solidFill>
              <a:effectLst/>
              <a:uLnTx/>
              <a:uFillTx/>
              <a:cs typeface="+mn-ea"/>
              <a:sym typeface="+mn-lt"/>
            </a:endParaRPr>
          </a:p>
        </p:txBody>
      </p:sp>
      <p:sp>
        <p:nvSpPr>
          <p:cNvPr id="10" name="Rectangle 33"/>
          <p:cNvSpPr/>
          <p:nvPr>
            <p:custDataLst>
              <p:tags r:id="rId2"/>
            </p:custDataLst>
          </p:nvPr>
        </p:nvSpPr>
        <p:spPr>
          <a:xfrm>
            <a:off x="294005" y="989965"/>
            <a:ext cx="1266825" cy="450850"/>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b="1"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假设检验</a:t>
            </a:r>
          </a:p>
        </p:txBody>
      </p:sp>
      <p:pic>
        <p:nvPicPr>
          <p:cNvPr id="6" name="图片 5"/>
          <p:cNvPicPr>
            <a:picLocks noChangeAspect="1"/>
          </p:cNvPicPr>
          <p:nvPr/>
        </p:nvPicPr>
        <p:blipFill>
          <a:blip r:embed="rId8"/>
          <a:stretch>
            <a:fillRect/>
          </a:stretch>
        </p:blipFill>
        <p:spPr>
          <a:xfrm>
            <a:off x="1560830" y="989965"/>
            <a:ext cx="6261100" cy="1170940"/>
          </a:xfrm>
          <a:prstGeom prst="rect">
            <a:avLst/>
          </a:prstGeom>
        </p:spPr>
      </p:pic>
      <p:sp>
        <p:nvSpPr>
          <p:cNvPr id="7" name="Rectangle 33"/>
          <p:cNvSpPr/>
          <p:nvPr>
            <p:custDataLst>
              <p:tags r:id="rId3"/>
            </p:custDataLst>
          </p:nvPr>
        </p:nvSpPr>
        <p:spPr>
          <a:xfrm>
            <a:off x="125730" y="2633980"/>
            <a:ext cx="3734435" cy="450850"/>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b="1"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多级估量法MLM分析多层次数据</a:t>
            </a:r>
          </a:p>
        </p:txBody>
      </p:sp>
      <p:pic>
        <p:nvPicPr>
          <p:cNvPr id="9" name="图片 8"/>
          <p:cNvPicPr>
            <a:picLocks noChangeAspect="1"/>
          </p:cNvPicPr>
          <p:nvPr/>
        </p:nvPicPr>
        <p:blipFill>
          <a:blip r:embed="rId9"/>
          <a:stretch>
            <a:fillRect/>
          </a:stretch>
        </p:blipFill>
        <p:spPr>
          <a:xfrm>
            <a:off x="125730" y="3211195"/>
            <a:ext cx="5318125" cy="2473960"/>
          </a:xfrm>
          <a:prstGeom prst="rect">
            <a:avLst/>
          </a:prstGeom>
        </p:spPr>
      </p:pic>
      <p:sp>
        <p:nvSpPr>
          <p:cNvPr id="11" name="Rectangle 33"/>
          <p:cNvSpPr/>
          <p:nvPr>
            <p:custDataLst>
              <p:tags r:id="rId4"/>
            </p:custDataLst>
          </p:nvPr>
        </p:nvSpPr>
        <p:spPr>
          <a:xfrm>
            <a:off x="5647055" y="2440305"/>
            <a:ext cx="6257925" cy="4092575"/>
          </a:xfrm>
          <a:prstGeom prst="rect">
            <a:avLst/>
          </a:prstGeom>
          <a:solidFill>
            <a:schemeClr val="bg1">
              <a:lumMod val="85000"/>
              <a:alpha val="89000"/>
            </a:schemeClr>
          </a:solidFill>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10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 OLS</a:t>
            </a: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0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summary(m1 &lt;- lm(perauth.observer_rated ~ perauth.actor_rated, mydata))</a:t>
            </a: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0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confint(m1)</a:t>
            </a: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0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summary(m1 &lt;- lm(perauth.observer_rated ~ fas.1, mydata))</a:t>
            </a: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0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confint(m1)</a:t>
            </a: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0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summary(m1 &lt;- lm(perauth.observer_rated ~ fas.2, mydata))</a:t>
            </a: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0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confint(m1)</a:t>
            </a: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0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summary(m1 &lt;- lm(perauth.observer_rated ~ acting.auth, mydata))</a:t>
            </a: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0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confint(m1)</a:t>
            </a: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0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summary(m1 &lt;- lm(perauth.observer_rated ~ known, mydata))</a:t>
            </a: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0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confint(m1)</a:t>
            </a:r>
          </a:p>
          <a:p>
            <a:pPr marL="0" marR="0" lvl="0" indent="0" defTabSz="914400" eaLnBrk="1" fontAlgn="auto" latinLnBrk="0" hangingPunct="1">
              <a:lnSpc>
                <a:spcPct val="130000"/>
              </a:lnSpc>
              <a:spcBef>
                <a:spcPts val="0"/>
              </a:spcBef>
              <a:spcAft>
                <a:spcPts val="0"/>
              </a:spcAft>
              <a:buClrTx/>
              <a:buSzTx/>
              <a:buFontTx/>
              <a:buNone/>
              <a:defRPr/>
            </a:pPr>
            <a:r>
              <a:rPr kumimoji="0" lang="en-US" altLang="zh-CN" sz="10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a:t>
            </a:r>
            <a:r>
              <a:rPr kumimoji="0" lang="zh-CN" altLang="en-US" sz="10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进行贝叶斯分析</a:t>
            </a: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0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m1 = stan_glm(perauth.observer_rated ~ perauth.actor_rated, data = mydata)</a:t>
            </a:r>
          </a:p>
          <a:p>
            <a:pPr marL="0" marR="0" lvl="0" indent="0" defTabSz="914400" eaLnBrk="1" fontAlgn="auto" latinLnBrk="0" hangingPunct="1">
              <a:lnSpc>
                <a:spcPct val="130000"/>
              </a:lnSpc>
              <a:spcBef>
                <a:spcPts val="0"/>
              </a:spcBef>
              <a:spcAft>
                <a:spcPts val="0"/>
              </a:spcAft>
              <a:buClrTx/>
              <a:buSzTx/>
              <a:buFontTx/>
              <a:buNone/>
              <a:defRPr/>
            </a:pPr>
            <a:r>
              <a:rPr kumimoji="0" lang="en-US" altLang="zh-CN" sz="10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a:t>
            </a:r>
            <a:r>
              <a:rPr kumimoji="0" lang="zh-CN" altLang="en-US" sz="10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计算系数，信度和贝叶斯</a:t>
            </a: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0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coef(m1)</a:t>
            </a: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0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posterior_interval(m1, prob = 0.95)  </a:t>
            </a: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0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rope(m1, ci = .90, range = rope_range(m1))</a:t>
            </a: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0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 SRM </a:t>
            </a: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0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smaller = read.csv("srm.csv")</a:t>
            </a: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000" b="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RR1 &lt;- RR(perauth.observer_rated~perceiver.id*target.id | group.id, data = smaller, na.rm = 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占位符 7"/>
          <p:cNvPicPr>
            <a:picLocks noGrp="1" noChangeAspect="1"/>
          </p:cNvPicPr>
          <p:nvPr>
            <p:ph type="pic" sz="quarter" idx="10"/>
          </p:nvPr>
        </p:nvPicPr>
        <p:blipFill>
          <a:blip r:embed="rId5" cstate="screen"/>
          <a:srcRect/>
          <a:stretch>
            <a:fillRect/>
          </a:stretch>
        </p:blipFill>
        <p:spPr>
          <a:xfrm>
            <a:off x="6108700" y="0"/>
            <a:ext cx="6083300" cy="6858000"/>
          </a:xfrm>
        </p:spPr>
      </p:pic>
      <p:sp>
        <p:nvSpPr>
          <p:cNvPr id="3" name="e7d195523061f1c0" descr="e7d195523061f1c0c2b73831c94a3edc981f60e396d3e182073EE1468018468A7F192AE5E5CD515B6C3125F8AF6E4EE646174E8CF0B46FD19828DCE8CDA3B3A044A74F0E769C5FA8CB87AB6FC303C8BA3785FAC64AF542474BA5F9EB2A8BAF443F6B6A44C303FFC13CB1F317EC85E452F0B3C9F20C1D11E1D565FFE38EDC68CB92E3238B67264DF72DF26436476BF8BF" hidden="1"/>
          <p:cNvSpPr txBox="1"/>
          <p:nvPr/>
        </p:nvSpPr>
        <p:spPr>
          <a:xfrm>
            <a:off x="-355600" y="1803400"/>
            <a:ext cx="424732" cy="1016000"/>
          </a:xfrm>
          <a:prstGeom prst="rect">
            <a:avLst/>
          </a:prstGeom>
          <a:noFill/>
        </p:spPr>
        <p:txBody>
          <a:bodyPr vert="wordArtVert" rtlCol="0">
            <a:spAutoFit/>
          </a:bodyPr>
          <a:lstStyle/>
          <a:p>
            <a:r>
              <a:rPr lang="en-US" altLang="zh-CN" sz="135">
                <a:cs typeface="+mn-ea"/>
                <a:sym typeface="+mn-lt"/>
              </a:rPr>
              <a:t>e7d195523061f1c0c2b73831c94a3edc981f60e396d3e182073EE1468018468A7F192AE5E5CD515B6C3125F8AF6E4EE646174E8CF0B46FD19828DCE8CDA3B3A044A74F0E769C5FA8CB87AB6FC303C8BA3785FAC64AF542474BA5F9EB2A8BAF443F6B6A44C303FFC13CB1F317EC85E452F0B3C9F20C1D11E1D565FFE38EDC68CB92E3238B67264DF72DF26436476BF8BF</a:t>
            </a:r>
            <a:endParaRPr lang="zh-CN" altLang="en-US" sz="135">
              <a:cs typeface="+mn-ea"/>
              <a:sym typeface="+mn-lt"/>
            </a:endParaRPr>
          </a:p>
        </p:txBody>
      </p:sp>
      <p:sp>
        <p:nvSpPr>
          <p:cNvPr id="2" name="Rectangle 33"/>
          <p:cNvSpPr/>
          <p:nvPr>
            <p:custDataLst>
              <p:tags r:id="rId1"/>
            </p:custDataLst>
          </p:nvPr>
        </p:nvSpPr>
        <p:spPr>
          <a:xfrm>
            <a:off x="294005" y="123190"/>
            <a:ext cx="7715250" cy="650875"/>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2800" b="1" u="none" strike="noStrike" kern="0" cap="none" spc="0" normalizeH="0" baseline="0" noProof="0" dirty="0">
                <a:ln>
                  <a:noFill/>
                </a:ln>
                <a:solidFill>
                  <a:schemeClr val="bg1"/>
                </a:solidFill>
                <a:effectLst/>
                <a:uLnTx/>
                <a:uFillTx/>
                <a:cs typeface="+mn-ea"/>
                <a:sym typeface="+mn-lt"/>
              </a:rPr>
              <a:t>研究复现</a:t>
            </a:r>
            <a:r>
              <a:rPr kumimoji="0" lang="en-US" altLang="zh-CN" sz="2800" b="1" u="none" strike="noStrike" kern="0" cap="none" spc="0" normalizeH="0" baseline="0" noProof="0" dirty="0">
                <a:ln>
                  <a:noFill/>
                </a:ln>
                <a:solidFill>
                  <a:schemeClr val="bg1"/>
                </a:solidFill>
                <a:effectLst/>
                <a:uLnTx/>
                <a:uFillTx/>
                <a:cs typeface="+mn-ea"/>
                <a:sym typeface="+mn-lt"/>
              </a:rPr>
              <a:t>—</a:t>
            </a:r>
            <a:r>
              <a:rPr kumimoji="0" lang="zh-CN" altLang="en-US" sz="2800" b="1" u="none" strike="noStrike" kern="0" cap="none" spc="0" normalizeH="0" baseline="0" noProof="0" dirty="0">
                <a:ln>
                  <a:noFill/>
                </a:ln>
                <a:solidFill>
                  <a:schemeClr val="bg1"/>
                </a:solidFill>
                <a:effectLst/>
                <a:uLnTx/>
                <a:uFillTx/>
                <a:cs typeface="+mn-ea"/>
                <a:sym typeface="+mn-lt"/>
              </a:rPr>
              <a:t>回归、贝叶斯</a:t>
            </a:r>
            <a:endParaRPr kumimoji="0" lang="en-US" altLang="zh-CN" sz="2800" b="1" u="none" strike="noStrike" kern="0" cap="none" spc="0" normalizeH="0" baseline="0" noProof="0" dirty="0">
              <a:ln>
                <a:noFill/>
              </a:ln>
              <a:solidFill>
                <a:schemeClr val="bg1"/>
              </a:solidFill>
              <a:effectLst/>
              <a:uLnTx/>
              <a:uFillTx/>
              <a:cs typeface="+mn-ea"/>
              <a:sym typeface="+mn-lt"/>
            </a:endParaRPr>
          </a:p>
        </p:txBody>
      </p:sp>
    </p:spTree>
    <p:controls>
      <mc:AlternateContent xmlns:mc="http://schemas.openxmlformats.org/markup-compatibility/2006">
        <mc:Choice xmlns:v="urn:schemas-microsoft-com:vml" Requires="v">
          <p:control name="TextBox1" r:id="rId2" imgW="9383400" imgH="4686480"/>
        </mc:Choice>
        <mc:Fallback>
          <p:control name="TextBox1" r:id="rId2" imgW="9383400" imgH="4686480">
            <p:pic>
              <p:nvPicPr>
                <p:cNvPr id="4" name="TextBox1"/>
                <p:cNvPicPr/>
                <p:nvPr/>
              </p:nvPicPr>
              <p:blipFill>
                <a:blip r:embed="rId6"/>
                <a:stretch>
                  <a:fillRect/>
                </a:stretch>
              </p:blipFill>
              <p:spPr>
                <a:xfrm>
                  <a:off x="1403985" y="1329055"/>
                  <a:ext cx="9383395" cy="4686935"/>
                </a:xfrm>
                <a:prstGeom prst="rect">
                  <a:avLst/>
                </a:prstGeom>
              </p:spPr>
            </p:pic>
          </p:control>
        </mc:Fallback>
      </mc:AlternateContent>
    </p:controls>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占位符 7"/>
          <p:cNvPicPr>
            <a:picLocks noGrp="1" noChangeAspect="1"/>
          </p:cNvPicPr>
          <p:nvPr>
            <p:ph type="pic" sz="quarter" idx="10"/>
          </p:nvPr>
        </p:nvPicPr>
        <p:blipFill>
          <a:blip r:embed="rId5" cstate="screen"/>
          <a:srcRect/>
          <a:stretch>
            <a:fillRect/>
          </a:stretch>
        </p:blipFill>
        <p:spPr>
          <a:xfrm>
            <a:off x="6108700" y="0"/>
            <a:ext cx="6083300" cy="6858000"/>
          </a:xfrm>
        </p:spPr>
      </p:pic>
      <p:sp>
        <p:nvSpPr>
          <p:cNvPr id="3" name="e7d195523061f1c0" descr="e7d195523061f1c0c2b73831c94a3edc981f60e396d3e182073EE1468018468A7F192AE5E5CD515B6C3125F8AF6E4EE646174E8CF0B46FD19828DCE8CDA3B3A044A74F0E769C5FA8CB87AB6FC303C8BA3785FAC64AF542474BA5F9EB2A8BAF443F6B6A44C303FFC13CB1F317EC85E452F0B3C9F20C1D11E1D565FFE38EDC68CB92E3238B67264DF72DF26436476BF8BF" hidden="1"/>
          <p:cNvSpPr txBox="1"/>
          <p:nvPr/>
        </p:nvSpPr>
        <p:spPr>
          <a:xfrm>
            <a:off x="-355600" y="1803400"/>
            <a:ext cx="424732" cy="1016000"/>
          </a:xfrm>
          <a:prstGeom prst="rect">
            <a:avLst/>
          </a:prstGeom>
          <a:noFill/>
        </p:spPr>
        <p:txBody>
          <a:bodyPr vert="wordArtVert" rtlCol="0">
            <a:spAutoFit/>
          </a:bodyPr>
          <a:lstStyle/>
          <a:p>
            <a:r>
              <a:rPr lang="en-US" altLang="zh-CN" sz="135">
                <a:cs typeface="+mn-ea"/>
                <a:sym typeface="+mn-lt"/>
              </a:rPr>
              <a:t>e7d195523061f1c0c2b73831c94a3edc981f60e396d3e182073EE1468018468A7F192AE5E5CD515B6C3125F8AF6E4EE646174E8CF0B46FD19828DCE8CDA3B3A044A74F0E769C5FA8CB87AB6FC303C8BA3785FAC64AF542474BA5F9EB2A8BAF443F6B6A44C303FFC13CB1F317EC85E452F0B3C9F20C1D11E1D565FFE38EDC68CB92E3238B67264DF72DF26436476BF8BF</a:t>
            </a:r>
            <a:endParaRPr lang="zh-CN" altLang="en-US" sz="135">
              <a:cs typeface="+mn-ea"/>
              <a:sym typeface="+mn-lt"/>
            </a:endParaRPr>
          </a:p>
        </p:txBody>
      </p:sp>
      <p:sp>
        <p:nvSpPr>
          <p:cNvPr id="2" name="Rectangle 33"/>
          <p:cNvSpPr/>
          <p:nvPr>
            <p:custDataLst>
              <p:tags r:id="rId1"/>
            </p:custDataLst>
          </p:nvPr>
        </p:nvSpPr>
        <p:spPr>
          <a:xfrm>
            <a:off x="294005" y="123190"/>
            <a:ext cx="7715250" cy="650875"/>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2800" b="1" u="none" strike="noStrike" kern="0" cap="none" spc="0" normalizeH="0" baseline="0" noProof="0" dirty="0">
                <a:ln>
                  <a:noFill/>
                </a:ln>
                <a:solidFill>
                  <a:schemeClr val="bg1"/>
                </a:solidFill>
                <a:effectLst/>
                <a:uLnTx/>
                <a:uFillTx/>
                <a:cs typeface="+mn-ea"/>
                <a:sym typeface="+mn-lt"/>
              </a:rPr>
              <a:t>研究讨论</a:t>
            </a:r>
            <a:endParaRPr kumimoji="0" lang="en-US" altLang="zh-CN" sz="2800" b="1" u="none" strike="noStrike" kern="0" cap="none" spc="0" normalizeH="0" baseline="0" noProof="0" dirty="0">
              <a:ln>
                <a:noFill/>
              </a:ln>
              <a:solidFill>
                <a:schemeClr val="bg1"/>
              </a:solidFill>
              <a:effectLst/>
              <a:uLnTx/>
              <a:uFillTx/>
              <a:cs typeface="+mn-ea"/>
              <a:sym typeface="+mn-lt"/>
            </a:endParaRPr>
          </a:p>
        </p:txBody>
      </p:sp>
      <p:sp>
        <p:nvSpPr>
          <p:cNvPr id="8" name="Rectangle 33"/>
          <p:cNvSpPr/>
          <p:nvPr>
            <p:custDataLst>
              <p:tags r:id="rId2"/>
            </p:custDataLst>
          </p:nvPr>
        </p:nvSpPr>
        <p:spPr>
          <a:xfrm>
            <a:off x="567055" y="2193290"/>
            <a:ext cx="11057890" cy="2472055"/>
          </a:xfrm>
          <a:prstGeom prst="rect">
            <a:avLst/>
          </a:prstGeom>
        </p:spPr>
        <p:txBody>
          <a:bodyPr wrap="square">
            <a:no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1400" b="1"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真实性判断的准确性</a:t>
            </a: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40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他人评价的真实性与自我评价的真实性不相关</a:t>
            </a: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40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特质真实性：自我评价的状态真实性不能预测他人评价的状态真实性</a:t>
            </a: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40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状态真实性：他人评定的特质真实性与自我评定的状态真实性无关</a:t>
            </a: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40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行为真实性和被了解的感觉：他人评价的特质真实性与被试对自己能够与队友真诚合作的感知无关，他人评价的特质真实性不能通过参与者的评价来预测他们的队友认识他们。</a:t>
            </a: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40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评价差异：解释了真实性评分中41%的方差，自我-他人关系的差异解释了真实性评分中45%的方差。</a:t>
            </a:r>
          </a:p>
          <a:p>
            <a:pPr marL="0" marR="0" lvl="0" indent="0" defTabSz="914400" eaLnBrk="1" fontAlgn="auto" latinLnBrk="0" hangingPunct="1">
              <a:lnSpc>
                <a:spcPct val="130000"/>
              </a:lnSpc>
              <a:spcBef>
                <a:spcPts val="0"/>
              </a:spcBef>
              <a:spcAft>
                <a:spcPts val="0"/>
              </a:spcAft>
              <a:buClrTx/>
              <a:buSzTx/>
              <a:buFontTx/>
              <a:buNone/>
              <a:defRPr/>
            </a:pPr>
            <a:endParaRPr kumimoji="0" lang="zh-CN" altLang="en-US" sz="1400" b="1"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a:p>
            <a:pPr marL="0" marR="0" lvl="0" indent="0" defTabSz="914400" eaLnBrk="1" fontAlgn="auto" latinLnBrk="0" hangingPunct="1">
              <a:lnSpc>
                <a:spcPct val="130000"/>
              </a:lnSpc>
              <a:spcBef>
                <a:spcPts val="0"/>
              </a:spcBef>
              <a:spcAft>
                <a:spcPts val="0"/>
              </a:spcAft>
              <a:buClrTx/>
              <a:buSzTx/>
              <a:buFontTx/>
              <a:buNone/>
              <a:defRPr/>
            </a:pPr>
            <a:endParaRPr kumimoji="0" lang="zh-CN" altLang="en-US" sz="140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占位符 7"/>
          <p:cNvPicPr>
            <a:picLocks noGrp="1" noChangeAspect="1"/>
          </p:cNvPicPr>
          <p:nvPr>
            <p:ph type="pic" sz="quarter" idx="10"/>
          </p:nvPr>
        </p:nvPicPr>
        <p:blipFill>
          <a:blip r:embed="rId5" cstate="screen"/>
          <a:srcRect/>
          <a:stretch>
            <a:fillRect/>
          </a:stretch>
        </p:blipFill>
        <p:spPr>
          <a:xfrm>
            <a:off x="6108700" y="0"/>
            <a:ext cx="6083300" cy="6858000"/>
          </a:xfrm>
        </p:spPr>
      </p:pic>
      <p:sp>
        <p:nvSpPr>
          <p:cNvPr id="3" name="e7d195523061f1c0" descr="e7d195523061f1c0c2b73831c94a3edc981f60e396d3e182073EE1468018468A7F192AE5E5CD515B6C3125F8AF6E4EE646174E8CF0B46FD19828DCE8CDA3B3A044A74F0E769C5FA8CB87AB6FC303C8BA3785FAC64AF542474BA5F9EB2A8BAF443F6B6A44C303FFC13CB1F317EC85E452F0B3C9F20C1D11E1D565FFE38EDC68CB92E3238B67264DF72DF26436476BF8BF" hidden="1"/>
          <p:cNvSpPr txBox="1"/>
          <p:nvPr/>
        </p:nvSpPr>
        <p:spPr>
          <a:xfrm>
            <a:off x="-355600" y="1803400"/>
            <a:ext cx="424732" cy="1016000"/>
          </a:xfrm>
          <a:prstGeom prst="rect">
            <a:avLst/>
          </a:prstGeom>
          <a:noFill/>
        </p:spPr>
        <p:txBody>
          <a:bodyPr vert="wordArtVert" rtlCol="0">
            <a:spAutoFit/>
          </a:bodyPr>
          <a:lstStyle/>
          <a:p>
            <a:r>
              <a:rPr lang="en-US" altLang="zh-CN" sz="135">
                <a:cs typeface="+mn-ea"/>
                <a:sym typeface="+mn-lt"/>
              </a:rPr>
              <a:t>e7d195523061f1c0c2b73831c94a3edc981f60e396d3e182073EE1468018468A7F192AE5E5CD515B6C3125F8AF6E4EE646174E8CF0B46FD19828DCE8CDA3B3A044A74F0E769C5FA8CB87AB6FC303C8BA3785FAC64AF542474BA5F9EB2A8BAF443F6B6A44C303FFC13CB1F317EC85E452F0B3C9F20C1D11E1D565FFE38EDC68CB92E3238B67264DF72DF26436476BF8BF</a:t>
            </a:r>
            <a:endParaRPr lang="zh-CN" altLang="en-US" sz="135">
              <a:cs typeface="+mn-ea"/>
              <a:sym typeface="+mn-lt"/>
            </a:endParaRPr>
          </a:p>
        </p:txBody>
      </p:sp>
      <p:sp>
        <p:nvSpPr>
          <p:cNvPr id="2" name="Rectangle 33"/>
          <p:cNvSpPr/>
          <p:nvPr>
            <p:custDataLst>
              <p:tags r:id="rId1"/>
            </p:custDataLst>
          </p:nvPr>
        </p:nvSpPr>
        <p:spPr>
          <a:xfrm>
            <a:off x="294005" y="123190"/>
            <a:ext cx="7715250" cy="650875"/>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2800" b="1" u="none" strike="noStrike" kern="0" cap="none" spc="0" normalizeH="0" baseline="0" noProof="0" dirty="0">
                <a:ln>
                  <a:noFill/>
                </a:ln>
                <a:solidFill>
                  <a:schemeClr val="bg1"/>
                </a:solidFill>
                <a:effectLst/>
                <a:uLnTx/>
                <a:uFillTx/>
                <a:cs typeface="+mn-ea"/>
                <a:sym typeface="+mn-lt"/>
              </a:rPr>
              <a:t>研究讨论</a:t>
            </a:r>
            <a:endParaRPr kumimoji="0" lang="en-US" altLang="zh-CN" sz="2800" b="1" u="none" strike="noStrike" kern="0" cap="none" spc="0" normalizeH="0" baseline="0" noProof="0" dirty="0">
              <a:ln>
                <a:noFill/>
              </a:ln>
              <a:solidFill>
                <a:schemeClr val="bg1"/>
              </a:solidFill>
              <a:effectLst/>
              <a:uLnTx/>
              <a:uFillTx/>
              <a:cs typeface="+mn-ea"/>
              <a:sym typeface="+mn-lt"/>
            </a:endParaRPr>
          </a:p>
        </p:txBody>
      </p:sp>
      <p:sp>
        <p:nvSpPr>
          <p:cNvPr id="8" name="Rectangle 33"/>
          <p:cNvSpPr/>
          <p:nvPr>
            <p:custDataLst>
              <p:tags r:id="rId2"/>
            </p:custDataLst>
          </p:nvPr>
        </p:nvSpPr>
        <p:spPr>
          <a:xfrm>
            <a:off x="567055" y="1897380"/>
            <a:ext cx="11057890" cy="3379470"/>
          </a:xfrm>
          <a:prstGeom prst="rect">
            <a:avLst/>
          </a:prstGeom>
        </p:spPr>
        <p:txBody>
          <a:bodyPr wrap="square">
            <a:no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1400" b="1"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感知的真实性：</a:t>
            </a: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40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他人评价的特质真实性高于自我评价的特质真实性，人们更认为其他人比他们自己更真实，感知真实性存在偏见。</a:t>
            </a:r>
          </a:p>
          <a:p>
            <a:pPr marL="0" marR="0" lvl="0" indent="0" defTabSz="914400" eaLnBrk="1" fontAlgn="auto" latinLnBrk="0" hangingPunct="1">
              <a:lnSpc>
                <a:spcPct val="130000"/>
              </a:lnSpc>
              <a:spcBef>
                <a:spcPts val="0"/>
              </a:spcBef>
              <a:spcAft>
                <a:spcPts val="0"/>
              </a:spcAft>
              <a:buClrTx/>
              <a:buSzTx/>
              <a:buFontTx/>
              <a:buNone/>
              <a:defRPr/>
            </a:pPr>
            <a:r>
              <a:rPr kumimoji="0" lang="en-US" altLang="zh-CN" sz="140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a:t>
            </a:r>
            <a:r>
              <a:rPr kumimoji="0" lang="zh-CN" altLang="en-US" sz="140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个体认为积极行为比消极行为更真实(Jongman-Sereno &amp; Leary, 2016)</a:t>
            </a:r>
          </a:p>
          <a:p>
            <a:pPr marL="0" marR="0" lvl="0" indent="0" defTabSz="914400" eaLnBrk="1" fontAlgn="auto" latinLnBrk="0" hangingPunct="1">
              <a:lnSpc>
                <a:spcPct val="130000"/>
              </a:lnSpc>
              <a:spcBef>
                <a:spcPts val="0"/>
              </a:spcBef>
              <a:spcAft>
                <a:spcPts val="0"/>
              </a:spcAft>
              <a:buClrTx/>
              <a:buSzTx/>
              <a:buFontTx/>
              <a:buNone/>
              <a:defRPr/>
            </a:pPr>
            <a:r>
              <a:rPr kumimoji="0" lang="en-US" altLang="zh-CN" sz="140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a:t>
            </a:r>
            <a:r>
              <a:rPr kumimoji="0" lang="zh-CN" altLang="en-US" sz="140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积极情绪比特质一致的表达更能预测自我评价的真实性(Lenton et al, 2013)</a:t>
            </a: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40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评价者的特质真实性：与其对其他个体的真实性评分之间存在显著的正相关关系。</a:t>
            </a: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40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评级者的状态真实性：两个时间点的状态真实性对其他个体的真实性判断有显著的正向影响。</a:t>
            </a:r>
          </a:p>
          <a:p>
            <a:pPr marL="0" marR="0" lvl="0" indent="0" defTabSz="914400" eaLnBrk="1" fontAlgn="auto" latinLnBrk="0" hangingPunct="1">
              <a:lnSpc>
                <a:spcPct val="130000"/>
              </a:lnSpc>
              <a:spcBef>
                <a:spcPts val="0"/>
              </a:spcBef>
              <a:spcAft>
                <a:spcPts val="0"/>
              </a:spcAft>
              <a:buClrTx/>
              <a:buSzTx/>
              <a:buFontTx/>
              <a:buNone/>
              <a:defRPr/>
            </a:pPr>
            <a:endParaRPr kumimoji="0" lang="zh-CN" altLang="en-US" sz="140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40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评分者认为他们可以真实地行事正向预测其对他人的真实性判断，相对于被试对自己真实性的评价，真实评分者认为其他人更真实。</a:t>
            </a: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40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没有个体差异预测其他评价的特质真实性：元知觉与他人对真实性的评价无关。</a:t>
            </a: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40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真实性可能很难观察，非真实性则不然；欺骗准确性研究(Bond &amp; DePaulo, 2006)；</a:t>
            </a: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40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其伪造真实性的特征可能比真实地满足它们更容易</a:t>
            </a:r>
            <a:r>
              <a:rPr kumimoji="0" lang="en-US" altLang="zh-CN" sz="140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a:t>
            </a:r>
            <a:r>
              <a:rPr kumimoji="0" lang="zh-CN" altLang="en-US" sz="140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以装病为例。</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 name="图片 19"/>
          <p:cNvPicPr>
            <a:picLocks noChangeAspect="1"/>
          </p:cNvPicPr>
          <p:nvPr/>
        </p:nvPicPr>
        <p:blipFill>
          <a:blip r:embed="rId3"/>
          <a:stretch>
            <a:fillRect/>
          </a:stretch>
        </p:blipFill>
        <p:spPr>
          <a:xfrm flipH="1">
            <a:off x="0" y="0"/>
            <a:ext cx="3079750" cy="2141059"/>
          </a:xfrm>
          <a:prstGeom prst="rect">
            <a:avLst/>
          </a:prstGeom>
        </p:spPr>
      </p:pic>
      <p:sp>
        <p:nvSpPr>
          <p:cNvPr id="25" name="Rectangle 33"/>
          <p:cNvSpPr/>
          <p:nvPr/>
        </p:nvSpPr>
        <p:spPr>
          <a:xfrm>
            <a:off x="294005" y="123190"/>
            <a:ext cx="4222115" cy="811530"/>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en-US" altLang="zh-CN" sz="3600" b="1" u="none" strike="noStrike" kern="0" cap="none" spc="0" normalizeH="0" baseline="0" noProof="0" dirty="0">
                <a:ln>
                  <a:noFill/>
                </a:ln>
                <a:solidFill>
                  <a:schemeClr val="bg1"/>
                </a:solidFill>
                <a:effectLst/>
                <a:uLnTx/>
                <a:uFillTx/>
                <a:cs typeface="+mn-ea"/>
                <a:sym typeface="+mn-lt"/>
              </a:rPr>
              <a:t>Study2 </a:t>
            </a:r>
            <a:endParaRPr kumimoji="0" lang="zh-CN" altLang="en-US" sz="3600" b="1" u="none" strike="noStrike" kern="0" cap="none" spc="0" normalizeH="0" baseline="0" noProof="0" dirty="0">
              <a:ln>
                <a:noFill/>
              </a:ln>
              <a:solidFill>
                <a:schemeClr val="bg1"/>
              </a:solidFill>
              <a:effectLst/>
              <a:uLnTx/>
              <a:uFillTx/>
              <a:cs typeface="+mn-ea"/>
              <a:sym typeface="+mn-lt"/>
            </a:endParaRPr>
          </a:p>
        </p:txBody>
      </p:sp>
      <p:sp>
        <p:nvSpPr>
          <p:cNvPr id="26" name="Rectangle 39"/>
          <p:cNvSpPr/>
          <p:nvPr/>
        </p:nvSpPr>
        <p:spPr>
          <a:xfrm>
            <a:off x="4948555" y="1783715"/>
            <a:ext cx="7059930" cy="3290570"/>
          </a:xfrm>
          <a:prstGeom prst="rect">
            <a:avLst/>
          </a:prstGeom>
        </p:spPr>
        <p:txBody>
          <a:bodyPr wrap="square">
            <a:spAutoFit/>
          </a:bodyPr>
          <a:lstStyle/>
          <a:p>
            <a:pPr>
              <a:lnSpc>
                <a:spcPct val="130000"/>
              </a:lnSpc>
            </a:pPr>
            <a:r>
              <a:rPr lang="zh-CN" altLang="en-US" sz="16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研究简述</a:t>
            </a:r>
          </a:p>
          <a:p>
            <a:pPr>
              <a:lnSpc>
                <a:spcPct val="130000"/>
              </a:lnSpc>
            </a:pPr>
            <a:r>
              <a:rPr lang="en-US" altLang="zh-CN" sz="16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1.</a:t>
            </a:r>
            <a:r>
              <a:rPr lang="zh-CN" altLang="en-US" sz="16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随机分配的两组被试，自我和他人评价的真实性之间无显著相关性。</a:t>
            </a:r>
          </a:p>
          <a:p>
            <a:pPr>
              <a:lnSpc>
                <a:spcPct val="130000"/>
              </a:lnSpc>
            </a:pPr>
            <a:r>
              <a:rPr lang="en-US" altLang="zh-CN" sz="16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2.</a:t>
            </a:r>
            <a:r>
              <a:rPr lang="zh-CN" altLang="en-US" sz="16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感知真实性存在偏差：他人评价的真实性与自我评价相比有积极偏差</a:t>
            </a:r>
          </a:p>
          <a:p>
            <a:pPr>
              <a:lnSpc>
                <a:spcPct val="130000"/>
              </a:lnSpc>
            </a:pPr>
            <a:r>
              <a:rPr lang="zh-CN" altLang="en-US" sz="16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 </a:t>
            </a:r>
            <a:r>
              <a:rPr lang="en-US" altLang="zh-CN" sz="16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                                    </a:t>
            </a:r>
            <a:r>
              <a:rPr lang="zh-CN" altLang="en-US" sz="16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他人评价的真实性受评价者自身真实性的偏差</a:t>
            </a:r>
          </a:p>
          <a:p>
            <a:pPr>
              <a:lnSpc>
                <a:spcPct val="130000"/>
              </a:lnSpc>
            </a:pPr>
            <a:endParaRPr lang="zh-CN" altLang="en-US" sz="16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endParaRPr>
          </a:p>
          <a:p>
            <a:pPr>
              <a:lnSpc>
                <a:spcPct val="130000"/>
              </a:lnSpc>
            </a:pPr>
            <a:r>
              <a:rPr lang="zh-CN" altLang="en-US" sz="16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研究假设</a:t>
            </a:r>
          </a:p>
          <a:p>
            <a:pPr>
              <a:lnSpc>
                <a:spcPct val="130000"/>
              </a:lnSpc>
            </a:pPr>
            <a:r>
              <a:rPr lang="zh-CN" altLang="en-US" sz="16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假设1：自我评价和他人评价之间的关系是不显著的</a:t>
            </a:r>
          </a:p>
          <a:p>
            <a:pPr>
              <a:lnSpc>
                <a:spcPct val="130000"/>
              </a:lnSpc>
            </a:pPr>
            <a:r>
              <a:rPr lang="zh-CN" altLang="en-US" sz="16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假设2：他人评价的真实性高于自我评价的真实性</a:t>
            </a:r>
          </a:p>
          <a:p>
            <a:pPr>
              <a:lnSpc>
                <a:spcPct val="130000"/>
              </a:lnSpc>
            </a:pPr>
            <a:r>
              <a:rPr lang="zh-CN" altLang="en-US" sz="16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假设3：评价者自己的真实性预测其对其他人的真实性评分</a:t>
            </a:r>
          </a:p>
          <a:p>
            <a:pPr>
              <a:lnSpc>
                <a:spcPct val="130000"/>
              </a:lnSpc>
            </a:pPr>
            <a:endParaRPr lang="zh-CN" altLang="en-US" sz="16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14" name="TextBox 4"/>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cs typeface="+mn-ea"/>
                <a:sym typeface="+mn-lt"/>
              </a:rPr>
              <a:t>行业</a:t>
            </a:r>
            <a:r>
              <a:rPr lang="en-US" altLang="zh-CN" sz="100" dirty="0">
                <a:solidFill>
                  <a:schemeClr val="tx1">
                    <a:alpha val="0"/>
                  </a:schemeClr>
                </a:solidFill>
                <a:cs typeface="+mn-ea"/>
                <a:sym typeface="+mn-lt"/>
              </a:rPr>
              <a:t>PPT</a:t>
            </a:r>
            <a:r>
              <a:rPr lang="zh-CN" altLang="en-US" sz="100" dirty="0">
                <a:solidFill>
                  <a:schemeClr val="tx1">
                    <a:alpha val="0"/>
                  </a:schemeClr>
                </a:solidFill>
                <a:cs typeface="+mn-ea"/>
                <a:sym typeface="+mn-lt"/>
              </a:rPr>
              <a:t>模板</a:t>
            </a:r>
            <a:r>
              <a:rPr lang="en-US" altLang="zh-CN" sz="100" dirty="0">
                <a:solidFill>
                  <a:schemeClr val="tx1">
                    <a:alpha val="0"/>
                  </a:schemeClr>
                </a:solidFill>
                <a:cs typeface="+mn-ea"/>
                <a:sym typeface="+mn-lt"/>
              </a:rPr>
              <a:t>http://www.1ppt.com/hangye/</a:t>
            </a:r>
          </a:p>
        </p:txBody>
      </p:sp>
      <p:pic>
        <p:nvPicPr>
          <p:cNvPr id="2" name="图片 1"/>
          <p:cNvPicPr>
            <a:picLocks noChangeAspect="1"/>
          </p:cNvPicPr>
          <p:nvPr/>
        </p:nvPicPr>
        <p:blipFill>
          <a:blip r:embed="rId4"/>
          <a:stretch>
            <a:fillRect/>
          </a:stretch>
        </p:blipFill>
        <p:spPr>
          <a:xfrm>
            <a:off x="149860" y="1657350"/>
            <a:ext cx="4222750" cy="1645285"/>
          </a:xfrm>
          <a:prstGeom prst="rect">
            <a:avLst/>
          </a:prstGeom>
        </p:spPr>
      </p:pic>
      <p:pic>
        <p:nvPicPr>
          <p:cNvPr id="3" name="图片 2"/>
          <p:cNvPicPr>
            <a:picLocks noChangeAspect="1"/>
          </p:cNvPicPr>
          <p:nvPr/>
        </p:nvPicPr>
        <p:blipFill>
          <a:blip r:embed="rId5"/>
          <a:stretch>
            <a:fillRect/>
          </a:stretch>
        </p:blipFill>
        <p:spPr>
          <a:xfrm>
            <a:off x="149860" y="3719830"/>
            <a:ext cx="4223385" cy="2496820"/>
          </a:xfrm>
          <a:prstGeom prst="rect">
            <a:avLst/>
          </a:prstGeom>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占位符 7"/>
          <p:cNvPicPr>
            <a:picLocks noGrp="1" noChangeAspect="1"/>
          </p:cNvPicPr>
          <p:nvPr>
            <p:ph type="pic" sz="quarter" idx="10"/>
          </p:nvPr>
        </p:nvPicPr>
        <p:blipFill>
          <a:blip r:embed="rId5" cstate="screen"/>
          <a:srcRect/>
          <a:stretch>
            <a:fillRect/>
          </a:stretch>
        </p:blipFill>
        <p:spPr>
          <a:xfrm>
            <a:off x="6108700" y="0"/>
            <a:ext cx="6083300" cy="6858000"/>
          </a:xfrm>
        </p:spPr>
      </p:pic>
      <p:sp>
        <p:nvSpPr>
          <p:cNvPr id="3" name="e7d195523061f1c0" descr="e7d195523061f1c0c2b73831c94a3edc981f60e396d3e182073EE1468018468A7F192AE5E5CD515B6C3125F8AF6E4EE646174E8CF0B46FD19828DCE8CDA3B3A044A74F0E769C5FA8CB87AB6FC303C8BA3785FAC64AF542474BA5F9EB2A8BAF443F6B6A44C303FFC13CB1F317EC85E452F0B3C9F20C1D11E1D565FFE38EDC68CB92E3238B67264DF72DF26436476BF8BF" hidden="1"/>
          <p:cNvSpPr txBox="1"/>
          <p:nvPr/>
        </p:nvSpPr>
        <p:spPr>
          <a:xfrm>
            <a:off x="-355600" y="1803400"/>
            <a:ext cx="424732" cy="1016000"/>
          </a:xfrm>
          <a:prstGeom prst="rect">
            <a:avLst/>
          </a:prstGeom>
          <a:noFill/>
        </p:spPr>
        <p:txBody>
          <a:bodyPr vert="wordArtVert" rtlCol="0">
            <a:spAutoFit/>
          </a:bodyPr>
          <a:lstStyle/>
          <a:p>
            <a:r>
              <a:rPr lang="en-US" altLang="zh-CN" sz="135">
                <a:cs typeface="+mn-ea"/>
                <a:sym typeface="+mn-lt"/>
              </a:rPr>
              <a:t>e7d195523061f1c0c2b73831c94a3edc981f60e396d3e182073EE1468018468A7F192AE5E5CD515B6C3125F8AF6E4EE646174E8CF0B46FD19828DCE8CDA3B3A044A74F0E769C5FA8CB87AB6FC303C8BA3785FAC64AF542474BA5F9EB2A8BAF443F6B6A44C303FFC13CB1F317EC85E452F0B3C9F20C1D11E1D565FFE38EDC68CB92E3238B67264DF72DF26436476BF8BF</a:t>
            </a:r>
            <a:endParaRPr lang="zh-CN" altLang="en-US" sz="135">
              <a:cs typeface="+mn-ea"/>
              <a:sym typeface="+mn-lt"/>
            </a:endParaRPr>
          </a:p>
        </p:txBody>
      </p:sp>
      <p:sp>
        <p:nvSpPr>
          <p:cNvPr id="2" name="Rectangle 33"/>
          <p:cNvSpPr/>
          <p:nvPr>
            <p:custDataLst>
              <p:tags r:id="rId1"/>
            </p:custDataLst>
          </p:nvPr>
        </p:nvSpPr>
        <p:spPr>
          <a:xfrm>
            <a:off x="294005" y="123190"/>
            <a:ext cx="7715250" cy="650875"/>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2800" b="1" u="none" strike="noStrike" kern="0" cap="none" spc="0" normalizeH="0" baseline="0" noProof="0" dirty="0">
                <a:ln>
                  <a:noFill/>
                </a:ln>
                <a:solidFill>
                  <a:schemeClr val="bg1"/>
                </a:solidFill>
                <a:effectLst/>
                <a:uLnTx/>
                <a:uFillTx/>
                <a:cs typeface="+mn-ea"/>
                <a:sym typeface="+mn-lt"/>
              </a:rPr>
              <a:t>研究局限</a:t>
            </a:r>
            <a:endParaRPr kumimoji="0" lang="en-US" altLang="zh-CN" sz="2800" b="1" u="none" strike="noStrike" kern="0" cap="none" spc="0" normalizeH="0" baseline="0" noProof="0" dirty="0">
              <a:ln>
                <a:noFill/>
              </a:ln>
              <a:solidFill>
                <a:schemeClr val="bg1"/>
              </a:solidFill>
              <a:effectLst/>
              <a:uLnTx/>
              <a:uFillTx/>
              <a:cs typeface="+mn-ea"/>
              <a:sym typeface="+mn-lt"/>
            </a:endParaRPr>
          </a:p>
        </p:txBody>
      </p:sp>
      <p:sp>
        <p:nvSpPr>
          <p:cNvPr id="8" name="Rectangle 33"/>
          <p:cNvSpPr/>
          <p:nvPr>
            <p:custDataLst>
              <p:tags r:id="rId2"/>
            </p:custDataLst>
          </p:nvPr>
        </p:nvSpPr>
        <p:spPr>
          <a:xfrm>
            <a:off x="798830" y="1927225"/>
            <a:ext cx="10594975" cy="2598420"/>
          </a:xfrm>
          <a:prstGeom prst="rect">
            <a:avLst/>
          </a:prstGeom>
        </p:spPr>
        <p:txBody>
          <a:bodyPr wrap="square">
            <a:no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en-US" altLang="zh-CN" sz="140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1</a:t>
            </a:r>
            <a:r>
              <a:rPr kumimoji="0" lang="zh-CN" altLang="en-US" sz="140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a:t>
            </a:r>
            <a:r>
              <a:rPr kumimoji="0" lang="zh-CN" altLang="en-US" sz="1400" b="1"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没有观察</a:t>
            </a:r>
            <a:r>
              <a:rPr kumimoji="0" lang="zh-CN" altLang="en-US" sz="140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到这些真实性判断的有用性</a:t>
            </a:r>
          </a:p>
          <a:p>
            <a:pPr marL="0" marR="0" lvl="0" indent="0" defTabSz="914400" eaLnBrk="1" fontAlgn="auto" latinLnBrk="0" hangingPunct="1">
              <a:lnSpc>
                <a:spcPct val="130000"/>
              </a:lnSpc>
              <a:spcBef>
                <a:spcPts val="0"/>
              </a:spcBef>
              <a:spcAft>
                <a:spcPts val="0"/>
              </a:spcAft>
              <a:buClrTx/>
              <a:buSzTx/>
              <a:buFontTx/>
              <a:buNone/>
              <a:defRPr/>
            </a:pPr>
            <a:r>
              <a:rPr kumimoji="0" lang="en-US" altLang="zh-CN" sz="140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2</a:t>
            </a:r>
            <a:r>
              <a:rPr kumimoji="0" lang="zh-CN" altLang="en-US" sz="140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、研究人群主要集中在土耳其工人和MBA学生当中，研究结果的</a:t>
            </a:r>
            <a:r>
              <a:rPr kumimoji="0" lang="zh-CN" altLang="en-US" sz="1400" b="1"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普遍性</a:t>
            </a:r>
            <a:r>
              <a:rPr kumimoji="0" lang="zh-CN" altLang="en-US" sz="140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难以保证</a:t>
            </a:r>
          </a:p>
          <a:p>
            <a:pPr marL="0" marR="0" lvl="0" indent="0" defTabSz="914400" eaLnBrk="1" fontAlgn="auto" latinLnBrk="0" hangingPunct="1">
              <a:lnSpc>
                <a:spcPct val="130000"/>
              </a:lnSpc>
              <a:spcBef>
                <a:spcPts val="0"/>
              </a:spcBef>
              <a:spcAft>
                <a:spcPts val="0"/>
              </a:spcAft>
              <a:buClrTx/>
              <a:buSzTx/>
              <a:buFontTx/>
              <a:buNone/>
              <a:defRPr/>
            </a:pPr>
            <a:r>
              <a:rPr kumimoji="0" lang="en-US" altLang="zh-CN" sz="140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3</a:t>
            </a:r>
            <a:r>
              <a:rPr kumimoji="0" lang="zh-CN" altLang="en-US" sz="140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、选择在特质层面去比较真实性评级，但忽视了</a:t>
            </a:r>
            <a:r>
              <a:rPr kumimoji="0" lang="zh-CN" altLang="en-US" sz="1400" b="1"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状态层面</a:t>
            </a:r>
            <a:r>
              <a:rPr kumimoji="0" lang="zh-CN" altLang="en-US" sz="140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的测量，没有将感知真实性和真实性的多方面结构充分的结合起来</a:t>
            </a:r>
          </a:p>
          <a:p>
            <a:pPr marL="0" marR="0" lvl="0" indent="0" defTabSz="914400" eaLnBrk="1" fontAlgn="auto" latinLnBrk="0" hangingPunct="1">
              <a:lnSpc>
                <a:spcPct val="130000"/>
              </a:lnSpc>
              <a:spcBef>
                <a:spcPts val="0"/>
              </a:spcBef>
              <a:spcAft>
                <a:spcPts val="0"/>
              </a:spcAft>
              <a:buClrTx/>
              <a:buSzTx/>
              <a:buFontTx/>
              <a:buNone/>
              <a:defRPr/>
            </a:pPr>
            <a:r>
              <a:rPr kumimoji="0" lang="en-US" altLang="zh-CN" sz="140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4</a:t>
            </a:r>
            <a:r>
              <a:rPr kumimoji="0" lang="zh-CN" altLang="en-US" sz="140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a:t>
            </a:r>
            <a:r>
              <a:rPr kumimoji="0" lang="zh-CN" altLang="en-US" sz="1400" b="1"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没有考虑</a:t>
            </a:r>
            <a:r>
              <a:rPr kumimoji="0" lang="zh-CN" altLang="en-US" sz="140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到感知真实性偏差发生的时间和原因，需要进一步的经验证据更深入地理解进行这种偏见</a:t>
            </a:r>
          </a:p>
          <a:p>
            <a:pPr marL="0" marR="0" lvl="0" indent="0" defTabSz="914400" eaLnBrk="1" fontAlgn="auto" latinLnBrk="0" hangingPunct="1">
              <a:lnSpc>
                <a:spcPct val="130000"/>
              </a:lnSpc>
              <a:spcBef>
                <a:spcPts val="0"/>
              </a:spcBef>
              <a:spcAft>
                <a:spcPts val="0"/>
              </a:spcAft>
              <a:buClrTx/>
              <a:buSzTx/>
              <a:buFontTx/>
              <a:buNone/>
              <a:defRPr/>
            </a:pPr>
            <a:r>
              <a:rPr kumimoji="0" lang="en-US" altLang="zh-CN" sz="140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5</a:t>
            </a:r>
            <a:r>
              <a:rPr kumimoji="0" lang="zh-CN" altLang="en-US" sz="140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、熟悉度</a:t>
            </a:r>
            <a:r>
              <a:rPr kumimoji="0" lang="zh-CN" altLang="en-US" sz="1400" b="1"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没有增加</a:t>
            </a:r>
            <a:r>
              <a:rPr kumimoji="0" lang="zh-CN" altLang="en-US" sz="140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感知真实性的准确性，未来可以进一步考虑熟悉度与感知真实性之间的关系</a:t>
            </a:r>
          </a:p>
          <a:p>
            <a:pPr marL="0" marR="0" lvl="0" indent="0" defTabSz="914400" eaLnBrk="1" fontAlgn="auto" latinLnBrk="0" hangingPunct="1">
              <a:lnSpc>
                <a:spcPct val="130000"/>
              </a:lnSpc>
              <a:spcBef>
                <a:spcPts val="0"/>
              </a:spcBef>
              <a:spcAft>
                <a:spcPts val="0"/>
              </a:spcAft>
              <a:buClrTx/>
              <a:buSzTx/>
              <a:buFontTx/>
              <a:buNone/>
              <a:defRPr/>
            </a:pPr>
            <a:r>
              <a:rPr kumimoji="0" lang="en-US" altLang="zh-CN" sz="140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6</a:t>
            </a:r>
            <a:r>
              <a:rPr kumimoji="0" lang="zh-CN" altLang="en-US" sz="140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、感知的真实性可能与</a:t>
            </a:r>
            <a:r>
              <a:rPr kumimoji="0" lang="zh-CN" altLang="en-US" sz="1400" b="1"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社会规范</a:t>
            </a:r>
            <a:r>
              <a:rPr kumimoji="0" lang="zh-CN" altLang="en-US" sz="140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有更多的关系</a:t>
            </a:r>
          </a:p>
          <a:p>
            <a:pPr marL="0" marR="0" lvl="0" indent="0" defTabSz="914400" eaLnBrk="1" fontAlgn="auto" latinLnBrk="0" hangingPunct="1">
              <a:lnSpc>
                <a:spcPct val="130000"/>
              </a:lnSpc>
              <a:spcBef>
                <a:spcPts val="0"/>
              </a:spcBef>
              <a:spcAft>
                <a:spcPts val="0"/>
              </a:spcAft>
              <a:buClrTx/>
              <a:buSzTx/>
              <a:buFontTx/>
              <a:buNone/>
              <a:defRPr/>
            </a:pPr>
            <a:endParaRPr kumimoji="0" lang="zh-CN" altLang="en-US" sz="140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40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核心贡献：真实性研究，推动了真实性前因的研究，重点放在个人特征上并与自我评价的真实性有关</a:t>
            </a: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400" b="1"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 </a:t>
            </a:r>
            <a:r>
              <a:rPr kumimoji="0" lang="en-US" altLang="zh-CN" sz="1400" b="1"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             </a:t>
            </a:r>
            <a:endParaRPr kumimoji="0" lang="zh-CN" altLang="en-US" sz="1400" b="1"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5"/>
          <a:stretch>
            <a:fillRect/>
          </a:stretch>
        </p:blipFill>
        <p:spPr>
          <a:xfrm>
            <a:off x="-1" y="0"/>
            <a:ext cx="12192001" cy="6858000"/>
          </a:xfrm>
          <a:prstGeom prst="rect">
            <a:avLst/>
          </a:prstGeom>
        </p:spPr>
      </p:pic>
      <p:sp>
        <p:nvSpPr>
          <p:cNvPr id="17" name="Quadrat"/>
          <p:cNvSpPr/>
          <p:nvPr/>
        </p:nvSpPr>
        <p:spPr>
          <a:xfrm>
            <a:off x="1359131" y="1215957"/>
            <a:ext cx="9418320" cy="4407614"/>
          </a:xfrm>
          <a:prstGeom prst="rect">
            <a:avLst/>
          </a:prstGeom>
          <a:solidFill>
            <a:srgbClr val="151925"/>
          </a:solidFill>
          <a:ln w="12700">
            <a:miter lim="400000"/>
          </a:ln>
          <a:effectLst>
            <a:outerShdw blurRad="355600" dist="533400" dir="8580000" algn="tr" rotWithShape="0">
              <a:prstClr val="black">
                <a:alpha val="40000"/>
              </a:prstClr>
            </a:outerShdw>
          </a:effectLst>
        </p:spPr>
        <p:txBody>
          <a:bodyPr lIns="25400" tIns="25400" rIns="25400" bIns="25400" anchor="ctr"/>
          <a:lstStyle/>
          <a:p>
            <a:pPr marL="0" marR="0" lvl="0" indent="0" algn="ctr" defTabSz="412750" rtl="0" eaLnBrk="1" fontAlgn="auto" latinLnBrk="0" hangingPunct="0">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1600" b="0" i="0" u="none" strike="noStrike" kern="0" cap="none" spc="0" normalizeH="0" baseline="0" noProof="0" dirty="0">
              <a:ln>
                <a:noFill/>
              </a:ln>
              <a:solidFill>
                <a:srgbClr val="FFFFFF"/>
              </a:solidFill>
              <a:effectLst/>
              <a:uLnTx/>
              <a:uFillTx/>
              <a:cs typeface="+mn-ea"/>
              <a:sym typeface="+mn-lt"/>
            </a:endParaRPr>
          </a:p>
        </p:txBody>
      </p:sp>
      <p:cxnSp>
        <p:nvCxnSpPr>
          <p:cNvPr id="6" name="直接连接符 5"/>
          <p:cNvCxnSpPr/>
          <p:nvPr/>
        </p:nvCxnSpPr>
        <p:spPr>
          <a:xfrm>
            <a:off x="4106561" y="1852415"/>
            <a:ext cx="4467828" cy="0"/>
          </a:xfrm>
          <a:prstGeom prst="line">
            <a:avLst/>
          </a:prstGeom>
          <a:ln>
            <a:gradFill flip="none" rotWithShape="1">
              <a:gsLst>
                <a:gs pos="0">
                  <a:schemeClr val="bg1">
                    <a:alpha val="48000"/>
                  </a:schemeClr>
                </a:gs>
                <a:gs pos="51900">
                  <a:srgbClr val="FFFFFF"/>
                </a:gs>
                <a:gs pos="100000">
                  <a:schemeClr val="bg1">
                    <a:alpha val="32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646186" y="3262946"/>
            <a:ext cx="4467828" cy="0"/>
          </a:xfrm>
          <a:prstGeom prst="line">
            <a:avLst/>
          </a:prstGeom>
          <a:ln>
            <a:gradFill flip="none" rotWithShape="1">
              <a:gsLst>
                <a:gs pos="0">
                  <a:schemeClr val="bg1">
                    <a:alpha val="48000"/>
                  </a:schemeClr>
                </a:gs>
                <a:gs pos="51900">
                  <a:srgbClr val="FFFFFF"/>
                </a:gs>
                <a:gs pos="100000">
                  <a:schemeClr val="bg1">
                    <a:alpha val="32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pic>
        <p:nvPicPr>
          <p:cNvPr id="16" name="图片 15"/>
          <p:cNvPicPr>
            <a:picLocks noChangeAspect="1"/>
          </p:cNvPicPr>
          <p:nvPr/>
        </p:nvPicPr>
        <p:blipFill>
          <a:blip r:embed="rId6" cstate="screen"/>
          <a:srcRect/>
          <a:stretch>
            <a:fillRect/>
          </a:stretch>
        </p:blipFill>
        <p:spPr>
          <a:xfrm rot="5400000" flipV="1">
            <a:off x="619728" y="1992306"/>
            <a:ext cx="4407614" cy="2873389"/>
          </a:xfrm>
          <a:custGeom>
            <a:avLst/>
            <a:gdLst>
              <a:gd name="connsiteX0" fmla="*/ 0 w 4407614"/>
              <a:gd name="connsiteY0" fmla="*/ 0 h 2873389"/>
              <a:gd name="connsiteX1" fmla="*/ 0 w 4407614"/>
              <a:gd name="connsiteY1" fmla="*/ 2873389 h 2873389"/>
              <a:gd name="connsiteX2" fmla="*/ 4407614 w 4407614"/>
              <a:gd name="connsiteY2" fmla="*/ 2873389 h 2873389"/>
              <a:gd name="connsiteX3" fmla="*/ 4407614 w 4407614"/>
              <a:gd name="connsiteY3" fmla="*/ 0 h 2873389"/>
            </a:gdLst>
            <a:ahLst/>
            <a:cxnLst>
              <a:cxn ang="0">
                <a:pos x="connsiteX0" y="connsiteY0"/>
              </a:cxn>
              <a:cxn ang="0">
                <a:pos x="connsiteX1" y="connsiteY1"/>
              </a:cxn>
              <a:cxn ang="0">
                <a:pos x="connsiteX2" y="connsiteY2"/>
              </a:cxn>
              <a:cxn ang="0">
                <a:pos x="connsiteX3" y="connsiteY3"/>
              </a:cxn>
            </a:cxnLst>
            <a:rect l="l" t="t" r="r" b="b"/>
            <a:pathLst>
              <a:path w="4407614" h="2873389">
                <a:moveTo>
                  <a:pt x="0" y="0"/>
                </a:moveTo>
                <a:lnTo>
                  <a:pt x="0" y="2873389"/>
                </a:lnTo>
                <a:lnTo>
                  <a:pt x="4407614" y="2873389"/>
                </a:lnTo>
                <a:lnTo>
                  <a:pt x="4407614" y="0"/>
                </a:lnTo>
                <a:close/>
              </a:path>
            </a:pathLst>
          </a:custGeom>
        </p:spPr>
      </p:pic>
      <p:pic>
        <p:nvPicPr>
          <p:cNvPr id="13" name="图片 12"/>
          <p:cNvPicPr>
            <a:picLocks noChangeAspect="1"/>
          </p:cNvPicPr>
          <p:nvPr/>
        </p:nvPicPr>
        <p:blipFill>
          <a:blip r:embed="rId7"/>
          <a:stretch>
            <a:fillRect/>
          </a:stretch>
        </p:blipFill>
        <p:spPr>
          <a:xfrm>
            <a:off x="8021204" y="1215303"/>
            <a:ext cx="2781300" cy="1933575"/>
          </a:xfrm>
          <a:prstGeom prst="rect">
            <a:avLst/>
          </a:prstGeom>
        </p:spPr>
      </p:pic>
      <p:sp>
        <p:nvSpPr>
          <p:cNvPr id="11" name="PA_库_文本框 3" descr="e7d195523061f1c0c2b73831c94a3edc981f60e396d3e182073EE1468018468A7F192AE5E5CD515B6C3125F8AF6E4EE646174E8CF0B46FD19828DCE8CDA3B3A044A74F0E769C5FA8CB87AB6FC303C8BA3785FAC64AF5424750B03A6C170E37CD29C3105AF6A8C97D48BE2EF3D7B519F66C5848BDE0A2F48FF71C5FFB6906580FB5CE59CD9ACA8A6395E8B1C600AB468E"/>
          <p:cNvSpPr txBox="1"/>
          <p:nvPr>
            <p:custDataLst>
              <p:tags r:id="rId1"/>
            </p:custDataLst>
          </p:nvPr>
        </p:nvSpPr>
        <p:spPr>
          <a:xfrm>
            <a:off x="4186985" y="2042192"/>
            <a:ext cx="3535680" cy="1106805"/>
          </a:xfrm>
          <a:prstGeom prst="rect">
            <a:avLst/>
          </a:prstGeom>
          <a:noFill/>
        </p:spPr>
        <p:txBody>
          <a:bodyPr wrap="none" rtlCol="0">
            <a:spAutoFit/>
          </a:bodyPr>
          <a:lstStyle/>
          <a:p>
            <a:pPr algn="ctr"/>
            <a:r>
              <a:rPr lang="zh-CN" altLang="en-US" sz="6600" b="1" dirty="0">
                <a:solidFill>
                  <a:schemeClr val="bg1"/>
                </a:solidFill>
                <a:cs typeface="+mn-ea"/>
                <a:sym typeface="+mn-lt"/>
              </a:rPr>
              <a:t>汇报完毕</a:t>
            </a:r>
          </a:p>
        </p:txBody>
      </p:sp>
      <p:sp>
        <p:nvSpPr>
          <p:cNvPr id="12" name="PA_库_文本框 2" descr="e7d195523061f1c0c2b73831c94a3edc981f60e396d3e182073EE1468018468A7F192AE5E5CD515B6C3125F8AF6E4EE646174E8CF0B46FD19828DCE8CDA3B3A044A74F0E769C5FA8CB87AB6FC303C8BA3785FAC64AF5424750B03A6C170E37CD29C3105AF6A8C97D48BE2EF3D7B519F66C5848BDE0A2F48FF71C5FFB6906580FB5CE59CD9ACA8A6395E8B1C600AB468E"/>
          <p:cNvSpPr txBox="1"/>
          <p:nvPr>
            <p:custDataLst>
              <p:tags r:id="rId2"/>
            </p:custDataLst>
          </p:nvPr>
        </p:nvSpPr>
        <p:spPr>
          <a:xfrm>
            <a:off x="4575855" y="3694674"/>
            <a:ext cx="2827421" cy="830997"/>
          </a:xfrm>
          <a:prstGeom prst="rect">
            <a:avLst/>
          </a:prstGeom>
          <a:noFill/>
        </p:spPr>
        <p:txBody>
          <a:bodyPr wrap="square" rtlCol="0">
            <a:spAutoFit/>
          </a:bodyPr>
          <a:lstStyle/>
          <a:p>
            <a:pPr algn="dist"/>
            <a:r>
              <a:rPr lang="en-US" altLang="zh-CN" sz="4800" b="1" dirty="0">
                <a:solidFill>
                  <a:schemeClr val="bg1"/>
                </a:solidFill>
                <a:cs typeface="+mn-ea"/>
                <a:sym typeface="+mn-lt"/>
              </a:rPr>
              <a:t>Thanks </a:t>
            </a:r>
            <a:endParaRPr lang="zh-CN" altLang="en-US" sz="4800" b="1" dirty="0">
              <a:solidFill>
                <a:schemeClr val="bg1"/>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500"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anim calcmode="lin" valueType="num">
                                      <p:cBhvr>
                                        <p:cTn id="16" dur="500" fill="hold"/>
                                        <p:tgtEl>
                                          <p:spTgt spid="17"/>
                                        </p:tgtEl>
                                        <p:attrNameLst>
                                          <p:attrName>ppt_x</p:attrName>
                                        </p:attrNameLst>
                                      </p:cBhvr>
                                      <p:tavLst>
                                        <p:tav tm="0">
                                          <p:val>
                                            <p:strVal val="#ppt_x"/>
                                          </p:val>
                                        </p:tav>
                                        <p:tav tm="100000">
                                          <p:val>
                                            <p:strVal val="#ppt_x"/>
                                          </p:val>
                                        </p:tav>
                                      </p:tavLst>
                                    </p:anim>
                                    <p:anim calcmode="lin" valueType="num">
                                      <p:cBhvr>
                                        <p:cTn id="17" dur="500" fill="hold"/>
                                        <p:tgtEl>
                                          <p:spTgt spid="17"/>
                                        </p:tgtEl>
                                        <p:attrNameLst>
                                          <p:attrName>ppt_y</p:attrName>
                                        </p:attrNameLst>
                                      </p:cBhvr>
                                      <p:tavLst>
                                        <p:tav tm="0">
                                          <p:val>
                                            <p:strVal val="#ppt_y+.1"/>
                                          </p:val>
                                        </p:tav>
                                        <p:tav tm="100000">
                                          <p:val>
                                            <p:strVal val="#ppt_y"/>
                                          </p:val>
                                        </p:tav>
                                      </p:tavLst>
                                    </p:anim>
                                  </p:childTnLst>
                                </p:cTn>
                              </p:par>
                              <p:par>
                                <p:cTn id="18" presetID="2" presetClass="entr" presetSubtype="8" decel="100000" fill="hold" grpId="0" nodeType="withEffect">
                                  <p:stCondLst>
                                    <p:cond delay="250"/>
                                  </p:stCondLst>
                                  <p:childTnLst>
                                    <p:set>
                                      <p:cBhvr>
                                        <p:cTn id="19" dur="500"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0-#ppt_w/2"/>
                                          </p:val>
                                        </p:tav>
                                        <p:tav tm="100000">
                                          <p:val>
                                            <p:strVal val="#ppt_x"/>
                                          </p:val>
                                        </p:tav>
                                      </p:tavLst>
                                    </p:anim>
                                    <p:anim calcmode="lin" valueType="num">
                                      <p:cBhvr additive="base">
                                        <p:cTn id="21" dur="500" fill="hold"/>
                                        <p:tgtEl>
                                          <p:spTgt spid="11"/>
                                        </p:tgtEl>
                                        <p:attrNameLst>
                                          <p:attrName>ppt_y</p:attrName>
                                        </p:attrNameLst>
                                      </p:cBhvr>
                                      <p:tavLst>
                                        <p:tav tm="0">
                                          <p:val>
                                            <p:strVal val="#ppt_y"/>
                                          </p:val>
                                        </p:tav>
                                        <p:tav tm="100000">
                                          <p:val>
                                            <p:strVal val="#ppt_y"/>
                                          </p:val>
                                        </p:tav>
                                      </p:tavLst>
                                    </p:anim>
                                    <p:set>
                                      <p:cBhvr>
                                        <p:cTn id="22" dur="500" fill="hold">
                                          <p:stCondLst>
                                            <p:cond delay="0"/>
                                          </p:stCondLst>
                                        </p:cTn>
                                        <p:tgtEl>
                                          <p:spTgt spid="11"/>
                                        </p:tgtEl>
                                        <p:attrNameLst>
                                          <p:attrName>style.visibility</p:attrName>
                                        </p:attrNameLst>
                                      </p:cBhvr>
                                      <p:to>
                                        <p:strVal val="visible"/>
                                      </p:to>
                                    </p:set>
                                    <p:anim to="" calcmode="lin" valueType="num">
                                      <p:cBhvr>
                                        <p:cTn id="23" dur="500" fill="hold">
                                          <p:stCondLst>
                                            <p:cond delay="0"/>
                                          </p:stCondLst>
                                        </p:cTn>
                                        <p:tgtEl>
                                          <p:spTgt spid="11"/>
                                        </p:tgtEl>
                                        <p:attrNameLst>
                                          <p:attrName>ppt_w</p:attrName>
                                        </p:attrNameLst>
                                      </p:cBhvr>
                                      <p:tavLst>
                                        <p:tav tm="0">
                                          <p:val>
                                            <p:fltVal val="0"/>
                                          </p:val>
                                        </p:tav>
                                        <p:tav tm="100000">
                                          <p:val>
                                            <p:strVal val="#ppt_w"/>
                                          </p:val>
                                        </p:tav>
                                      </p:tavLst>
                                    </p:anim>
                                    <p:anim to="" calcmode="lin" valueType="num">
                                      <p:cBhvr>
                                        <p:cTn id="24" dur="500" fill="hold">
                                          <p:stCondLst>
                                            <p:cond delay="0"/>
                                          </p:stCondLst>
                                        </p:cTn>
                                        <p:tgtEl>
                                          <p:spTgt spid="11"/>
                                        </p:tgtEl>
                                        <p:attrNameLst>
                                          <p:attrName>ppt_h</p:attrName>
                                        </p:attrNameLst>
                                      </p:cBhvr>
                                      <p:tavLst>
                                        <p:tav tm="0">
                                          <p:val>
                                            <p:fltVal val="0"/>
                                          </p:val>
                                        </p:tav>
                                        <p:tav tm="100000">
                                          <p:val>
                                            <p:strVal val="#ppt_h"/>
                                          </p:val>
                                        </p:tav>
                                      </p:tavLst>
                                    </p:anim>
                                    <p:animEffect filter="fade">
                                      <p:cBhvr>
                                        <p:cTn id="25" dur="500">
                                          <p:stCondLst>
                                            <p:cond delay="0"/>
                                          </p:stCondLst>
                                        </p:cTn>
                                        <p:tgtEl>
                                          <p:spTgt spid="11"/>
                                        </p:tgtEl>
                                      </p:cBhvr>
                                    </p:animEffect>
                                  </p:childTnLst>
                                </p:cTn>
                              </p:par>
                              <p:par>
                                <p:cTn id="26" presetID="2" presetClass="entr" presetSubtype="8" decel="100000" fill="hold" grpId="0" nodeType="withEffect">
                                  <p:stCondLst>
                                    <p:cond delay="250"/>
                                  </p:stCondLst>
                                  <p:childTnLst>
                                    <p:set>
                                      <p:cBhvr>
                                        <p:cTn id="27" dur="500"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0-#ppt_w/2"/>
                                          </p:val>
                                        </p:tav>
                                        <p:tav tm="100000">
                                          <p:val>
                                            <p:strVal val="#ppt_x"/>
                                          </p:val>
                                        </p:tav>
                                      </p:tavLst>
                                    </p:anim>
                                    <p:anim calcmode="lin" valueType="num">
                                      <p:cBhvr additive="base">
                                        <p:cTn id="29" dur="500" fill="hold"/>
                                        <p:tgtEl>
                                          <p:spTgt spid="12"/>
                                        </p:tgtEl>
                                        <p:attrNameLst>
                                          <p:attrName>ppt_y</p:attrName>
                                        </p:attrNameLst>
                                      </p:cBhvr>
                                      <p:tavLst>
                                        <p:tav tm="0">
                                          <p:val>
                                            <p:strVal val="#ppt_y"/>
                                          </p:val>
                                        </p:tav>
                                        <p:tav tm="100000">
                                          <p:val>
                                            <p:strVal val="#ppt_y"/>
                                          </p:val>
                                        </p:tav>
                                      </p:tavLst>
                                    </p:anim>
                                    <p:set>
                                      <p:cBhvr>
                                        <p:cTn id="30" dur="500" fill="hold">
                                          <p:stCondLst>
                                            <p:cond delay="0"/>
                                          </p:stCondLst>
                                        </p:cTn>
                                        <p:tgtEl>
                                          <p:spTgt spid="12"/>
                                        </p:tgtEl>
                                        <p:attrNameLst>
                                          <p:attrName>style.visibility</p:attrName>
                                        </p:attrNameLst>
                                      </p:cBhvr>
                                      <p:to>
                                        <p:strVal val="visible"/>
                                      </p:to>
                                    </p:set>
                                    <p:anim to="" calcmode="lin" valueType="num">
                                      <p:cBhvr>
                                        <p:cTn id="31" dur="500" fill="hold">
                                          <p:stCondLst>
                                            <p:cond delay="0"/>
                                          </p:stCondLst>
                                        </p:cTn>
                                        <p:tgtEl>
                                          <p:spTgt spid="12"/>
                                        </p:tgtEl>
                                        <p:attrNameLst>
                                          <p:attrName>ppt_w</p:attrName>
                                        </p:attrNameLst>
                                      </p:cBhvr>
                                      <p:tavLst>
                                        <p:tav tm="0">
                                          <p:val>
                                            <p:fltVal val="0"/>
                                          </p:val>
                                        </p:tav>
                                        <p:tav tm="100000">
                                          <p:val>
                                            <p:strVal val="#ppt_w"/>
                                          </p:val>
                                        </p:tav>
                                      </p:tavLst>
                                    </p:anim>
                                    <p:anim to="" calcmode="lin" valueType="num">
                                      <p:cBhvr>
                                        <p:cTn id="32" dur="500" fill="hold">
                                          <p:stCondLst>
                                            <p:cond delay="0"/>
                                          </p:stCondLst>
                                        </p:cTn>
                                        <p:tgtEl>
                                          <p:spTgt spid="12"/>
                                        </p:tgtEl>
                                        <p:attrNameLst>
                                          <p:attrName>ppt_h</p:attrName>
                                        </p:attrNameLst>
                                      </p:cBhvr>
                                      <p:tavLst>
                                        <p:tav tm="0">
                                          <p:val>
                                            <p:fltVal val="0"/>
                                          </p:val>
                                        </p:tav>
                                        <p:tav tm="100000">
                                          <p:val>
                                            <p:strVal val="#ppt_h"/>
                                          </p:val>
                                        </p:tav>
                                      </p:tavLst>
                                    </p:anim>
                                    <p:animEffect filter="fade">
                                      <p:cBhvr>
                                        <p:cTn id="33" dur="500">
                                          <p:stCondLst>
                                            <p:cond delay="0"/>
                                          </p:stCondLst>
                                        </p:cTn>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1" grpId="0" autoUpdateAnimBg="0"/>
      <p:bldP spid="12"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4"/>
          <a:stretch>
            <a:fillRect/>
          </a:stretch>
        </p:blipFill>
        <p:spPr>
          <a:xfrm flipH="1">
            <a:off x="0" y="0"/>
            <a:ext cx="3079750" cy="2141059"/>
          </a:xfrm>
          <a:prstGeom prst="rect">
            <a:avLst/>
          </a:prstGeom>
        </p:spPr>
      </p:pic>
      <p:sp>
        <p:nvSpPr>
          <p:cNvPr id="25" name="Rectangle 33"/>
          <p:cNvSpPr/>
          <p:nvPr/>
        </p:nvSpPr>
        <p:spPr>
          <a:xfrm>
            <a:off x="294005" y="123190"/>
            <a:ext cx="4222115" cy="811530"/>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en-US" altLang="zh-CN" sz="3600" b="1" u="none" strike="noStrike" kern="0" cap="none" spc="0" normalizeH="0" baseline="0" noProof="0" dirty="0">
                <a:ln>
                  <a:noFill/>
                </a:ln>
                <a:solidFill>
                  <a:schemeClr val="bg1"/>
                </a:solidFill>
                <a:effectLst/>
                <a:uLnTx/>
                <a:uFillTx/>
                <a:cs typeface="+mn-ea"/>
                <a:sym typeface="+mn-lt"/>
              </a:rPr>
              <a:t>Study2 </a:t>
            </a:r>
            <a:endParaRPr kumimoji="0" lang="zh-CN" altLang="en-US" sz="3600" b="1" u="none" strike="noStrike" kern="0" cap="none" spc="0" normalizeH="0" baseline="0" noProof="0" dirty="0">
              <a:ln>
                <a:noFill/>
              </a:ln>
              <a:solidFill>
                <a:schemeClr val="bg1"/>
              </a:solidFill>
              <a:effectLst/>
              <a:uLnTx/>
              <a:uFillTx/>
              <a:cs typeface="+mn-ea"/>
              <a:sym typeface="+mn-lt"/>
            </a:endParaRPr>
          </a:p>
        </p:txBody>
      </p:sp>
      <p:pic>
        <p:nvPicPr>
          <p:cNvPr id="19" name="图片 18"/>
          <p:cNvPicPr>
            <a:picLocks noChangeAspect="1"/>
          </p:cNvPicPr>
          <p:nvPr>
            <p:custDataLst>
              <p:tags r:id="rId1"/>
            </p:custDataLst>
          </p:nvPr>
        </p:nvPicPr>
        <p:blipFill>
          <a:blip r:embed="rId5" cstate="screen"/>
          <a:srcRect/>
          <a:stretch>
            <a:fillRect/>
          </a:stretch>
        </p:blipFill>
        <p:spPr>
          <a:xfrm rot="5400000">
            <a:off x="6504727" y="1198399"/>
            <a:ext cx="6885673" cy="4488873"/>
          </a:xfrm>
          <a:custGeom>
            <a:avLst/>
            <a:gdLst>
              <a:gd name="connsiteX0" fmla="*/ 0 w 4407614"/>
              <a:gd name="connsiteY0" fmla="*/ 0 h 2873389"/>
              <a:gd name="connsiteX1" fmla="*/ 0 w 4407614"/>
              <a:gd name="connsiteY1" fmla="*/ 2873389 h 2873389"/>
              <a:gd name="connsiteX2" fmla="*/ 4407614 w 4407614"/>
              <a:gd name="connsiteY2" fmla="*/ 2873389 h 2873389"/>
              <a:gd name="connsiteX3" fmla="*/ 4407614 w 4407614"/>
              <a:gd name="connsiteY3" fmla="*/ 0 h 2873389"/>
            </a:gdLst>
            <a:ahLst/>
            <a:cxnLst>
              <a:cxn ang="0">
                <a:pos x="connsiteX0" y="connsiteY0"/>
              </a:cxn>
              <a:cxn ang="0">
                <a:pos x="connsiteX1" y="connsiteY1"/>
              </a:cxn>
              <a:cxn ang="0">
                <a:pos x="connsiteX2" y="connsiteY2"/>
              </a:cxn>
              <a:cxn ang="0">
                <a:pos x="connsiteX3" y="connsiteY3"/>
              </a:cxn>
            </a:cxnLst>
            <a:rect l="l" t="t" r="r" b="b"/>
            <a:pathLst>
              <a:path w="4407614" h="2873389">
                <a:moveTo>
                  <a:pt x="0" y="0"/>
                </a:moveTo>
                <a:lnTo>
                  <a:pt x="0" y="2873389"/>
                </a:lnTo>
                <a:lnTo>
                  <a:pt x="4407614" y="2873389"/>
                </a:lnTo>
                <a:lnTo>
                  <a:pt x="4407614" y="0"/>
                </a:lnTo>
                <a:close/>
              </a:path>
            </a:pathLst>
          </a:custGeom>
        </p:spPr>
      </p:pic>
      <p:sp>
        <p:nvSpPr>
          <p:cNvPr id="14" name="TextBox 4"/>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cs typeface="+mn-ea"/>
                <a:sym typeface="+mn-lt"/>
              </a:rPr>
              <a:t>行业</a:t>
            </a:r>
            <a:r>
              <a:rPr lang="en-US" altLang="zh-CN" sz="100" dirty="0">
                <a:solidFill>
                  <a:schemeClr val="tx1">
                    <a:alpha val="0"/>
                  </a:schemeClr>
                </a:solidFill>
                <a:cs typeface="+mn-ea"/>
                <a:sym typeface="+mn-lt"/>
              </a:rPr>
              <a:t>PPT</a:t>
            </a:r>
            <a:r>
              <a:rPr lang="zh-CN" altLang="en-US" sz="100" dirty="0">
                <a:solidFill>
                  <a:schemeClr val="tx1">
                    <a:alpha val="0"/>
                  </a:schemeClr>
                </a:solidFill>
                <a:cs typeface="+mn-ea"/>
                <a:sym typeface="+mn-lt"/>
              </a:rPr>
              <a:t>模板</a:t>
            </a:r>
            <a:r>
              <a:rPr lang="en-US" altLang="zh-CN" sz="100" dirty="0">
                <a:solidFill>
                  <a:schemeClr val="tx1">
                    <a:alpha val="0"/>
                  </a:schemeClr>
                </a:solidFill>
                <a:cs typeface="+mn-ea"/>
                <a:sym typeface="+mn-lt"/>
              </a:rPr>
              <a:t>http://www.1ppt.com/hangye/</a:t>
            </a:r>
          </a:p>
        </p:txBody>
      </p:sp>
      <p:sp>
        <p:nvSpPr>
          <p:cNvPr id="26" name="Rectangle 39"/>
          <p:cNvSpPr/>
          <p:nvPr/>
        </p:nvSpPr>
        <p:spPr>
          <a:xfrm>
            <a:off x="1184910" y="1184275"/>
            <a:ext cx="8354060" cy="1786890"/>
          </a:xfrm>
          <a:prstGeom prst="rect">
            <a:avLst/>
          </a:prstGeom>
        </p:spPr>
        <p:txBody>
          <a:bodyPr wrap="square">
            <a:noAutofit/>
          </a:bodyPr>
          <a:lstStyle/>
          <a:p>
            <a:pPr>
              <a:lnSpc>
                <a:spcPct val="130000"/>
              </a:lnSpc>
            </a:pPr>
            <a:r>
              <a:rPr lang="zh-CN" altLang="en-US" sz="14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研究方法：</a:t>
            </a:r>
            <a:r>
              <a:rPr lang="en-US" altLang="zh-CN" sz="14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6</a:t>
            </a:r>
            <a:r>
              <a:rPr lang="zh-CN" altLang="en-US" sz="14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周追踪调查</a:t>
            </a:r>
          </a:p>
          <a:p>
            <a:pPr>
              <a:lnSpc>
                <a:spcPct val="130000"/>
              </a:lnSpc>
            </a:pPr>
            <a:r>
              <a:rPr lang="zh-CN" sz="14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第一周：</a:t>
            </a:r>
            <a:r>
              <a:rPr sz="14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调查1</a:t>
            </a:r>
            <a:r>
              <a:rPr lang="en-US" sz="14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sz="14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统计人口学</a:t>
            </a:r>
            <a:r>
              <a:rPr lang="zh-CN" sz="14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变量</a:t>
            </a:r>
            <a:r>
              <a:rPr sz="14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和自我评价状态真实性。</a:t>
            </a:r>
          </a:p>
          <a:p>
            <a:pPr>
              <a:lnSpc>
                <a:spcPct val="130000"/>
              </a:lnSpc>
            </a:pPr>
            <a:r>
              <a:rPr sz="14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第二周</a:t>
            </a:r>
            <a:r>
              <a:rPr lang="zh-CN" sz="14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sz="14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调查2，自评特质真实性和个性</a:t>
            </a:r>
          </a:p>
          <a:p>
            <a:pPr>
              <a:lnSpc>
                <a:spcPct val="130000"/>
              </a:lnSpc>
            </a:pPr>
            <a:r>
              <a:rPr lang="zh-CN" sz="14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第六周：</a:t>
            </a:r>
            <a:r>
              <a:rPr sz="14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调查3</a:t>
            </a:r>
            <a:r>
              <a:rPr lang="zh-CN" sz="14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sz="14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他人评价的特质真实性和个性</a:t>
            </a:r>
          </a:p>
          <a:p>
            <a:pPr>
              <a:lnSpc>
                <a:spcPct val="130000"/>
              </a:lnSpc>
            </a:pPr>
            <a:r>
              <a:rPr lang="zh-CN" sz="14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六周结束：</a:t>
            </a:r>
            <a:r>
              <a:rPr sz="14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调查4，状态真实性、行为真实性和被了解的感觉</a:t>
            </a:r>
          </a:p>
          <a:p>
            <a:pPr>
              <a:lnSpc>
                <a:spcPct val="130000"/>
              </a:lnSpc>
            </a:pPr>
            <a:endParaRPr sz="14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endParaRPr>
          </a:p>
          <a:p>
            <a:pPr>
              <a:lnSpc>
                <a:spcPct val="130000"/>
              </a:lnSpc>
            </a:pPr>
            <a:endParaRPr sz="14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pic>
        <p:nvPicPr>
          <p:cNvPr id="6" name="图片 5"/>
          <p:cNvPicPr>
            <a:picLocks noChangeAspect="1"/>
          </p:cNvPicPr>
          <p:nvPr/>
        </p:nvPicPr>
        <p:blipFill>
          <a:blip r:embed="rId6"/>
          <a:stretch>
            <a:fillRect/>
          </a:stretch>
        </p:blipFill>
        <p:spPr>
          <a:xfrm>
            <a:off x="3079750" y="2891155"/>
            <a:ext cx="6379210" cy="362140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5"/>
          <a:stretch>
            <a:fillRect/>
          </a:stretch>
        </p:blipFill>
        <p:spPr>
          <a:xfrm flipH="1">
            <a:off x="0" y="0"/>
            <a:ext cx="3079750" cy="2141059"/>
          </a:xfrm>
          <a:prstGeom prst="rect">
            <a:avLst/>
          </a:prstGeom>
        </p:spPr>
      </p:pic>
      <p:sp>
        <p:nvSpPr>
          <p:cNvPr id="25" name="Rectangle 33"/>
          <p:cNvSpPr/>
          <p:nvPr/>
        </p:nvSpPr>
        <p:spPr>
          <a:xfrm>
            <a:off x="294005" y="123190"/>
            <a:ext cx="4222115" cy="811530"/>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en-US" altLang="zh-CN" sz="3600" b="1" u="none" strike="noStrike" kern="0" cap="none" spc="0" normalizeH="0" baseline="0" noProof="0" dirty="0">
                <a:ln>
                  <a:noFill/>
                </a:ln>
                <a:solidFill>
                  <a:schemeClr val="bg1"/>
                </a:solidFill>
                <a:effectLst/>
                <a:uLnTx/>
                <a:uFillTx/>
                <a:cs typeface="+mn-ea"/>
                <a:sym typeface="+mn-lt"/>
              </a:rPr>
              <a:t>Study2 </a:t>
            </a:r>
            <a:endParaRPr kumimoji="0" lang="zh-CN" altLang="en-US" sz="3600" b="1" u="none" strike="noStrike" kern="0" cap="none" spc="0" normalizeH="0" baseline="0" noProof="0" dirty="0">
              <a:ln>
                <a:noFill/>
              </a:ln>
              <a:solidFill>
                <a:schemeClr val="bg1"/>
              </a:solidFill>
              <a:effectLst/>
              <a:uLnTx/>
              <a:uFillTx/>
              <a:cs typeface="+mn-ea"/>
              <a:sym typeface="+mn-lt"/>
            </a:endParaRPr>
          </a:p>
        </p:txBody>
      </p:sp>
      <p:pic>
        <p:nvPicPr>
          <p:cNvPr id="19" name="图片 18"/>
          <p:cNvPicPr>
            <a:picLocks noChangeAspect="1"/>
          </p:cNvPicPr>
          <p:nvPr>
            <p:custDataLst>
              <p:tags r:id="rId1"/>
            </p:custDataLst>
          </p:nvPr>
        </p:nvPicPr>
        <p:blipFill>
          <a:blip r:embed="rId6" cstate="screen"/>
          <a:srcRect/>
          <a:stretch>
            <a:fillRect/>
          </a:stretch>
        </p:blipFill>
        <p:spPr>
          <a:xfrm rot="5400000">
            <a:off x="6504727" y="1198399"/>
            <a:ext cx="6885673" cy="4488873"/>
          </a:xfrm>
          <a:custGeom>
            <a:avLst/>
            <a:gdLst>
              <a:gd name="connsiteX0" fmla="*/ 0 w 4407614"/>
              <a:gd name="connsiteY0" fmla="*/ 0 h 2873389"/>
              <a:gd name="connsiteX1" fmla="*/ 0 w 4407614"/>
              <a:gd name="connsiteY1" fmla="*/ 2873389 h 2873389"/>
              <a:gd name="connsiteX2" fmla="*/ 4407614 w 4407614"/>
              <a:gd name="connsiteY2" fmla="*/ 2873389 h 2873389"/>
              <a:gd name="connsiteX3" fmla="*/ 4407614 w 4407614"/>
              <a:gd name="connsiteY3" fmla="*/ 0 h 2873389"/>
            </a:gdLst>
            <a:ahLst/>
            <a:cxnLst>
              <a:cxn ang="0">
                <a:pos x="connsiteX0" y="connsiteY0"/>
              </a:cxn>
              <a:cxn ang="0">
                <a:pos x="connsiteX1" y="connsiteY1"/>
              </a:cxn>
              <a:cxn ang="0">
                <a:pos x="connsiteX2" y="connsiteY2"/>
              </a:cxn>
              <a:cxn ang="0">
                <a:pos x="connsiteX3" y="connsiteY3"/>
              </a:cxn>
            </a:cxnLst>
            <a:rect l="l" t="t" r="r" b="b"/>
            <a:pathLst>
              <a:path w="4407614" h="2873389">
                <a:moveTo>
                  <a:pt x="0" y="0"/>
                </a:moveTo>
                <a:lnTo>
                  <a:pt x="0" y="2873389"/>
                </a:lnTo>
                <a:lnTo>
                  <a:pt x="4407614" y="2873389"/>
                </a:lnTo>
                <a:lnTo>
                  <a:pt x="4407614" y="0"/>
                </a:lnTo>
                <a:close/>
              </a:path>
            </a:pathLst>
          </a:custGeom>
        </p:spPr>
      </p:pic>
      <p:sp>
        <p:nvSpPr>
          <p:cNvPr id="14" name="TextBox 4"/>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cs typeface="+mn-ea"/>
                <a:sym typeface="+mn-lt"/>
              </a:rPr>
              <a:t>行业</a:t>
            </a:r>
            <a:r>
              <a:rPr lang="en-US" altLang="zh-CN" sz="100" dirty="0">
                <a:solidFill>
                  <a:schemeClr val="tx1">
                    <a:alpha val="0"/>
                  </a:schemeClr>
                </a:solidFill>
                <a:cs typeface="+mn-ea"/>
                <a:sym typeface="+mn-lt"/>
              </a:rPr>
              <a:t>PPT</a:t>
            </a:r>
            <a:r>
              <a:rPr lang="zh-CN" altLang="en-US" sz="100" dirty="0">
                <a:solidFill>
                  <a:schemeClr val="tx1">
                    <a:alpha val="0"/>
                  </a:schemeClr>
                </a:solidFill>
                <a:cs typeface="+mn-ea"/>
                <a:sym typeface="+mn-lt"/>
              </a:rPr>
              <a:t>模板</a:t>
            </a:r>
            <a:r>
              <a:rPr lang="en-US" altLang="zh-CN" sz="100" dirty="0">
                <a:solidFill>
                  <a:schemeClr val="tx1">
                    <a:alpha val="0"/>
                  </a:schemeClr>
                </a:solidFill>
                <a:cs typeface="+mn-ea"/>
                <a:sym typeface="+mn-lt"/>
              </a:rPr>
              <a:t>http://www.1ppt.com/hangye/</a:t>
            </a:r>
          </a:p>
        </p:txBody>
      </p:sp>
      <p:sp>
        <p:nvSpPr>
          <p:cNvPr id="26" name="Rectangle 39"/>
          <p:cNvSpPr/>
          <p:nvPr/>
        </p:nvSpPr>
        <p:spPr>
          <a:xfrm>
            <a:off x="294005" y="1828800"/>
            <a:ext cx="10553065" cy="4037330"/>
          </a:xfrm>
          <a:prstGeom prst="rect">
            <a:avLst/>
          </a:prstGeom>
        </p:spPr>
        <p:txBody>
          <a:bodyPr wrap="square">
            <a:noAutofit/>
          </a:bodyPr>
          <a:lstStyle/>
          <a:p>
            <a:pPr>
              <a:lnSpc>
                <a:spcPct val="130000"/>
              </a:lnSpc>
            </a:pPr>
            <a:r>
              <a:rPr lang="zh-CN" altLang="en-US" sz="14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研究</a:t>
            </a:r>
            <a:r>
              <a:rPr lang="zh-CN" sz="14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测量：</a:t>
            </a:r>
            <a:r>
              <a:rPr sz="14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真实性</a:t>
            </a:r>
            <a:r>
              <a:rPr lang="zh-CN" sz="14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有</a:t>
            </a:r>
            <a:r>
              <a:rPr sz="14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特质</a:t>
            </a:r>
            <a:r>
              <a:rPr sz="14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和</a:t>
            </a:r>
            <a:r>
              <a:rPr sz="14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状态</a:t>
            </a:r>
            <a:r>
              <a:rPr lang="zh-CN" sz="14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之分</a:t>
            </a:r>
          </a:p>
          <a:p>
            <a:pPr>
              <a:lnSpc>
                <a:spcPct val="130000"/>
              </a:lnSpc>
            </a:pPr>
            <a:endParaRPr lang="zh-CN" sz="14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endParaRPr>
          </a:p>
          <a:p>
            <a:pPr>
              <a:lnSpc>
                <a:spcPct val="130000"/>
              </a:lnSpc>
            </a:pPr>
            <a:r>
              <a:rPr lang="zh-CN" sz="14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自我评分维度</a:t>
            </a:r>
            <a:r>
              <a:rPr lang="en-US" altLang="zh-CN" sz="14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sz="14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特质真实性、状态真实性、被了解的感觉</a:t>
            </a:r>
            <a:r>
              <a:rPr lang="zh-CN" sz="14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sz="14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人格</a:t>
            </a:r>
          </a:p>
          <a:p>
            <a:pPr>
              <a:lnSpc>
                <a:spcPct val="130000"/>
              </a:lnSpc>
            </a:pPr>
            <a:r>
              <a:rPr lang="zh-CN" sz="14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特质真实性：</a:t>
            </a:r>
            <a:r>
              <a:rPr sz="14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真实人格量表</a:t>
            </a:r>
          </a:p>
          <a:p>
            <a:pPr>
              <a:lnSpc>
                <a:spcPct val="130000"/>
              </a:lnSpc>
            </a:pPr>
            <a:r>
              <a:rPr sz="14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状态真实性</a:t>
            </a:r>
            <a:r>
              <a:rPr lang="zh-CN" sz="14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sz="14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调查1和调查4，对被试真实性感觉进行评级，部分项目反向编码</a:t>
            </a:r>
          </a:p>
          <a:p>
            <a:pPr>
              <a:lnSpc>
                <a:spcPct val="130000"/>
              </a:lnSpc>
            </a:pPr>
            <a:r>
              <a:rPr sz="14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被了解的感觉</a:t>
            </a:r>
            <a:r>
              <a:rPr lang="zh-CN" sz="14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sz="14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“我的团队成员知道我真正是谁”和“我在大学的朋友知道我真正是谁”</a:t>
            </a:r>
          </a:p>
          <a:p>
            <a:pPr>
              <a:lnSpc>
                <a:spcPct val="130000"/>
              </a:lnSpc>
            </a:pPr>
            <a:r>
              <a:rPr sz="14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人格</a:t>
            </a:r>
            <a:r>
              <a:rPr lang="zh-CN" sz="14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sz="14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十项人格量表对被试的五大人格进行评分</a:t>
            </a:r>
          </a:p>
          <a:p>
            <a:pPr>
              <a:lnSpc>
                <a:spcPct val="130000"/>
              </a:lnSpc>
            </a:pPr>
            <a:endParaRPr sz="14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endParaRPr>
          </a:p>
          <a:p>
            <a:pPr>
              <a:lnSpc>
                <a:spcPct val="130000"/>
              </a:lnSpc>
            </a:pPr>
            <a:r>
              <a:rPr sz="14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他人评分维度</a:t>
            </a:r>
            <a:r>
              <a:rPr lang="en-US" sz="14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sz="14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特质真实性、评定等级的真实性、真实性</a:t>
            </a:r>
            <a:r>
              <a:rPr lang="en-US" sz="14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sz="14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错误</a:t>
            </a:r>
            <a:r>
              <a:rPr lang="zh-CN" sz="14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sz="14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人格</a:t>
            </a:r>
          </a:p>
          <a:p>
            <a:pPr>
              <a:lnSpc>
                <a:spcPct val="130000"/>
              </a:lnSpc>
            </a:pPr>
            <a:r>
              <a:rPr sz="14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特质真实性</a:t>
            </a:r>
            <a:r>
              <a:rPr lang="zh-CN" sz="14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sz="14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团队成员根据真实性感知</a:t>
            </a:r>
            <a:r>
              <a:rPr lang="zh-CN" sz="14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给被试</a:t>
            </a:r>
            <a:r>
              <a:rPr sz="14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打分</a:t>
            </a:r>
          </a:p>
          <a:p>
            <a:pPr>
              <a:lnSpc>
                <a:spcPct val="130000"/>
              </a:lnSpc>
            </a:pPr>
            <a:r>
              <a:rPr sz="14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评定等级的真实性</a:t>
            </a:r>
            <a:r>
              <a:rPr lang="zh-CN" sz="14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sz="14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被试自评调查匹配被试的真实性</a:t>
            </a:r>
          </a:p>
          <a:p>
            <a:pPr>
              <a:lnSpc>
                <a:spcPct val="130000"/>
              </a:lnSpc>
            </a:pPr>
            <a:r>
              <a:rPr sz="14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真实性</a:t>
            </a:r>
            <a:r>
              <a:rPr lang="en-US" sz="14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sz="14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错误</a:t>
            </a:r>
            <a:r>
              <a:rPr lang="zh-CN" sz="14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：其他评定特质真实性减去自评特质真实性</a:t>
            </a:r>
            <a:r>
              <a:rPr lang="en-US" altLang="zh-CN" sz="14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sz="14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自我和他人评价真实性之间差异指标</a:t>
            </a:r>
          </a:p>
          <a:p>
            <a:pPr>
              <a:lnSpc>
                <a:spcPct val="130000"/>
              </a:lnSpc>
            </a:pPr>
            <a:r>
              <a:rPr sz="14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人格</a:t>
            </a:r>
            <a:r>
              <a:rPr lang="zh-CN" sz="14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sz="14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十项人格量表</a:t>
            </a:r>
            <a:r>
              <a:rPr lang="zh-CN" sz="14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sz="14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要求被试对目标任务的五大人格评分</a:t>
            </a:r>
            <a:r>
              <a:rPr lang="zh-CN" sz="14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，测量</a:t>
            </a:r>
            <a:r>
              <a:rPr sz="14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被试对目标人物的熟悉程度</a:t>
            </a:r>
          </a:p>
        </p:txBody>
      </p:sp>
      <p:graphicFrame>
        <p:nvGraphicFramePr>
          <p:cNvPr id="2" name="表格 1"/>
          <p:cNvGraphicFramePr/>
          <p:nvPr>
            <p:custDataLst>
              <p:tags r:id="rId2"/>
            </p:custDataLst>
          </p:nvPr>
        </p:nvGraphicFramePr>
        <p:xfrm>
          <a:off x="8003540" y="2971165"/>
          <a:ext cx="3644900" cy="1639570"/>
        </p:xfrm>
        <a:graphic>
          <a:graphicData uri="http://schemas.openxmlformats.org/drawingml/2006/table">
            <a:tbl>
              <a:tblPr firstRow="1" bandRow="1">
                <a:tableStyleId>{5C22544A-7EE6-4342-B048-85BDC9FD1C3A}</a:tableStyleId>
              </a:tblPr>
              <a:tblGrid>
                <a:gridCol w="386080">
                  <a:extLst>
                    <a:ext uri="{9D8B030D-6E8A-4147-A177-3AD203B41FA5}">
                      <a16:colId xmlns:a16="http://schemas.microsoft.com/office/drawing/2014/main" val="20000"/>
                    </a:ext>
                  </a:extLst>
                </a:gridCol>
                <a:gridCol w="3258820">
                  <a:extLst>
                    <a:ext uri="{9D8B030D-6E8A-4147-A177-3AD203B41FA5}">
                      <a16:colId xmlns:a16="http://schemas.microsoft.com/office/drawing/2014/main" val="20001"/>
                    </a:ext>
                  </a:extLst>
                </a:gridCol>
              </a:tblGrid>
              <a:tr h="455295">
                <a:tc gridSpan="2">
                  <a:txBody>
                    <a:bodyPr/>
                    <a:lstStyle/>
                    <a:p>
                      <a:pPr algn="ctr">
                        <a:buNone/>
                      </a:pPr>
                      <a:r>
                        <a:rPr lang="zh-CN" altLang="en-US" sz="1800">
                          <a:latin typeface="微软雅黑" panose="020B0503020204020204" pitchFamily="34" charset="-122"/>
                          <a:ea typeface="微软雅黑" panose="020B0503020204020204" pitchFamily="34" charset="-122"/>
                        </a:rPr>
                        <a:t>真实性</a:t>
                      </a:r>
                      <a:r>
                        <a:rPr lang="en-US" altLang="zh-CN" sz="1800">
                          <a:latin typeface="微软雅黑" panose="020B0503020204020204" pitchFamily="34" charset="-122"/>
                          <a:ea typeface="微软雅黑" panose="020B0503020204020204" pitchFamily="34" charset="-122"/>
                        </a:rPr>
                        <a:t>-</a:t>
                      </a:r>
                      <a:r>
                        <a:rPr lang="zh-CN" altLang="en-US" sz="1800">
                          <a:latin typeface="微软雅黑" panose="020B0503020204020204" pitchFamily="34" charset="-122"/>
                          <a:ea typeface="微软雅黑" panose="020B0503020204020204" pitchFamily="34" charset="-122"/>
                        </a:rPr>
                        <a:t>错误得分</a:t>
                      </a:r>
                    </a:p>
                  </a:txBody>
                  <a:tcPr>
                    <a:solidFill>
                      <a:schemeClr val="bg2">
                        <a:lumMod val="50000"/>
                      </a:schemeClr>
                    </a:solidFill>
                  </a:tcPr>
                </a:tc>
                <a:tc hMerge="1">
                  <a:txBody>
                    <a:bodyPr/>
                    <a:lstStyle/>
                    <a:p>
                      <a:endParaRPr lang="zh-CN"/>
                    </a:p>
                  </a:txBody>
                  <a:tcPr>
                    <a:solidFill>
                      <a:schemeClr val="tx1">
                        <a:lumMod val="75000"/>
                        <a:lumOff val="25000"/>
                      </a:schemeClr>
                    </a:solidFill>
                  </a:tcPr>
                </a:tc>
                <a:extLst>
                  <a:ext uri="{0D108BD9-81ED-4DB2-BD59-A6C34878D82A}">
                    <a16:rowId xmlns:a16="http://schemas.microsoft.com/office/drawing/2014/main" val="10000"/>
                  </a:ext>
                </a:extLst>
              </a:tr>
              <a:tr h="374650">
                <a:tc>
                  <a:txBody>
                    <a:bodyPr/>
                    <a:lstStyle/>
                    <a:p>
                      <a:pPr algn="ctr">
                        <a:buNone/>
                      </a:pPr>
                      <a:r>
                        <a:rPr lang="zh-CN" altLang="en-US" sz="1400" b="1">
                          <a:latin typeface="微软雅黑" panose="020B0503020204020204" pitchFamily="34" charset="-122"/>
                          <a:ea typeface="微软雅黑" panose="020B0503020204020204" pitchFamily="34" charset="-122"/>
                        </a:rPr>
                        <a:t>正</a:t>
                      </a:r>
                    </a:p>
                  </a:txBody>
                  <a:tcPr>
                    <a:solidFill>
                      <a:schemeClr val="bg1">
                        <a:lumMod val="85000"/>
                      </a:schemeClr>
                    </a:solidFill>
                  </a:tcPr>
                </a:tc>
                <a:tc>
                  <a:txBody>
                    <a:bodyPr/>
                    <a:lstStyle/>
                    <a:p>
                      <a:pPr algn="l">
                        <a:buNone/>
                      </a:pPr>
                      <a:r>
                        <a:rPr lang="zh-CN" altLang="en-US" sz="1400">
                          <a:latin typeface="微软雅黑" panose="020B0503020204020204" pitchFamily="34" charset="-122"/>
                          <a:ea typeface="微软雅黑" panose="020B0503020204020204" pitchFamily="34" charset="-122"/>
                        </a:rPr>
                        <a:t>他人评价高于自我评价的特质真实性</a:t>
                      </a:r>
                    </a:p>
                  </a:txBody>
                  <a:tcPr>
                    <a:solidFill>
                      <a:schemeClr val="bg1">
                        <a:lumMod val="85000"/>
                      </a:schemeClr>
                    </a:solidFill>
                  </a:tcPr>
                </a:tc>
                <a:extLst>
                  <a:ext uri="{0D108BD9-81ED-4DB2-BD59-A6C34878D82A}">
                    <a16:rowId xmlns:a16="http://schemas.microsoft.com/office/drawing/2014/main" val="10001"/>
                  </a:ext>
                </a:extLst>
              </a:tr>
              <a:tr h="410845">
                <a:tc>
                  <a:txBody>
                    <a:bodyPr/>
                    <a:lstStyle/>
                    <a:p>
                      <a:pPr algn="ctr">
                        <a:buNone/>
                      </a:pPr>
                      <a:r>
                        <a:rPr lang="zh-CN" altLang="en-US" sz="1400" b="1">
                          <a:latin typeface="微软雅黑" panose="020B0503020204020204" pitchFamily="34" charset="-122"/>
                          <a:ea typeface="微软雅黑" panose="020B0503020204020204" pitchFamily="34" charset="-122"/>
                        </a:rPr>
                        <a:t>零</a:t>
                      </a:r>
                    </a:p>
                  </a:txBody>
                  <a:tcPr>
                    <a:solidFill>
                      <a:schemeClr val="bg1">
                        <a:lumMod val="85000"/>
                      </a:schemeClr>
                    </a:solidFill>
                  </a:tcPr>
                </a:tc>
                <a:tc>
                  <a:txBody>
                    <a:bodyPr/>
                    <a:lstStyle/>
                    <a:p>
                      <a:pPr algn="l">
                        <a:buNone/>
                      </a:pPr>
                      <a:r>
                        <a:rPr lang="zh-CN" altLang="en-US" sz="1400">
                          <a:latin typeface="微软雅黑" panose="020B0503020204020204" pitchFamily="34" charset="-122"/>
                          <a:ea typeface="微软雅黑" panose="020B0503020204020204" pitchFamily="34" charset="-122"/>
                        </a:rPr>
                        <a:t>他人评价和</a:t>
                      </a:r>
                      <a:r>
                        <a:rPr lang="zh-CN" altLang="en-US" sz="1400">
                          <a:latin typeface="微软雅黑" panose="020B0503020204020204" pitchFamily="34" charset="-122"/>
                          <a:ea typeface="微软雅黑" panose="020B0503020204020204" pitchFamily="34" charset="-122"/>
                          <a:sym typeface="+mn-ea"/>
                        </a:rPr>
                        <a:t>自我评价</a:t>
                      </a:r>
                      <a:r>
                        <a:rPr lang="zh-CN" altLang="en-US" sz="1400">
                          <a:latin typeface="微软雅黑" panose="020B0503020204020204" pitchFamily="34" charset="-122"/>
                          <a:ea typeface="微软雅黑" panose="020B0503020204020204" pitchFamily="34" charset="-122"/>
                        </a:rPr>
                        <a:t>不存在差异</a:t>
                      </a:r>
                    </a:p>
                  </a:txBody>
                  <a:tcPr>
                    <a:solidFill>
                      <a:schemeClr val="bg1">
                        <a:lumMod val="85000"/>
                      </a:schemeClr>
                    </a:solidFill>
                  </a:tcPr>
                </a:tc>
                <a:extLst>
                  <a:ext uri="{0D108BD9-81ED-4DB2-BD59-A6C34878D82A}">
                    <a16:rowId xmlns:a16="http://schemas.microsoft.com/office/drawing/2014/main" val="10002"/>
                  </a:ext>
                </a:extLst>
              </a:tr>
              <a:tr h="398780">
                <a:tc>
                  <a:txBody>
                    <a:bodyPr/>
                    <a:lstStyle/>
                    <a:p>
                      <a:pPr algn="ctr">
                        <a:buNone/>
                      </a:pPr>
                      <a:r>
                        <a:rPr lang="zh-CN" altLang="en-US" sz="1400" b="1">
                          <a:latin typeface="微软雅黑" panose="020B0503020204020204" pitchFamily="34" charset="-122"/>
                          <a:ea typeface="微软雅黑" panose="020B0503020204020204" pitchFamily="34" charset="-122"/>
                        </a:rPr>
                        <a:t>负</a:t>
                      </a:r>
                    </a:p>
                  </a:txBody>
                  <a:tcPr>
                    <a:solidFill>
                      <a:schemeClr val="bg1">
                        <a:lumMod val="85000"/>
                      </a:schemeClr>
                    </a:solidFill>
                  </a:tcPr>
                </a:tc>
                <a:tc>
                  <a:txBody>
                    <a:bodyPr/>
                    <a:lstStyle/>
                    <a:p>
                      <a:pPr algn="l">
                        <a:buNone/>
                      </a:pPr>
                      <a:r>
                        <a:rPr lang="zh-CN" altLang="en-US" sz="1400">
                          <a:latin typeface="微软雅黑" panose="020B0503020204020204" pitchFamily="34" charset="-122"/>
                          <a:ea typeface="微软雅黑" panose="020B0503020204020204" pitchFamily="34" charset="-122"/>
                        </a:rPr>
                        <a:t>他人评价低于自我评价的特质真实性</a:t>
                      </a:r>
                    </a:p>
                  </a:txBody>
                  <a:tcPr>
                    <a:solidFill>
                      <a:schemeClr val="bg1">
                        <a:lumMod val="85000"/>
                      </a:schemeClr>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3"/>
          <a:stretch>
            <a:fillRect/>
          </a:stretch>
        </p:blipFill>
        <p:spPr>
          <a:xfrm flipH="1">
            <a:off x="0" y="0"/>
            <a:ext cx="3079750" cy="2141059"/>
          </a:xfrm>
          <a:prstGeom prst="rect">
            <a:avLst/>
          </a:prstGeom>
        </p:spPr>
      </p:pic>
      <p:sp>
        <p:nvSpPr>
          <p:cNvPr id="25" name="Rectangle 33"/>
          <p:cNvSpPr/>
          <p:nvPr/>
        </p:nvSpPr>
        <p:spPr>
          <a:xfrm>
            <a:off x="294005" y="123190"/>
            <a:ext cx="4222115" cy="811530"/>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en-US" altLang="zh-CN" sz="3600" b="1" u="none" strike="noStrike" kern="0" cap="none" spc="0" normalizeH="0" baseline="0" noProof="0" dirty="0">
                <a:ln>
                  <a:noFill/>
                </a:ln>
                <a:solidFill>
                  <a:schemeClr val="bg1"/>
                </a:solidFill>
                <a:effectLst/>
                <a:uLnTx/>
                <a:uFillTx/>
                <a:cs typeface="+mn-ea"/>
                <a:sym typeface="+mn-lt"/>
              </a:rPr>
              <a:t>Study2 </a:t>
            </a:r>
            <a:endParaRPr kumimoji="0" lang="zh-CN" altLang="en-US" sz="3600" b="1" u="none" strike="noStrike" kern="0" cap="none" spc="0" normalizeH="0" baseline="0" noProof="0" dirty="0">
              <a:ln>
                <a:noFill/>
              </a:ln>
              <a:solidFill>
                <a:schemeClr val="bg1"/>
              </a:solidFill>
              <a:effectLst/>
              <a:uLnTx/>
              <a:uFillTx/>
              <a:cs typeface="+mn-ea"/>
              <a:sym typeface="+mn-lt"/>
            </a:endParaRPr>
          </a:p>
        </p:txBody>
      </p:sp>
      <p:sp>
        <p:nvSpPr>
          <p:cNvPr id="26" name="Rectangle 39"/>
          <p:cNvSpPr/>
          <p:nvPr/>
        </p:nvSpPr>
        <p:spPr>
          <a:xfrm>
            <a:off x="453390" y="934720"/>
            <a:ext cx="11254740" cy="2249170"/>
          </a:xfrm>
          <a:prstGeom prst="rect">
            <a:avLst/>
          </a:prstGeom>
        </p:spPr>
        <p:txBody>
          <a:bodyPr wrap="square">
            <a:spAutoFit/>
          </a:bodyPr>
          <a:lstStyle/>
          <a:p>
            <a:pPr>
              <a:lnSpc>
                <a:spcPct val="130000"/>
              </a:lnSpc>
            </a:pPr>
            <a:r>
              <a:rPr lang="zh-CN" altLang="en-US" sz="12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研究结果</a:t>
            </a:r>
          </a:p>
          <a:p>
            <a:pPr>
              <a:lnSpc>
                <a:spcPct val="130000"/>
              </a:lnSpc>
            </a:pPr>
            <a:r>
              <a:rPr sz="12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最小二乘(OLS)回归模型</a:t>
            </a:r>
            <a:r>
              <a:rPr lang="zh-CN"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在真实性</a:t>
            </a:r>
            <a:r>
              <a:rPr lang="zh-CN"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感觉真实性</a:t>
            </a:r>
            <a:r>
              <a:rPr lang="zh-CN"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行为真实性</a:t>
            </a:r>
            <a:r>
              <a:rPr lang="zh-CN"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被了解的感觉上，比较自我评定的特质真实性和他人报告的特质真实性的差异。</a:t>
            </a:r>
          </a:p>
          <a:p>
            <a:pPr>
              <a:lnSpc>
                <a:spcPct val="130000"/>
              </a:lnSpc>
            </a:pPr>
            <a:endParaRPr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endParaRPr>
          </a:p>
          <a:p>
            <a:pPr>
              <a:lnSpc>
                <a:spcPct val="130000"/>
              </a:lnSpc>
            </a:pPr>
            <a:r>
              <a:rPr lang="zh-CN" sz="12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结果：</a:t>
            </a:r>
          </a:p>
          <a:p>
            <a:pPr>
              <a:lnSpc>
                <a:spcPct val="130000"/>
              </a:lnSpc>
            </a:pPr>
            <a:r>
              <a:rPr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自我评价的特质真实性不能预测他人评价的特质真实性(β</a:t>
            </a:r>
            <a:r>
              <a:rPr lang="en-US"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0.04, p</a:t>
            </a:r>
            <a:r>
              <a:rPr lang="en-US"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=0</a:t>
            </a:r>
            <a:r>
              <a:rPr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.132)。</a:t>
            </a:r>
          </a:p>
          <a:p>
            <a:pPr>
              <a:lnSpc>
                <a:spcPct val="130000"/>
              </a:lnSpc>
            </a:pPr>
            <a:r>
              <a:rPr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他人评定的特质真实性与自我评定的状态真实性无关(β</a:t>
            </a:r>
            <a:r>
              <a:rPr lang="en-US"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0.01, p</a:t>
            </a:r>
            <a:r>
              <a:rPr lang="en-US"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=0</a:t>
            </a:r>
            <a:r>
              <a:rPr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.608</a:t>
            </a:r>
            <a:r>
              <a:rPr lang="zh-CN"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β</a:t>
            </a:r>
            <a:r>
              <a:rPr lang="en-US"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0.02,p</a:t>
            </a:r>
            <a:r>
              <a:rPr lang="en-US"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=0</a:t>
            </a:r>
            <a:r>
              <a:rPr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.348)</a:t>
            </a:r>
          </a:p>
          <a:p>
            <a:pPr>
              <a:lnSpc>
                <a:spcPct val="130000"/>
              </a:lnSpc>
            </a:pPr>
            <a:r>
              <a:rPr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他人评价的特质真实性也与被试对自己能够与队友真诚合作感知无关(β</a:t>
            </a:r>
            <a:r>
              <a:rPr lang="en-US"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0.00, p</a:t>
            </a:r>
            <a:r>
              <a:rPr lang="en-US"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=0</a:t>
            </a:r>
            <a:r>
              <a:rPr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.980)。</a:t>
            </a:r>
          </a:p>
          <a:p>
            <a:pPr>
              <a:lnSpc>
                <a:spcPct val="130000"/>
              </a:lnSpc>
            </a:pPr>
            <a:r>
              <a:rPr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他人评价的特质真实性</a:t>
            </a:r>
            <a:r>
              <a:rPr lang="zh-CN"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不能</a:t>
            </a:r>
            <a:r>
              <a:rPr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预测被试对队友认识真实他们的评分(β</a:t>
            </a:r>
            <a:r>
              <a:rPr lang="en-US"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-0.04</a:t>
            </a:r>
            <a:r>
              <a:rPr lang="en-US"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p=</a:t>
            </a:r>
            <a:r>
              <a:rPr lang="en-US"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0</a:t>
            </a:r>
            <a:r>
              <a:rPr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.142)</a:t>
            </a:r>
          </a:p>
          <a:p>
            <a:pPr>
              <a:lnSpc>
                <a:spcPct val="130000"/>
              </a:lnSpc>
            </a:pPr>
            <a:r>
              <a:rPr lang="zh-CN" sz="12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总结：</a:t>
            </a:r>
            <a:r>
              <a:rPr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他人评价的真实性与自我评价的真实性不相关</a:t>
            </a:r>
          </a:p>
        </p:txBody>
      </p:sp>
      <p:sp>
        <p:nvSpPr>
          <p:cNvPr id="14" name="TextBox 4"/>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cs typeface="+mn-ea"/>
                <a:sym typeface="+mn-lt"/>
              </a:rPr>
              <a:t>行业</a:t>
            </a:r>
            <a:r>
              <a:rPr lang="en-US" altLang="zh-CN" sz="100" dirty="0">
                <a:solidFill>
                  <a:schemeClr val="tx1">
                    <a:alpha val="0"/>
                  </a:schemeClr>
                </a:solidFill>
                <a:cs typeface="+mn-ea"/>
                <a:sym typeface="+mn-lt"/>
              </a:rPr>
              <a:t>PPT</a:t>
            </a:r>
            <a:r>
              <a:rPr lang="zh-CN" altLang="en-US" sz="100" dirty="0">
                <a:solidFill>
                  <a:schemeClr val="tx1">
                    <a:alpha val="0"/>
                  </a:schemeClr>
                </a:solidFill>
                <a:cs typeface="+mn-ea"/>
                <a:sym typeface="+mn-lt"/>
              </a:rPr>
              <a:t>模板</a:t>
            </a:r>
            <a:r>
              <a:rPr lang="en-US" altLang="zh-CN" sz="100" dirty="0">
                <a:solidFill>
                  <a:schemeClr val="tx1">
                    <a:alpha val="0"/>
                  </a:schemeClr>
                </a:solidFill>
                <a:cs typeface="+mn-ea"/>
                <a:sym typeface="+mn-lt"/>
              </a:rPr>
              <a:t>http://www.1ppt.com/hangye/</a:t>
            </a:r>
          </a:p>
        </p:txBody>
      </p:sp>
      <p:pic>
        <p:nvPicPr>
          <p:cNvPr id="5" name="图片 4"/>
          <p:cNvPicPr>
            <a:picLocks noChangeAspect="1"/>
          </p:cNvPicPr>
          <p:nvPr/>
        </p:nvPicPr>
        <p:blipFill>
          <a:blip r:embed="rId4"/>
          <a:stretch>
            <a:fillRect/>
          </a:stretch>
        </p:blipFill>
        <p:spPr>
          <a:xfrm>
            <a:off x="3329940" y="3429000"/>
            <a:ext cx="5806440" cy="33204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4"/>
          <a:stretch>
            <a:fillRect/>
          </a:stretch>
        </p:blipFill>
        <p:spPr>
          <a:xfrm flipH="1">
            <a:off x="0" y="0"/>
            <a:ext cx="3079750" cy="2141059"/>
          </a:xfrm>
          <a:prstGeom prst="rect">
            <a:avLst/>
          </a:prstGeom>
        </p:spPr>
      </p:pic>
      <p:sp>
        <p:nvSpPr>
          <p:cNvPr id="26" name="Rectangle 39"/>
          <p:cNvSpPr/>
          <p:nvPr/>
        </p:nvSpPr>
        <p:spPr>
          <a:xfrm>
            <a:off x="694055" y="1175385"/>
            <a:ext cx="10324465" cy="4892675"/>
          </a:xfrm>
          <a:prstGeom prst="rect">
            <a:avLst/>
          </a:prstGeom>
        </p:spPr>
        <p:txBody>
          <a:bodyPr wrap="square">
            <a:noAutofit/>
          </a:bodyPr>
          <a:lstStyle/>
          <a:p>
            <a:pPr>
              <a:lnSpc>
                <a:spcPct val="130000"/>
              </a:lnSpc>
            </a:pPr>
            <a:r>
              <a:rPr lang="zh-CN" altLang="en-US" sz="12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研究结果</a:t>
            </a:r>
            <a:endParaRPr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endParaRPr>
          </a:p>
          <a:p>
            <a:pPr>
              <a:lnSpc>
                <a:spcPct val="130000"/>
              </a:lnSpc>
            </a:pPr>
            <a:r>
              <a:rPr lang="zh-CN" sz="12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贝叶斯回归：</a:t>
            </a:r>
            <a:r>
              <a:rPr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自我评价和他人评价真实性关系</a:t>
            </a:r>
            <a:endParaRPr lang="zh-CN" sz="12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endParaRPr>
          </a:p>
          <a:p>
            <a:pPr>
              <a:lnSpc>
                <a:spcPct val="130000"/>
              </a:lnSpc>
            </a:pPr>
            <a:r>
              <a:rPr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他人评定特质真实性对自我评价特质真实性95%可信区间为[-0.05,0.07]，包含0。使用实际等效区域(ROPE)测试了两者无相关。</a:t>
            </a:r>
          </a:p>
          <a:p>
            <a:pPr>
              <a:lnSpc>
                <a:spcPct val="130000"/>
              </a:lnSpc>
            </a:pPr>
            <a:r>
              <a:rPr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在自我评价和他人评价的特质真实性之间的关系上，HDI和ROPE完全重叠(100.00%)。</a:t>
            </a:r>
          </a:p>
          <a:p>
            <a:pPr>
              <a:lnSpc>
                <a:spcPct val="130000"/>
              </a:lnSpc>
            </a:pPr>
            <a:r>
              <a:rPr sz="1200" u="sng"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零假设没有被拒绝，自我评价真实性与他人评价的真实性之间</a:t>
            </a:r>
            <a:r>
              <a:rPr lang="zh-CN" sz="1200" u="sng"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无</a:t>
            </a:r>
            <a:r>
              <a:rPr sz="1200" u="sng"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显著的相关。</a:t>
            </a:r>
            <a:endParaRPr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endParaRPr>
          </a:p>
          <a:p>
            <a:pPr>
              <a:lnSpc>
                <a:spcPct val="130000"/>
              </a:lnSpc>
            </a:pPr>
            <a:endParaRPr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endParaRPr>
          </a:p>
          <a:p>
            <a:pPr>
              <a:lnSpc>
                <a:spcPct val="130000"/>
              </a:lnSpc>
            </a:pPr>
            <a:r>
              <a:rPr sz="12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SRM分析</a:t>
            </a:r>
            <a:r>
              <a:rPr lang="zh-CN" sz="12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a:t>
            </a:r>
          </a:p>
          <a:p>
            <a:pPr>
              <a:lnSpc>
                <a:spcPct val="130000"/>
              </a:lnSpc>
            </a:pPr>
            <a:r>
              <a:rPr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将自我和他人评级方差分解：做出判断的人、导致判断的目标特征</a:t>
            </a:r>
            <a:r>
              <a:rPr lang="zh-CN"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自我-他人配对。</a:t>
            </a:r>
          </a:p>
          <a:p>
            <a:pPr>
              <a:lnSpc>
                <a:spcPct val="130000"/>
              </a:lnSpc>
            </a:pPr>
            <a:r>
              <a:rPr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控制群体成员关系提供他人评定与自我评定的部分相关性</a:t>
            </a:r>
            <a:r>
              <a:rPr lang="zh-CN"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被试评分与给出他人评价的相关性。</a:t>
            </a:r>
            <a:endParaRPr lang="zh-CN" sz="12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endParaRPr>
          </a:p>
          <a:p>
            <a:pPr>
              <a:lnSpc>
                <a:spcPct val="130000"/>
              </a:lnSpc>
            </a:pPr>
            <a:r>
              <a:rPr sz="1200" u="sng"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目标间的差异</a:t>
            </a:r>
            <a:r>
              <a:rPr lang="zh-CN" sz="1200" u="sng"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解释了约6%的方差(SE=0.02, p=0.003)。</a:t>
            </a:r>
          </a:p>
          <a:p>
            <a:pPr>
              <a:lnSpc>
                <a:spcPct val="130000"/>
              </a:lnSpc>
            </a:pPr>
            <a:r>
              <a:rPr sz="1200" u="sng"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被试间差异</a:t>
            </a:r>
            <a:r>
              <a:rPr lang="zh-CN" sz="1200" u="sng"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解释了真实性评分中41%的方差(SE=0.06, p&lt;</a:t>
            </a:r>
            <a:r>
              <a:rPr lang="en-US"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0</a:t>
            </a:r>
            <a:r>
              <a:rPr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.001)</a:t>
            </a:r>
          </a:p>
          <a:p>
            <a:pPr>
              <a:lnSpc>
                <a:spcPct val="130000"/>
              </a:lnSpc>
            </a:pPr>
            <a:r>
              <a:rPr sz="1200" u="sng"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自我-他人关系的差异</a:t>
            </a:r>
            <a:r>
              <a:rPr lang="zh-CN" sz="1200" u="sng"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解释了真实性评分中45%的方差(SE=0.03, p&lt;</a:t>
            </a:r>
            <a:r>
              <a:rPr lang="en-US"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0</a:t>
            </a:r>
            <a:r>
              <a:rPr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.001)</a:t>
            </a:r>
          </a:p>
          <a:p>
            <a:pPr>
              <a:lnSpc>
                <a:spcPct val="130000"/>
              </a:lnSpc>
            </a:pPr>
            <a:r>
              <a:rPr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真实性评级的大部分差异与做出评分的被试之间的差异以及自我-他人不同关系之间的差异有关</a:t>
            </a:r>
          </a:p>
          <a:p>
            <a:pPr>
              <a:lnSpc>
                <a:spcPct val="130000"/>
              </a:lnSpc>
            </a:pPr>
            <a:endParaRPr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endParaRPr>
          </a:p>
          <a:p>
            <a:pPr>
              <a:lnSpc>
                <a:spcPct val="130000"/>
              </a:lnSpc>
            </a:pPr>
            <a:r>
              <a:rPr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自评特质真实性与他人评价特质真实性的相关不显著</a:t>
            </a:r>
            <a:r>
              <a:rPr lang="en-US"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r=0.12</a:t>
            </a:r>
            <a:r>
              <a:rPr lang="en-US"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 </a:t>
            </a:r>
            <a:r>
              <a:rPr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p=0.129</a:t>
            </a:r>
            <a:r>
              <a:rPr lang="en-US"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a:t>
            </a:r>
          </a:p>
          <a:p>
            <a:pPr>
              <a:lnSpc>
                <a:spcPct val="130000"/>
              </a:lnSpc>
            </a:pPr>
            <a:r>
              <a:rPr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评价者的真实性与他们对他人真实性的感知之间存在显著的相关</a:t>
            </a:r>
            <a:r>
              <a:rPr lang="en-US"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r=0.34, p&lt;0.001</a:t>
            </a:r>
            <a:r>
              <a:rPr lang="en-US"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a:t>
            </a:r>
          </a:p>
          <a:p>
            <a:pPr>
              <a:lnSpc>
                <a:spcPct val="130000"/>
              </a:lnSpc>
            </a:pPr>
            <a:endParaRPr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endParaRPr>
          </a:p>
          <a:p>
            <a:pPr>
              <a:lnSpc>
                <a:spcPct val="130000"/>
              </a:lnSpc>
            </a:pPr>
            <a:r>
              <a:rPr lang="zh-CN" sz="12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多层线性回归：</a:t>
            </a:r>
            <a:r>
              <a:rPr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自评人格特质和他评人格特质</a:t>
            </a:r>
            <a:r>
              <a:rPr lang="zh-CN"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关系</a:t>
            </a:r>
          </a:p>
          <a:p>
            <a:pPr>
              <a:lnSpc>
                <a:spcPct val="130000"/>
              </a:lnSpc>
            </a:pPr>
            <a:r>
              <a:rPr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自评人格特质得分对他评人格特质得分具有正向预测作用</a:t>
            </a:r>
          </a:p>
          <a:p>
            <a:pPr>
              <a:lnSpc>
                <a:spcPct val="130000"/>
              </a:lnSpc>
            </a:pPr>
            <a:r>
              <a:rPr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结果表明评价者的人格评价是准确的</a:t>
            </a:r>
          </a:p>
        </p:txBody>
      </p:sp>
      <p:sp>
        <p:nvSpPr>
          <p:cNvPr id="14" name="TextBox 4"/>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cs typeface="+mn-ea"/>
                <a:sym typeface="+mn-lt"/>
              </a:rPr>
              <a:t>行业</a:t>
            </a:r>
            <a:r>
              <a:rPr lang="en-US" altLang="zh-CN" sz="100" dirty="0">
                <a:solidFill>
                  <a:schemeClr val="tx1">
                    <a:alpha val="0"/>
                  </a:schemeClr>
                </a:solidFill>
                <a:cs typeface="+mn-ea"/>
                <a:sym typeface="+mn-lt"/>
              </a:rPr>
              <a:t>PPT</a:t>
            </a:r>
            <a:r>
              <a:rPr lang="zh-CN" altLang="en-US" sz="100" dirty="0">
                <a:solidFill>
                  <a:schemeClr val="tx1">
                    <a:alpha val="0"/>
                  </a:schemeClr>
                </a:solidFill>
                <a:cs typeface="+mn-ea"/>
                <a:sym typeface="+mn-lt"/>
              </a:rPr>
              <a:t>模板</a:t>
            </a:r>
            <a:r>
              <a:rPr lang="en-US" altLang="zh-CN" sz="100" dirty="0">
                <a:solidFill>
                  <a:schemeClr val="tx1">
                    <a:alpha val="0"/>
                  </a:schemeClr>
                </a:solidFill>
                <a:cs typeface="+mn-ea"/>
                <a:sym typeface="+mn-lt"/>
              </a:rPr>
              <a:t>http://www.1ppt.com/hangye/</a:t>
            </a:r>
          </a:p>
        </p:txBody>
      </p:sp>
      <p:sp>
        <p:nvSpPr>
          <p:cNvPr id="2" name="Rectangle 33"/>
          <p:cNvSpPr/>
          <p:nvPr>
            <p:custDataLst>
              <p:tags r:id="rId1"/>
            </p:custDataLst>
          </p:nvPr>
        </p:nvSpPr>
        <p:spPr>
          <a:xfrm>
            <a:off x="123825" y="0"/>
            <a:ext cx="4222115" cy="811530"/>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en-US" altLang="zh-CN" sz="3600" b="1" u="none" strike="noStrike" kern="0" cap="none" spc="0" normalizeH="0" baseline="0" noProof="0" dirty="0">
                <a:ln>
                  <a:noFill/>
                </a:ln>
                <a:solidFill>
                  <a:schemeClr val="bg1"/>
                </a:solidFill>
                <a:effectLst/>
                <a:uLnTx/>
                <a:uFillTx/>
                <a:cs typeface="+mn-ea"/>
                <a:sym typeface="+mn-lt"/>
              </a:rPr>
              <a:t>Study2 </a:t>
            </a:r>
            <a:endParaRPr kumimoji="0" lang="zh-CN" altLang="en-US" sz="3600" b="1" u="none" strike="noStrike" kern="0" cap="none" spc="0" normalizeH="0" baseline="0" noProof="0" dirty="0">
              <a:ln>
                <a:noFill/>
              </a:ln>
              <a:solidFill>
                <a:schemeClr val="bg1"/>
              </a:solidFill>
              <a:effectLst/>
              <a:uLnTx/>
              <a:uFillTx/>
              <a:cs typeface="+mn-ea"/>
              <a:sym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3"/>
          <a:stretch>
            <a:fillRect/>
          </a:stretch>
        </p:blipFill>
        <p:spPr>
          <a:xfrm flipH="1">
            <a:off x="0" y="0"/>
            <a:ext cx="3079750" cy="2141059"/>
          </a:xfrm>
          <a:prstGeom prst="rect">
            <a:avLst/>
          </a:prstGeom>
        </p:spPr>
      </p:pic>
      <p:sp>
        <p:nvSpPr>
          <p:cNvPr id="25" name="Rectangle 33"/>
          <p:cNvSpPr/>
          <p:nvPr/>
        </p:nvSpPr>
        <p:spPr>
          <a:xfrm>
            <a:off x="294005" y="123190"/>
            <a:ext cx="4222115" cy="811530"/>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en-US" altLang="zh-CN" sz="3600" b="1" u="none" strike="noStrike" kern="0" cap="none" spc="0" normalizeH="0" baseline="0" noProof="0" dirty="0">
                <a:ln>
                  <a:noFill/>
                </a:ln>
                <a:solidFill>
                  <a:schemeClr val="bg1"/>
                </a:solidFill>
                <a:effectLst/>
                <a:uLnTx/>
                <a:uFillTx/>
                <a:cs typeface="+mn-ea"/>
                <a:sym typeface="+mn-lt"/>
              </a:rPr>
              <a:t>Study2 </a:t>
            </a:r>
            <a:endParaRPr kumimoji="0" lang="zh-CN" altLang="en-US" sz="3600" b="1" u="none" strike="noStrike" kern="0" cap="none" spc="0" normalizeH="0" baseline="0" noProof="0" dirty="0">
              <a:ln>
                <a:noFill/>
              </a:ln>
              <a:solidFill>
                <a:schemeClr val="bg1"/>
              </a:solidFill>
              <a:effectLst/>
              <a:uLnTx/>
              <a:uFillTx/>
              <a:cs typeface="+mn-ea"/>
              <a:sym typeface="+mn-lt"/>
            </a:endParaRPr>
          </a:p>
        </p:txBody>
      </p:sp>
      <p:sp>
        <p:nvSpPr>
          <p:cNvPr id="26" name="Rectangle 39"/>
          <p:cNvSpPr/>
          <p:nvPr/>
        </p:nvSpPr>
        <p:spPr>
          <a:xfrm>
            <a:off x="294005" y="1143635"/>
            <a:ext cx="11254740" cy="4775835"/>
          </a:xfrm>
          <a:prstGeom prst="rect">
            <a:avLst/>
          </a:prstGeom>
        </p:spPr>
        <p:txBody>
          <a:bodyPr wrap="square">
            <a:noAutofit/>
          </a:bodyPr>
          <a:lstStyle/>
          <a:p>
            <a:pPr>
              <a:lnSpc>
                <a:spcPct val="130000"/>
              </a:lnSpc>
            </a:pPr>
            <a:r>
              <a:rPr lang="zh-CN" altLang="en-US" sz="12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研究结果</a:t>
            </a:r>
            <a:endParaRPr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endParaRPr>
          </a:p>
          <a:p>
            <a:pPr>
              <a:lnSpc>
                <a:spcPct val="130000"/>
              </a:lnSpc>
            </a:pPr>
            <a:r>
              <a:rPr lang="zh-CN" sz="12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感知的真实性偏见：</a:t>
            </a:r>
            <a:endParaRPr sz="12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endParaRPr>
          </a:p>
          <a:p>
            <a:pPr>
              <a:lnSpc>
                <a:spcPct val="130000"/>
              </a:lnSpc>
            </a:pPr>
            <a:r>
              <a:rPr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他人评定的特质真实性(M</a:t>
            </a:r>
            <a:r>
              <a:rPr lang="en-US"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5.84)显著高于自我评定的特质真实性(M</a:t>
            </a:r>
            <a:r>
              <a:rPr lang="en-US"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5.27</a:t>
            </a:r>
            <a:r>
              <a:rPr lang="en-US"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 p&lt;0.001, Cohen</a:t>
            </a:r>
            <a:r>
              <a:rPr lang="en-US"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sd=0.79</a:t>
            </a:r>
            <a:r>
              <a:rPr lang="en-US"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a:t>
            </a:r>
          </a:p>
          <a:p>
            <a:pPr>
              <a:lnSpc>
                <a:spcPct val="130000"/>
              </a:lnSpc>
            </a:pPr>
            <a:r>
              <a:rPr sz="1200" u="sng"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参与者更有可能认为其他人比他们自己更真实</a:t>
            </a:r>
          </a:p>
          <a:p>
            <a:pPr>
              <a:lnSpc>
                <a:spcPct val="130000"/>
              </a:lnSpc>
            </a:pPr>
            <a:endParaRPr sz="1200" u="sng"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endParaRPr>
          </a:p>
          <a:p>
            <a:pPr>
              <a:lnSpc>
                <a:spcPct val="130000"/>
              </a:lnSpc>
            </a:pPr>
            <a:r>
              <a:rPr lang="zh-CN" sz="12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特质真实性：</a:t>
            </a:r>
            <a:endParaRPr sz="12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endParaRPr>
          </a:p>
          <a:p>
            <a:pPr>
              <a:lnSpc>
                <a:spcPct val="130000"/>
              </a:lnSpc>
            </a:pPr>
            <a:r>
              <a:rPr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特质真实性与其对其他个体的真实性评分之间存在显著正相关(β</a:t>
            </a:r>
            <a:r>
              <a:rPr lang="en-US"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0.23, p&lt;</a:t>
            </a:r>
            <a:r>
              <a:rPr lang="en-US"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0</a:t>
            </a:r>
            <a:r>
              <a:rPr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.001)</a:t>
            </a:r>
          </a:p>
          <a:p>
            <a:pPr>
              <a:lnSpc>
                <a:spcPct val="130000"/>
              </a:lnSpc>
            </a:pPr>
            <a:r>
              <a:rPr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控制评分者个性、人口特征和对目标的熟悉程度，效应仍然存在(β=0.20, p&lt;</a:t>
            </a:r>
            <a:r>
              <a:rPr lang="en-US"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0</a:t>
            </a:r>
            <a:r>
              <a:rPr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.001)</a:t>
            </a:r>
          </a:p>
          <a:p>
            <a:pPr>
              <a:lnSpc>
                <a:spcPct val="130000"/>
              </a:lnSpc>
            </a:pPr>
            <a:endParaRPr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endParaRPr>
          </a:p>
          <a:p>
            <a:pPr>
              <a:lnSpc>
                <a:spcPct val="130000"/>
              </a:lnSpc>
            </a:pPr>
            <a:r>
              <a:rPr lang="zh-CN" sz="12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状态真实性：</a:t>
            </a:r>
            <a:endParaRPr sz="12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endParaRPr>
          </a:p>
          <a:p>
            <a:pPr>
              <a:lnSpc>
                <a:spcPct val="130000"/>
              </a:lnSpc>
            </a:pPr>
            <a:r>
              <a:rPr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控制其他真实性变量(状态、行为真实、被了解的感觉)与真实性评级之间的关系</a:t>
            </a:r>
          </a:p>
          <a:p>
            <a:pPr>
              <a:lnSpc>
                <a:spcPct val="130000"/>
              </a:lnSpc>
            </a:pPr>
            <a:r>
              <a:rPr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调查1和调查4这两个时间点的状态真实性对其他个体的真实性判断有显著的正向影响</a:t>
            </a:r>
          </a:p>
          <a:p>
            <a:pPr>
              <a:lnSpc>
                <a:spcPct val="130000"/>
              </a:lnSpc>
            </a:pPr>
            <a:endParaRPr lang="zh-CN" sz="12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endParaRPr>
          </a:p>
          <a:p>
            <a:pPr>
              <a:lnSpc>
                <a:spcPct val="130000"/>
              </a:lnSpc>
            </a:pPr>
            <a:r>
              <a:rPr lang="zh-CN" sz="12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真实行为和被了解的感觉：</a:t>
            </a:r>
            <a:endParaRPr sz="12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endParaRPr>
          </a:p>
          <a:p>
            <a:pPr>
              <a:lnSpc>
                <a:spcPct val="130000"/>
              </a:lnSpc>
            </a:pPr>
            <a:r>
              <a:rPr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被试认为自己行为是真实的正向预测被试对他人的真实性判断(β=0.10,</a:t>
            </a:r>
            <a:r>
              <a:rPr lang="en-US"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 </a:t>
            </a:r>
            <a:r>
              <a:rPr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p=0.002)</a:t>
            </a:r>
            <a:endParaRPr lang="zh-CN"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endParaRPr>
          </a:p>
          <a:p>
            <a:pPr>
              <a:lnSpc>
                <a:spcPct val="130000"/>
              </a:lnSpc>
            </a:pPr>
            <a:r>
              <a:rPr lang="zh-CN"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其也</a:t>
            </a:r>
            <a:r>
              <a:rPr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正向预测被试对群体成员被了解的感受的真实性判断(β</a:t>
            </a:r>
            <a:r>
              <a:rPr lang="en-US"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0.19,</a:t>
            </a:r>
            <a:r>
              <a:rPr lang="en-US"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 </a:t>
            </a:r>
            <a:r>
              <a:rPr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p&lt;0.001) </a:t>
            </a:r>
          </a:p>
          <a:p>
            <a:pPr>
              <a:lnSpc>
                <a:spcPct val="130000"/>
              </a:lnSpc>
            </a:pPr>
            <a:r>
              <a:rPr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被试的特质真实性预测了正的真实性-错误评分(β=0.24, </a:t>
            </a:r>
            <a:r>
              <a:rPr lang="en-US"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 </a:t>
            </a:r>
            <a:r>
              <a:rPr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p&lt;</a:t>
            </a:r>
            <a:r>
              <a:rPr lang="en-US"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0</a:t>
            </a:r>
            <a:r>
              <a:rPr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.001)。</a:t>
            </a:r>
          </a:p>
          <a:p>
            <a:pPr>
              <a:lnSpc>
                <a:spcPct val="130000"/>
              </a:lnSpc>
            </a:pPr>
            <a:r>
              <a:rPr sz="1200" u="sng"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相对于目标对自己真实性的评分，真实的评分者认为其他人更真实。</a:t>
            </a:r>
          </a:p>
          <a:p>
            <a:pPr>
              <a:lnSpc>
                <a:spcPct val="130000"/>
              </a:lnSpc>
            </a:pPr>
            <a:endParaRPr sz="1200" u="sng"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endParaRPr>
          </a:p>
          <a:p>
            <a:pPr>
              <a:lnSpc>
                <a:spcPct val="130000"/>
              </a:lnSpc>
            </a:pPr>
            <a:r>
              <a:rPr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探索性分析</a:t>
            </a:r>
            <a:r>
              <a:rPr lang="zh-CN"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：没有</a:t>
            </a:r>
            <a:r>
              <a:rPr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任何个体差异可以预测他人特质真实性的评价 (p&gt;</a:t>
            </a:r>
            <a:r>
              <a:rPr lang="en-US"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0</a:t>
            </a:r>
            <a:r>
              <a:rPr sz="1200"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.11)。</a:t>
            </a:r>
          </a:p>
        </p:txBody>
      </p:sp>
      <p:sp>
        <p:nvSpPr>
          <p:cNvPr id="14" name="TextBox 4"/>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cs typeface="+mn-ea"/>
                <a:sym typeface="+mn-lt"/>
              </a:rPr>
              <a:t>行业</a:t>
            </a:r>
            <a:r>
              <a:rPr lang="en-US" altLang="zh-CN" sz="100" dirty="0">
                <a:solidFill>
                  <a:schemeClr val="tx1">
                    <a:alpha val="0"/>
                  </a:schemeClr>
                </a:solidFill>
                <a:cs typeface="+mn-ea"/>
                <a:sym typeface="+mn-lt"/>
              </a:rPr>
              <a:t>PPT</a:t>
            </a:r>
            <a:r>
              <a:rPr lang="zh-CN" altLang="en-US" sz="100" dirty="0">
                <a:solidFill>
                  <a:schemeClr val="tx1">
                    <a:alpha val="0"/>
                  </a:schemeClr>
                </a:solidFill>
                <a:cs typeface="+mn-ea"/>
                <a:sym typeface="+mn-lt"/>
              </a:rPr>
              <a:t>模板</a:t>
            </a:r>
            <a:r>
              <a:rPr lang="en-US" altLang="zh-CN" sz="100" dirty="0">
                <a:solidFill>
                  <a:schemeClr val="tx1">
                    <a:alpha val="0"/>
                  </a:schemeClr>
                </a:solidFill>
                <a:cs typeface="+mn-ea"/>
                <a:sym typeface="+mn-lt"/>
              </a:rPr>
              <a:t>http://www.1ppt.com/hangye/</a:t>
            </a:r>
          </a:p>
        </p:txBody>
      </p:sp>
      <p:pic>
        <p:nvPicPr>
          <p:cNvPr id="2" name="图片 1"/>
          <p:cNvPicPr>
            <a:picLocks noChangeAspect="1"/>
          </p:cNvPicPr>
          <p:nvPr/>
        </p:nvPicPr>
        <p:blipFill>
          <a:blip r:embed="rId4"/>
          <a:stretch>
            <a:fillRect/>
          </a:stretch>
        </p:blipFill>
        <p:spPr>
          <a:xfrm>
            <a:off x="6464300" y="2291467"/>
            <a:ext cx="5084445" cy="33343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占位符 7"/>
          <p:cNvPicPr>
            <a:picLocks noGrp="1" noChangeAspect="1"/>
          </p:cNvPicPr>
          <p:nvPr>
            <p:ph type="pic" sz="quarter" idx="10"/>
          </p:nvPr>
        </p:nvPicPr>
        <p:blipFill>
          <a:blip r:embed="rId6" cstate="screen"/>
          <a:srcRect/>
          <a:stretch>
            <a:fillRect/>
          </a:stretch>
        </p:blipFill>
        <p:spPr>
          <a:xfrm>
            <a:off x="6108700" y="0"/>
            <a:ext cx="6083300" cy="6858000"/>
          </a:xfrm>
        </p:spPr>
      </p:pic>
      <p:sp>
        <p:nvSpPr>
          <p:cNvPr id="14" name="TextBox 13" descr="e7d195523061f1c0c2b73831c94a3edc981f60e396d3e182073EE1468018468A7F192AE5E5CD515B6C3125F8AF6E4EE646174E8CF0B46FD19828DCE8CDA3B3A044A74F0E769C5FA8CB87AB6FC303C8BA3785FAC64AF542474BA5F9EB2A8BAF443F6B6A44C303FFC13CB1F317EC85E452F0B3C9F20C1D11E1D565FFE38EDC68CB92E3238B67264DF72DF26436476BF8BF"/>
          <p:cNvSpPr txBox="1"/>
          <p:nvPr/>
        </p:nvSpPr>
        <p:spPr>
          <a:xfrm>
            <a:off x="10783648" y="6379826"/>
            <a:ext cx="1082348" cy="307777"/>
          </a:xfrm>
          <a:prstGeom prst="rect">
            <a:avLst/>
          </a:prstGeom>
          <a:noFill/>
        </p:spPr>
        <p:txBody>
          <a:bodyPr wrap="none" rtlCol="0" anchor="b">
            <a:spAutoFit/>
          </a:bodyPr>
          <a:lstStyle/>
          <a:p>
            <a:pPr algn="r"/>
            <a:r>
              <a:rPr lang="en-US" sz="1400" dirty="0">
                <a:solidFill>
                  <a:schemeClr val="accent1">
                    <a:lumMod val="60000"/>
                    <a:lumOff val="40000"/>
                  </a:schemeClr>
                </a:solidFill>
                <a:cs typeface="+mn-ea"/>
                <a:sym typeface="+mn-lt"/>
              </a:rPr>
              <a:t>INITIATIVE</a:t>
            </a:r>
          </a:p>
        </p:txBody>
      </p:sp>
      <p:sp>
        <p:nvSpPr>
          <p:cNvPr id="3" name="e7d195523061f1c0" descr="e7d195523061f1c0c2b73831c94a3edc981f60e396d3e182073EE1468018468A7F192AE5E5CD515B6C3125F8AF6E4EE646174E8CF0B46FD19828DCE8CDA3B3A044A74F0E769C5FA8CB87AB6FC303C8BA3785FAC64AF542474BA5F9EB2A8BAF443F6B6A44C303FFC13CB1F317EC85E452F0B3C9F20C1D11E1D565FFE38EDC68CB92E3238B67264DF72DF26436476BF8BF" hidden="1"/>
          <p:cNvSpPr txBox="1"/>
          <p:nvPr/>
        </p:nvSpPr>
        <p:spPr>
          <a:xfrm>
            <a:off x="-355600" y="1803400"/>
            <a:ext cx="424732" cy="1016000"/>
          </a:xfrm>
          <a:prstGeom prst="rect">
            <a:avLst/>
          </a:prstGeom>
          <a:noFill/>
        </p:spPr>
        <p:txBody>
          <a:bodyPr vert="wordArtVert" rtlCol="0">
            <a:spAutoFit/>
          </a:bodyPr>
          <a:lstStyle/>
          <a:p>
            <a:r>
              <a:rPr lang="en-US" altLang="zh-CN" sz="135">
                <a:cs typeface="+mn-ea"/>
                <a:sym typeface="+mn-lt"/>
              </a:rPr>
              <a:t>e7d195523061f1c0c2b73831c94a3edc981f60e396d3e182073EE1468018468A7F192AE5E5CD515B6C3125F8AF6E4EE646174E8CF0B46FD19828DCE8CDA3B3A044A74F0E769C5FA8CB87AB6FC303C8BA3785FAC64AF542474BA5F9EB2A8BAF443F6B6A44C303FFC13CB1F317EC85E452F0B3C9F20C1D11E1D565FFE38EDC68CB92E3238B67264DF72DF26436476BF8BF</a:t>
            </a:r>
            <a:endParaRPr lang="zh-CN" altLang="en-US" sz="135">
              <a:cs typeface="+mn-ea"/>
              <a:sym typeface="+mn-lt"/>
            </a:endParaRPr>
          </a:p>
        </p:txBody>
      </p:sp>
      <p:sp>
        <p:nvSpPr>
          <p:cNvPr id="2" name="Rectangle 33"/>
          <p:cNvSpPr/>
          <p:nvPr>
            <p:custDataLst>
              <p:tags r:id="rId1"/>
            </p:custDataLst>
          </p:nvPr>
        </p:nvSpPr>
        <p:spPr>
          <a:xfrm>
            <a:off x="294005" y="123190"/>
            <a:ext cx="7715250" cy="650875"/>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2800" b="1" u="none" strike="noStrike" kern="0" cap="none" spc="0" normalizeH="0" baseline="0" noProof="0" dirty="0">
                <a:ln>
                  <a:noFill/>
                </a:ln>
                <a:solidFill>
                  <a:schemeClr val="bg1"/>
                </a:solidFill>
                <a:effectLst/>
                <a:uLnTx/>
                <a:uFillTx/>
                <a:cs typeface="+mn-ea"/>
                <a:sym typeface="+mn-lt"/>
              </a:rPr>
              <a:t>研究复现</a:t>
            </a:r>
            <a:r>
              <a:rPr kumimoji="0" lang="en-US" altLang="zh-CN" sz="2800" b="1" u="none" strike="noStrike" kern="0" cap="none" spc="0" normalizeH="0" baseline="0" noProof="0" dirty="0">
                <a:ln>
                  <a:noFill/>
                </a:ln>
                <a:solidFill>
                  <a:schemeClr val="bg1"/>
                </a:solidFill>
                <a:effectLst/>
                <a:uLnTx/>
                <a:uFillTx/>
                <a:cs typeface="+mn-ea"/>
                <a:sym typeface="+mn-lt"/>
              </a:rPr>
              <a:t>—</a:t>
            </a:r>
            <a:r>
              <a:rPr kumimoji="0" lang="zh-CN" altLang="en-US" sz="2800" b="1" u="none" strike="noStrike" kern="0" cap="none" spc="0" normalizeH="0" baseline="0" noProof="0" dirty="0">
                <a:ln>
                  <a:noFill/>
                </a:ln>
                <a:solidFill>
                  <a:schemeClr val="bg1"/>
                </a:solidFill>
                <a:effectLst/>
                <a:uLnTx/>
                <a:uFillTx/>
                <a:cs typeface="+mn-ea"/>
                <a:sym typeface="+mn-lt"/>
              </a:rPr>
              <a:t>载入包、读取数据、变量注释</a:t>
            </a:r>
            <a:r>
              <a:rPr kumimoji="0" lang="en-US" altLang="zh-CN" sz="2800" b="1" u="none" strike="noStrike" kern="0" cap="none" spc="0" normalizeH="0" baseline="0" noProof="0" dirty="0">
                <a:ln>
                  <a:noFill/>
                </a:ln>
                <a:solidFill>
                  <a:schemeClr val="bg1"/>
                </a:solidFill>
                <a:effectLst/>
                <a:uLnTx/>
                <a:uFillTx/>
                <a:cs typeface="+mn-ea"/>
                <a:sym typeface="+mn-lt"/>
              </a:rPr>
              <a:t> </a:t>
            </a:r>
          </a:p>
        </p:txBody>
      </p:sp>
      <p:pic>
        <p:nvPicPr>
          <p:cNvPr id="4" name="图片 3" descr="b5ee8f49011dcb7db1076bbb744fb4a"/>
          <p:cNvPicPr>
            <a:picLocks noChangeAspect="1"/>
          </p:cNvPicPr>
          <p:nvPr/>
        </p:nvPicPr>
        <p:blipFill>
          <a:blip r:embed="rId7"/>
          <a:stretch>
            <a:fillRect/>
          </a:stretch>
        </p:blipFill>
        <p:spPr>
          <a:xfrm>
            <a:off x="1336675" y="2409825"/>
            <a:ext cx="2560320" cy="2386965"/>
          </a:xfrm>
          <a:prstGeom prst="rect">
            <a:avLst/>
          </a:prstGeom>
        </p:spPr>
      </p:pic>
      <p:pic>
        <p:nvPicPr>
          <p:cNvPr id="5" name="图片 4" descr="508d9209c3def976e291074f989b663"/>
          <p:cNvPicPr>
            <a:picLocks noChangeAspect="1"/>
          </p:cNvPicPr>
          <p:nvPr/>
        </p:nvPicPr>
        <p:blipFill>
          <a:blip r:embed="rId8"/>
          <a:stretch>
            <a:fillRect/>
          </a:stretch>
        </p:blipFill>
        <p:spPr>
          <a:xfrm>
            <a:off x="1155065" y="5193030"/>
            <a:ext cx="4573905" cy="431800"/>
          </a:xfrm>
          <a:prstGeom prst="rect">
            <a:avLst/>
          </a:prstGeom>
        </p:spPr>
      </p:pic>
      <p:sp>
        <p:nvSpPr>
          <p:cNvPr id="6" name="Rectangle 33"/>
          <p:cNvSpPr/>
          <p:nvPr>
            <p:custDataLst>
              <p:tags r:id="rId2"/>
            </p:custDataLst>
          </p:nvPr>
        </p:nvSpPr>
        <p:spPr>
          <a:xfrm>
            <a:off x="1155065" y="1654175"/>
            <a:ext cx="3932555" cy="450850"/>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b="1"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加载需要的包，并读取原始数据文件</a:t>
            </a:r>
            <a:r>
              <a:rPr kumimoji="0" lang="en-US" altLang="zh-CN" b="1"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 </a:t>
            </a:r>
          </a:p>
        </p:txBody>
      </p:sp>
      <p:sp>
        <p:nvSpPr>
          <p:cNvPr id="7" name="Rectangle 33"/>
          <p:cNvSpPr/>
          <p:nvPr>
            <p:custDataLst>
              <p:tags r:id="rId3"/>
            </p:custDataLst>
          </p:nvPr>
        </p:nvSpPr>
        <p:spPr>
          <a:xfrm>
            <a:off x="6677025" y="1654175"/>
            <a:ext cx="4947285" cy="2790190"/>
          </a:xfrm>
          <a:prstGeom prst="rect">
            <a:avLst/>
          </a:prstGeom>
        </p:spPr>
        <p:txBody>
          <a:bodyPr wrap="square">
            <a:no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b="1"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变量注释：</a:t>
            </a:r>
            <a:endParaRPr kumimoji="0" b="1"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a:p>
            <a:pPr marL="0" marR="0" lvl="0" indent="0" defTabSz="914400" eaLnBrk="1" fontAlgn="auto" latinLnBrk="0" hangingPunct="1">
              <a:lnSpc>
                <a:spcPct val="130000"/>
              </a:lnSpc>
              <a:spcBef>
                <a:spcPts val="0"/>
              </a:spcBef>
              <a:spcAft>
                <a:spcPts val="0"/>
              </a:spcAft>
              <a:buClrTx/>
              <a:buSzTx/>
              <a:buFontTx/>
              <a:buNone/>
              <a:defRPr/>
            </a:pPr>
            <a:r>
              <a:rPr kumimoj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'.a'：他人评价自己</a:t>
            </a:r>
          </a:p>
          <a:p>
            <a:pPr marL="0" marR="0" lvl="0" indent="0" defTabSz="914400" eaLnBrk="1" fontAlgn="auto" latinLnBrk="0" hangingPunct="1">
              <a:lnSpc>
                <a:spcPct val="130000"/>
              </a:lnSpc>
              <a:spcBef>
                <a:spcPts val="0"/>
              </a:spcBef>
              <a:spcAft>
                <a:spcPts val="0"/>
              </a:spcAft>
              <a:buClrTx/>
              <a:buSzTx/>
              <a:buFontTx/>
              <a:buNone/>
              <a:defRPr/>
            </a:pPr>
            <a:r>
              <a:rPr kumimoj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'.o'：自己评定他人</a:t>
            </a:r>
          </a:p>
          <a:p>
            <a:pPr marL="0" marR="0" lvl="0" indent="0" defTabSz="914400" eaLnBrk="1" fontAlgn="auto" latinLnBrk="0" hangingPunct="1">
              <a:lnSpc>
                <a:spcPct val="130000"/>
              </a:lnSpc>
              <a:spcBef>
                <a:spcPts val="0"/>
              </a:spcBef>
              <a:spcAft>
                <a:spcPts val="0"/>
              </a:spcAft>
              <a:buClrTx/>
              <a:buSzTx/>
              <a:buFontTx/>
              <a:buNone/>
              <a:defRPr/>
            </a:pPr>
            <a:r>
              <a:rPr kumimoj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'obs_'：自己评价自己</a:t>
            </a:r>
          </a:p>
          <a:p>
            <a:pPr marL="0" marR="0" lvl="0" indent="0" defTabSz="914400" eaLnBrk="1" fontAlgn="auto" latinLnBrk="0" hangingPunct="1">
              <a:lnSpc>
                <a:spcPct val="130000"/>
              </a:lnSpc>
              <a:spcBef>
                <a:spcPts val="0"/>
              </a:spcBef>
              <a:spcAft>
                <a:spcPts val="0"/>
              </a:spcAft>
              <a:buClrTx/>
              <a:buSzTx/>
              <a:buFontTx/>
              <a:buNone/>
              <a:defRPr/>
            </a:pPr>
            <a:r>
              <a:rPr kumimoj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状态真实性：x.1 = Survey 1; x.2 = Survey 4</a:t>
            </a:r>
            <a:r>
              <a:rPr kumimoji="0" lang="en-US" altLang="zh-CN"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占位符 7"/>
          <p:cNvPicPr>
            <a:picLocks noGrp="1" noChangeAspect="1"/>
          </p:cNvPicPr>
          <p:nvPr>
            <p:ph type="pic" sz="quarter" idx="10"/>
          </p:nvPr>
        </p:nvPicPr>
        <p:blipFill>
          <a:blip r:embed="rId7" cstate="screen"/>
          <a:srcRect/>
          <a:stretch>
            <a:fillRect/>
          </a:stretch>
        </p:blipFill>
        <p:spPr>
          <a:xfrm>
            <a:off x="6108700" y="0"/>
            <a:ext cx="6083300" cy="6858000"/>
          </a:xfrm>
        </p:spPr>
      </p:pic>
      <p:sp>
        <p:nvSpPr>
          <p:cNvPr id="3" name="e7d195523061f1c0" descr="e7d195523061f1c0c2b73831c94a3edc981f60e396d3e182073EE1468018468A7F192AE5E5CD515B6C3125F8AF6E4EE646174E8CF0B46FD19828DCE8CDA3B3A044A74F0E769C5FA8CB87AB6FC303C8BA3785FAC64AF542474BA5F9EB2A8BAF443F6B6A44C303FFC13CB1F317EC85E452F0B3C9F20C1D11E1D565FFE38EDC68CB92E3238B67264DF72DF26436476BF8BF" hidden="1"/>
          <p:cNvSpPr txBox="1"/>
          <p:nvPr/>
        </p:nvSpPr>
        <p:spPr>
          <a:xfrm>
            <a:off x="-355600" y="1803400"/>
            <a:ext cx="424732" cy="1016000"/>
          </a:xfrm>
          <a:prstGeom prst="rect">
            <a:avLst/>
          </a:prstGeom>
          <a:noFill/>
        </p:spPr>
        <p:txBody>
          <a:bodyPr vert="wordArtVert" rtlCol="0">
            <a:spAutoFit/>
          </a:bodyPr>
          <a:lstStyle/>
          <a:p>
            <a:r>
              <a:rPr lang="en-US" altLang="zh-CN" sz="135">
                <a:cs typeface="+mn-ea"/>
                <a:sym typeface="+mn-lt"/>
              </a:rPr>
              <a:t>e7d195523061f1c0c2b73831c94a3edc981f60e396d3e182073EE1468018468A7F192AE5E5CD515B6C3125F8AF6E4EE646174E8CF0B46FD19828DCE8CDA3B3A044A74F0E769C5FA8CB87AB6FC303C8BA3785FAC64AF542474BA5F9EB2A8BAF443F6B6A44C303FFC13CB1F317EC85E452F0B3C9F20C1D11E1D565FFE38EDC68CB92E3238B67264DF72DF26436476BF8BF</a:t>
            </a:r>
            <a:endParaRPr lang="zh-CN" altLang="en-US" sz="135">
              <a:cs typeface="+mn-ea"/>
              <a:sym typeface="+mn-lt"/>
            </a:endParaRPr>
          </a:p>
        </p:txBody>
      </p:sp>
      <p:sp>
        <p:nvSpPr>
          <p:cNvPr id="2" name="Rectangle 33"/>
          <p:cNvSpPr/>
          <p:nvPr>
            <p:custDataLst>
              <p:tags r:id="rId1"/>
            </p:custDataLst>
          </p:nvPr>
        </p:nvSpPr>
        <p:spPr>
          <a:xfrm>
            <a:off x="294005" y="123190"/>
            <a:ext cx="7715250" cy="650875"/>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2800" b="1" u="none" strike="noStrike" kern="0" cap="none" spc="0" normalizeH="0" baseline="0" noProof="0" dirty="0">
                <a:ln>
                  <a:noFill/>
                </a:ln>
                <a:solidFill>
                  <a:schemeClr val="bg1"/>
                </a:solidFill>
                <a:effectLst/>
                <a:uLnTx/>
                <a:uFillTx/>
                <a:cs typeface="+mn-ea"/>
                <a:sym typeface="+mn-lt"/>
              </a:rPr>
              <a:t>研究复现</a:t>
            </a:r>
            <a:r>
              <a:rPr kumimoji="0" lang="en-US" altLang="zh-CN" sz="2800" b="1" u="none" strike="noStrike" kern="0" cap="none" spc="0" normalizeH="0" baseline="0" noProof="0" dirty="0">
                <a:ln>
                  <a:noFill/>
                </a:ln>
                <a:solidFill>
                  <a:schemeClr val="bg1"/>
                </a:solidFill>
                <a:effectLst/>
                <a:uLnTx/>
                <a:uFillTx/>
                <a:cs typeface="+mn-ea"/>
                <a:sym typeface="+mn-lt"/>
              </a:rPr>
              <a:t>—</a:t>
            </a:r>
            <a:r>
              <a:rPr kumimoji="0" lang="zh-CN" altLang="en-US" sz="2800" b="1" u="none" strike="noStrike" kern="0" cap="none" spc="0" normalizeH="0" baseline="0" noProof="0" dirty="0">
                <a:ln>
                  <a:noFill/>
                </a:ln>
                <a:solidFill>
                  <a:schemeClr val="bg1"/>
                </a:solidFill>
                <a:effectLst/>
                <a:uLnTx/>
                <a:uFillTx/>
                <a:cs typeface="+mn-ea"/>
                <a:sym typeface="+mn-lt"/>
              </a:rPr>
              <a:t>数据整理、数据清洗</a:t>
            </a:r>
            <a:endParaRPr kumimoji="0" lang="en-US" altLang="zh-CN" sz="2800" b="1" u="none" strike="noStrike" kern="0" cap="none" spc="0" normalizeH="0" baseline="0" noProof="0" dirty="0">
              <a:ln>
                <a:noFill/>
              </a:ln>
              <a:solidFill>
                <a:schemeClr val="bg1"/>
              </a:solidFill>
              <a:effectLst/>
              <a:uLnTx/>
              <a:uFillTx/>
              <a:cs typeface="+mn-ea"/>
              <a:sym typeface="+mn-lt"/>
            </a:endParaRPr>
          </a:p>
        </p:txBody>
      </p:sp>
      <p:sp>
        <p:nvSpPr>
          <p:cNvPr id="8" name="Rectangle 33"/>
          <p:cNvSpPr/>
          <p:nvPr>
            <p:custDataLst>
              <p:tags r:id="rId2"/>
            </p:custDataLst>
          </p:nvPr>
        </p:nvSpPr>
        <p:spPr>
          <a:xfrm>
            <a:off x="294005" y="1332230"/>
            <a:ext cx="4112260" cy="450850"/>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b="1"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行为真实性反向计分、求均值</a:t>
            </a:r>
          </a:p>
        </p:txBody>
      </p:sp>
      <p:pic>
        <p:nvPicPr>
          <p:cNvPr id="9" name="图片 8"/>
          <p:cNvPicPr>
            <a:picLocks noChangeAspect="1"/>
          </p:cNvPicPr>
          <p:nvPr/>
        </p:nvPicPr>
        <p:blipFill>
          <a:blip r:embed="rId8"/>
          <a:stretch>
            <a:fillRect/>
          </a:stretch>
        </p:blipFill>
        <p:spPr>
          <a:xfrm>
            <a:off x="131445" y="1931035"/>
            <a:ext cx="4732020" cy="1223010"/>
          </a:xfrm>
          <a:prstGeom prst="rect">
            <a:avLst/>
          </a:prstGeom>
        </p:spPr>
      </p:pic>
      <p:sp>
        <p:nvSpPr>
          <p:cNvPr id="10" name="Rectangle 33"/>
          <p:cNvSpPr/>
          <p:nvPr>
            <p:custDataLst>
              <p:tags r:id="rId3"/>
            </p:custDataLst>
          </p:nvPr>
        </p:nvSpPr>
        <p:spPr>
          <a:xfrm>
            <a:off x="131445" y="3342005"/>
            <a:ext cx="4112260" cy="450850"/>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b="1"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被了解的感觉求均值</a:t>
            </a:r>
          </a:p>
        </p:txBody>
      </p:sp>
      <p:sp>
        <p:nvSpPr>
          <p:cNvPr id="11" name="Rectangle 33"/>
          <p:cNvSpPr/>
          <p:nvPr>
            <p:custDataLst>
              <p:tags r:id="rId4"/>
            </p:custDataLst>
          </p:nvPr>
        </p:nvSpPr>
        <p:spPr>
          <a:xfrm>
            <a:off x="6842125" y="5875655"/>
            <a:ext cx="4615815" cy="450850"/>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b="1"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大五人格、特质真实性反向计分、求均值</a:t>
            </a:r>
          </a:p>
        </p:txBody>
      </p:sp>
      <p:pic>
        <p:nvPicPr>
          <p:cNvPr id="12" name="图片 11"/>
          <p:cNvPicPr>
            <a:picLocks noChangeAspect="1"/>
          </p:cNvPicPr>
          <p:nvPr/>
        </p:nvPicPr>
        <p:blipFill>
          <a:blip r:embed="rId9"/>
          <a:stretch>
            <a:fillRect/>
          </a:stretch>
        </p:blipFill>
        <p:spPr>
          <a:xfrm>
            <a:off x="131445" y="3980815"/>
            <a:ext cx="4890135" cy="1296035"/>
          </a:xfrm>
          <a:prstGeom prst="rect">
            <a:avLst/>
          </a:prstGeom>
        </p:spPr>
      </p:pic>
      <p:pic>
        <p:nvPicPr>
          <p:cNvPr id="13" name="图片 12"/>
          <p:cNvPicPr>
            <a:picLocks noChangeAspect="1"/>
          </p:cNvPicPr>
          <p:nvPr/>
        </p:nvPicPr>
        <p:blipFill>
          <a:blip r:embed="rId10"/>
          <a:stretch>
            <a:fillRect/>
          </a:stretch>
        </p:blipFill>
        <p:spPr>
          <a:xfrm>
            <a:off x="7089775" y="772795"/>
            <a:ext cx="3693795" cy="2596515"/>
          </a:xfrm>
          <a:prstGeom prst="rect">
            <a:avLst/>
          </a:prstGeom>
        </p:spPr>
      </p:pic>
      <p:pic>
        <p:nvPicPr>
          <p:cNvPr id="16" name="图片 15"/>
          <p:cNvPicPr>
            <a:picLocks noChangeAspect="1"/>
          </p:cNvPicPr>
          <p:nvPr/>
        </p:nvPicPr>
        <p:blipFill>
          <a:blip r:embed="rId11"/>
          <a:stretch>
            <a:fillRect/>
          </a:stretch>
        </p:blipFill>
        <p:spPr>
          <a:xfrm>
            <a:off x="5928360" y="3636645"/>
            <a:ext cx="5764530" cy="1971675"/>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8ca43da6-dce8-452c-af12-30b38c743709"/>
  <p:tag name="COMMONDATA" val="eyJoZGlkIjoiMDdjYjEwZjVlMThjMTkyNjg3OWYzNzY3ZTgyNGRiOTk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PA" val="v4.0.0"/>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PA" val="v4.0.0"/>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PA" val="v4.0.0"/>
</p:tagLst>
</file>

<file path=ppt/tags/tag57.xml><?xml version="1.0" encoding="utf-8"?>
<p:tagLst xmlns:a="http://schemas.openxmlformats.org/drawingml/2006/main" xmlns:r="http://schemas.openxmlformats.org/officeDocument/2006/relationships" xmlns:p="http://schemas.openxmlformats.org/presentationml/2006/main">
  <p:tag name="PA" val="v4.0.0"/>
</p:tagLst>
</file>

<file path=ppt/tags/tag6.xml><?xml version="1.0" encoding="utf-8"?>
<p:tagLst xmlns:a="http://schemas.openxmlformats.org/drawingml/2006/main" xmlns:r="http://schemas.openxmlformats.org/officeDocument/2006/relationships" xmlns:p="http://schemas.openxmlformats.org/presentationml/2006/main">
  <p:tag name="KSO_WM_UNIT_TABLE_BEAUTIFY" val="smartTable{ea835def-df5a-4afd-9460-7b81e8543119}"/>
  <p:tag name="TABLE_ENDDRAG_ORIGIN_RECT" val="287*112"/>
  <p:tag name="TABLE_ENDDRAG_RECT" val="630*233*287*112"/>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x5wn4r3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
  <a:themeElements>
    <a:clrScheme name="自定义 3436">
      <a:dk1>
        <a:sysClr val="windowText" lastClr="000000"/>
      </a:dk1>
      <a:lt1>
        <a:sysClr val="window" lastClr="FFFFFF"/>
      </a:lt1>
      <a:dk2>
        <a:srgbClr val="1F497D"/>
      </a:dk2>
      <a:lt2>
        <a:srgbClr val="EEECE1"/>
      </a:lt2>
      <a:accent1>
        <a:srgbClr val="76593A"/>
      </a:accent1>
      <a:accent2>
        <a:srgbClr val="76593A"/>
      </a:accent2>
      <a:accent3>
        <a:srgbClr val="76593A"/>
      </a:accent3>
      <a:accent4>
        <a:srgbClr val="76593A"/>
      </a:accent4>
      <a:accent5>
        <a:srgbClr val="76593A"/>
      </a:accent5>
      <a:accent6>
        <a:srgbClr val="76593A"/>
      </a:accent6>
      <a:hlink>
        <a:srgbClr val="76593A"/>
      </a:hlink>
      <a:folHlink>
        <a:srgbClr val="76593A"/>
      </a:folHlink>
    </a:clrScheme>
    <a:fontScheme name="x5wn4r3e">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第一PPT，www.1ppt.com   ">
  <a:themeElements>
    <a:clrScheme name="White">
      <a:dk1>
        <a:srgbClr val="24282B"/>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x5wn4r3e">
      <a:majorFont>
        <a:latin typeface="微软雅黑"/>
        <a:ea typeface="微软雅黑"/>
        <a:cs typeface=""/>
      </a:majorFont>
      <a:minorFont>
        <a:latin typeface="微软雅黑"/>
        <a:ea typeface="微软雅黑"/>
        <a:cs typefac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2000" b="0" i="0" u="none" strike="noStrike" cap="none" spc="0" normalizeH="0" baseline="0">
            <a:ln>
              <a:noFill/>
            </a:ln>
            <a:solidFill>
              <a:srgbClr val="24282B"/>
            </a:solidFill>
            <a:effectLst/>
            <a:uFillTx/>
            <a:latin typeface="+mn-lt"/>
            <a:ea typeface="+mn-ea"/>
            <a:cs typeface="+mn-cs"/>
            <a:sym typeface="Open Sans"/>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x5wn4r3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2750</Words>
  <Application>Microsoft Office PowerPoint</Application>
  <PresentationFormat>宽屏</PresentationFormat>
  <Paragraphs>252</Paragraphs>
  <Slides>21</Slides>
  <Notes>21</Notes>
  <HiddenSlides>1</HiddenSlides>
  <MMClips>0</MMClips>
  <ScaleCrop>false</ScaleCrop>
  <HeadingPairs>
    <vt:vector size="6" baseType="variant">
      <vt:variant>
        <vt:lpstr>已用的字体</vt:lpstr>
      </vt:variant>
      <vt:variant>
        <vt:i4>8</vt:i4>
      </vt:variant>
      <vt:variant>
        <vt:lpstr>主题</vt:lpstr>
      </vt:variant>
      <vt:variant>
        <vt:i4>4</vt:i4>
      </vt:variant>
      <vt:variant>
        <vt:lpstr>幻灯片标题</vt:lpstr>
      </vt:variant>
      <vt:variant>
        <vt:i4>21</vt:i4>
      </vt:variant>
    </vt:vector>
  </HeadingPairs>
  <TitlesOfParts>
    <vt:vector size="33" baseType="lpstr">
      <vt:lpstr>Helvetica Light</vt:lpstr>
      <vt:lpstr>Nexa Bold</vt:lpstr>
      <vt:lpstr>等线</vt:lpstr>
      <vt:lpstr>微软雅黑</vt:lpstr>
      <vt:lpstr>Arial</vt:lpstr>
      <vt:lpstr>Helvetica</vt:lpstr>
      <vt:lpstr>Montserrat</vt:lpstr>
      <vt:lpstr>Montserrat Light</vt:lpstr>
      <vt:lpstr>第一PPT，www.1ppt.com</vt:lpstr>
      <vt:lpstr>第一PPT，www.1ppt.com </vt:lpstr>
      <vt:lpstr>第一PPT，www.1ppt.com   </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新品研讨会</dc:title>
  <dc:creator>第一PPT</dc:creator>
  <cp:keywords>www.1ppt.com</cp:keywords>
  <dc:description>www.1ppt.com</dc:description>
  <cp:lastModifiedBy>Mingchu Wang</cp:lastModifiedBy>
  <cp:revision>36</cp:revision>
  <dcterms:created xsi:type="dcterms:W3CDTF">2019-03-28T06:47:00Z</dcterms:created>
  <dcterms:modified xsi:type="dcterms:W3CDTF">2023-06-26T14:32:14Z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75018C43035347C18F0E447D04E1F644_12</vt:lpwstr>
  </property>
  <property fmtid="{D5CDD505-2E9C-101B-9397-08002B2CF9AE}" pid="3" name="KSOProductBuildVer">
    <vt:lpwstr>2052-11.1.0.14309</vt:lpwstr>
  </property>
</Properties>
</file>