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1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8" r:id="rId4"/>
    <p:sldId id="258" r:id="rId5"/>
    <p:sldId id="257" r:id="rId6"/>
    <p:sldId id="270" r:id="rId8"/>
    <p:sldId id="287" r:id="rId9"/>
    <p:sldId id="288" r:id="rId10"/>
    <p:sldId id="277" r:id="rId11"/>
    <p:sldId id="271" r:id="rId12"/>
    <p:sldId id="289" r:id="rId13"/>
    <p:sldId id="302" r:id="rId14"/>
    <p:sldId id="274" r:id="rId15"/>
    <p:sldId id="276" r:id="rId16"/>
    <p:sldId id="278" r:id="rId17"/>
    <p:sldId id="279" r:id="rId18"/>
    <p:sldId id="26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D99"/>
    <a:srgbClr val="37B176"/>
    <a:srgbClr val="B3E09D"/>
    <a:srgbClr val="7C9E34"/>
    <a:srgbClr val="50C535"/>
    <a:srgbClr val="78F26F"/>
    <a:srgbClr val="FFFFFF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68" y="60"/>
      </p:cViewPr>
      <p:guideLst>
        <p:guide orient="horz" pos="21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25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1173B-8BBA-4F0E-AE08-333A9ABF9455}" type="doc">
      <dgm:prSet loTypeId="urn:microsoft.com/office/officeart/2005/8/layout/cycle4" loCatId="matrix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D942547F-A7E6-4C0E-B493-B6829189E6F8}">
      <dgm:prSet phldrT="[文本]"/>
      <dgm:spPr/>
      <dgm:t>
        <a:bodyPr/>
        <a:lstStyle/>
        <a:p>
          <a:r>
            <a:rPr lang="zh-CN" altLang="en-US" dirty="0"/>
            <a:t>引言</a:t>
          </a:r>
        </a:p>
      </dgm:t>
    </dgm:pt>
    <dgm:pt modelId="{ED0BB770-75CC-4336-8C98-32EF230BF990}" cxnId="{53FB5BC2-07E0-4974-ADA5-CC75559CF794}" type="parTrans">
      <dgm:prSet/>
      <dgm:spPr/>
      <dgm:t>
        <a:bodyPr/>
        <a:lstStyle/>
        <a:p>
          <a:endParaRPr lang="zh-CN" altLang="en-US"/>
        </a:p>
      </dgm:t>
    </dgm:pt>
    <dgm:pt modelId="{FDD304EC-73D8-425A-A5BE-6F8EF4795BE2}" cxnId="{53FB5BC2-07E0-4974-ADA5-CC75559CF794}" type="sibTrans">
      <dgm:prSet/>
      <dgm:spPr/>
      <dgm:t>
        <a:bodyPr/>
        <a:lstStyle/>
        <a:p>
          <a:endParaRPr lang="zh-CN" altLang="en-US"/>
        </a:p>
      </dgm:t>
    </dgm:pt>
    <dgm:pt modelId="{59B87305-6AF8-4405-A9FA-ADD13FE119C3}">
      <dgm:prSet phldrT="[文本]"/>
      <dgm:spPr/>
      <dgm:t>
        <a:bodyPr/>
        <a:lstStyle/>
        <a:p>
          <a:r>
            <a:rPr lang="zh-CN" altLang="en-US" dirty="0"/>
            <a:t>整合补充</a:t>
          </a:r>
        </a:p>
      </dgm:t>
    </dgm:pt>
    <dgm:pt modelId="{835964D6-9148-4AF5-90BA-C88975A9375E}" cxnId="{D7054984-30FE-4E65-B207-34B0F3EFA79B}" type="parTrans">
      <dgm:prSet/>
      <dgm:spPr/>
      <dgm:t>
        <a:bodyPr/>
        <a:lstStyle/>
        <a:p>
          <a:endParaRPr lang="zh-CN" altLang="en-US"/>
        </a:p>
      </dgm:t>
    </dgm:pt>
    <dgm:pt modelId="{DD3BCCCD-E2AE-4E28-A7C1-C2FD485F1B2C}" cxnId="{D7054984-30FE-4E65-B207-34B0F3EFA79B}" type="sibTrans">
      <dgm:prSet/>
      <dgm:spPr/>
      <dgm:t>
        <a:bodyPr/>
        <a:lstStyle/>
        <a:p>
          <a:endParaRPr lang="zh-CN" altLang="en-US"/>
        </a:p>
      </dgm:t>
    </dgm:pt>
    <dgm:pt modelId="{A093B3AF-7FEC-401B-8948-50050C0747B6}">
      <dgm:prSet phldrT="[文本]"/>
      <dgm:spPr/>
      <dgm:t>
        <a:bodyPr/>
        <a:lstStyle/>
        <a:p>
          <a:r>
            <a:rPr lang="zh-CN" altLang="en-US" dirty="0"/>
            <a:t>方法</a:t>
          </a:r>
        </a:p>
      </dgm:t>
    </dgm:pt>
    <dgm:pt modelId="{1EF80983-FC0D-435D-9FC2-6FC69AB0C785}" cxnId="{CEDAC4AA-00ED-43A8-96DF-875373E4AF94}" type="parTrans">
      <dgm:prSet/>
      <dgm:spPr/>
      <dgm:t>
        <a:bodyPr/>
        <a:lstStyle/>
        <a:p>
          <a:endParaRPr lang="zh-CN" altLang="en-US"/>
        </a:p>
      </dgm:t>
    </dgm:pt>
    <dgm:pt modelId="{4053CA07-A21E-48B6-8393-73CB793E2FCF}" cxnId="{CEDAC4AA-00ED-43A8-96DF-875373E4AF94}" type="sibTrans">
      <dgm:prSet/>
      <dgm:spPr/>
      <dgm:t>
        <a:bodyPr/>
        <a:lstStyle/>
        <a:p>
          <a:endParaRPr lang="zh-CN" altLang="en-US"/>
        </a:p>
      </dgm:t>
    </dgm:pt>
    <dgm:pt modelId="{D7D275B9-E8B7-4C80-A9BE-90EF8081DF48}">
      <dgm:prSet phldrT="[文本]"/>
      <dgm:spPr/>
      <dgm:t>
        <a:bodyPr/>
        <a:lstStyle/>
        <a:p>
          <a:r>
            <a:rPr lang="zh-CN" altLang="en-US" dirty="0"/>
            <a:t>原文献领读</a:t>
          </a:r>
        </a:p>
      </dgm:t>
    </dgm:pt>
    <dgm:pt modelId="{51C6FE59-D8B6-41CF-B106-2DCFFED07B23}" cxnId="{3BBFE540-266A-4BA4-95D1-563B82637F20}" type="parTrans">
      <dgm:prSet/>
      <dgm:spPr/>
      <dgm:t>
        <a:bodyPr/>
        <a:lstStyle/>
        <a:p>
          <a:endParaRPr lang="zh-CN" altLang="en-US"/>
        </a:p>
      </dgm:t>
    </dgm:pt>
    <dgm:pt modelId="{7EF19EFF-38E1-42F4-8529-5879CC537FCC}" cxnId="{3BBFE540-266A-4BA4-95D1-563B82637F20}" type="sibTrans">
      <dgm:prSet/>
      <dgm:spPr/>
      <dgm:t>
        <a:bodyPr/>
        <a:lstStyle/>
        <a:p>
          <a:endParaRPr lang="zh-CN" altLang="en-US"/>
        </a:p>
      </dgm:t>
    </dgm:pt>
    <dgm:pt modelId="{0BF7079B-8E44-44F7-AB8A-CBF1CE0D0555}">
      <dgm:prSet phldrT="[文本]"/>
      <dgm:spPr/>
      <dgm:t>
        <a:bodyPr/>
        <a:lstStyle/>
        <a:p>
          <a:r>
            <a:rPr lang="zh-CN" altLang="en-US" dirty="0"/>
            <a:t>讨论</a:t>
          </a:r>
        </a:p>
      </dgm:t>
    </dgm:pt>
    <dgm:pt modelId="{97925D49-557A-4F1B-9FF4-5674B5D4A08D}" cxnId="{977FF733-7CA1-4EC9-B6F2-7A1BE55D95D5}" type="parTrans">
      <dgm:prSet/>
      <dgm:spPr/>
      <dgm:t>
        <a:bodyPr/>
        <a:lstStyle/>
        <a:p>
          <a:endParaRPr lang="zh-CN" altLang="en-US"/>
        </a:p>
      </dgm:t>
    </dgm:pt>
    <dgm:pt modelId="{3DE3675F-DEE7-41FC-87EA-D3BB4D71E887}" cxnId="{977FF733-7CA1-4EC9-B6F2-7A1BE55D95D5}" type="sibTrans">
      <dgm:prSet/>
      <dgm:spPr/>
      <dgm:t>
        <a:bodyPr/>
        <a:lstStyle/>
        <a:p>
          <a:endParaRPr lang="zh-CN" altLang="en-US"/>
        </a:p>
      </dgm:t>
    </dgm:pt>
    <dgm:pt modelId="{4516BAC8-86B7-4BC3-A782-DB1AC5F55B7E}">
      <dgm:prSet phldrT="[文本]"/>
      <dgm:spPr/>
      <dgm:t>
        <a:bodyPr/>
        <a:lstStyle/>
        <a:p>
          <a:r>
            <a:rPr lang="zh-CN" altLang="en-US" dirty="0"/>
            <a:t>改进代码</a:t>
          </a:r>
        </a:p>
      </dgm:t>
    </dgm:pt>
    <dgm:pt modelId="{A47A0B21-0DE0-470B-AA5D-AD338081DDC1}" cxnId="{56586358-87F5-4CFC-B198-9B9EF66941E7}" type="parTrans">
      <dgm:prSet/>
      <dgm:spPr/>
      <dgm:t>
        <a:bodyPr/>
        <a:lstStyle/>
        <a:p>
          <a:endParaRPr lang="zh-CN" altLang="en-US"/>
        </a:p>
      </dgm:t>
    </dgm:pt>
    <dgm:pt modelId="{FED14FAB-0B3F-4B3F-AFDC-289A6E54F5E8}" cxnId="{56586358-87F5-4CFC-B198-9B9EF66941E7}" type="sibTrans">
      <dgm:prSet/>
      <dgm:spPr/>
      <dgm:t>
        <a:bodyPr/>
        <a:lstStyle/>
        <a:p>
          <a:endParaRPr lang="zh-CN" altLang="en-US"/>
        </a:p>
      </dgm:t>
    </dgm:pt>
    <dgm:pt modelId="{F8A525B7-DD3C-4B92-91B8-13DFA63CFE58}">
      <dgm:prSet phldrT="[文本]"/>
      <dgm:spPr/>
      <dgm:t>
        <a:bodyPr/>
        <a:lstStyle/>
        <a:p>
          <a:r>
            <a:rPr lang="zh-CN" altLang="en-US" dirty="0"/>
            <a:t>结果</a:t>
          </a:r>
        </a:p>
      </dgm:t>
    </dgm:pt>
    <dgm:pt modelId="{D35E6C04-4024-4629-BFFF-E471339566ED}" cxnId="{FC3FB922-9817-4A13-8F5E-5A144AE68506}" type="parTrans">
      <dgm:prSet/>
      <dgm:spPr/>
      <dgm:t>
        <a:bodyPr/>
        <a:lstStyle/>
        <a:p>
          <a:endParaRPr lang="zh-CN" altLang="en-US"/>
        </a:p>
      </dgm:t>
    </dgm:pt>
    <dgm:pt modelId="{B204212F-E324-4FA8-BC55-4489A9D239A7}" cxnId="{FC3FB922-9817-4A13-8F5E-5A144AE68506}" type="sibTrans">
      <dgm:prSet/>
      <dgm:spPr/>
      <dgm:t>
        <a:bodyPr/>
        <a:lstStyle/>
        <a:p>
          <a:endParaRPr lang="zh-CN" altLang="en-US"/>
        </a:p>
      </dgm:t>
    </dgm:pt>
    <dgm:pt modelId="{DA797299-CA6A-41F6-B0BD-BA36A08EAD34}">
      <dgm:prSet phldrT="[文本]"/>
      <dgm:spPr/>
      <dgm:t>
        <a:bodyPr/>
        <a:lstStyle/>
        <a:p>
          <a:r>
            <a:rPr lang="zh-CN" altLang="en-US" dirty="0"/>
            <a:t>数据结构梳理</a:t>
          </a:r>
        </a:p>
      </dgm:t>
    </dgm:pt>
    <dgm:pt modelId="{148C0512-6AD5-4576-AEA9-C39FAFFD9456}" cxnId="{A6593C08-2472-47C7-971A-AF2B759DA9EF}" type="parTrans">
      <dgm:prSet/>
      <dgm:spPr/>
      <dgm:t>
        <a:bodyPr/>
        <a:lstStyle/>
        <a:p>
          <a:endParaRPr lang="zh-CN" altLang="en-US"/>
        </a:p>
      </dgm:t>
    </dgm:pt>
    <dgm:pt modelId="{25074DF9-279C-4D6A-97EA-220015D8DEB6}" cxnId="{A6593C08-2472-47C7-971A-AF2B759DA9EF}" type="sibTrans">
      <dgm:prSet/>
      <dgm:spPr/>
      <dgm:t>
        <a:bodyPr/>
        <a:lstStyle/>
        <a:p>
          <a:endParaRPr lang="zh-CN" altLang="en-US"/>
        </a:p>
      </dgm:t>
    </dgm:pt>
    <dgm:pt modelId="{7BC6400B-0992-4EAD-BD6B-EF3343351F16}">
      <dgm:prSet phldrT="[文本]"/>
      <dgm:spPr/>
      <dgm:t>
        <a:bodyPr/>
        <a:lstStyle/>
        <a:p>
          <a:r>
            <a:rPr lang="en-US" altLang="zh-CN" dirty="0"/>
            <a:t>PPT</a:t>
          </a:r>
          <a:r>
            <a:rPr lang="zh-CN" altLang="en-US" dirty="0"/>
            <a:t>制作与汇报</a:t>
          </a:r>
        </a:p>
      </dgm:t>
    </dgm:pt>
    <dgm:pt modelId="{9DC8A3CD-3850-4410-BB13-9C716A36AB35}" cxnId="{17EDA96B-87D4-4F21-A976-E174C114B07B}" type="parTrans">
      <dgm:prSet/>
      <dgm:spPr/>
      <dgm:t>
        <a:bodyPr/>
        <a:lstStyle/>
        <a:p>
          <a:endParaRPr lang="zh-CN" altLang="en-US"/>
        </a:p>
      </dgm:t>
    </dgm:pt>
    <dgm:pt modelId="{1940B377-42F9-4DA8-85B8-810A706A50B9}" cxnId="{17EDA96B-87D4-4F21-A976-E174C114B07B}" type="sibTrans">
      <dgm:prSet/>
      <dgm:spPr/>
      <dgm:t>
        <a:bodyPr/>
        <a:lstStyle/>
        <a:p>
          <a:endParaRPr lang="zh-CN" altLang="en-US"/>
        </a:p>
      </dgm:t>
    </dgm:pt>
    <dgm:pt modelId="{D4CF735D-1B70-4BE2-826A-A38A1F0ED356}">
      <dgm:prSet phldrT="[文本]"/>
      <dgm:spPr/>
      <dgm:t>
        <a:bodyPr/>
        <a:lstStyle/>
        <a:p>
          <a:r>
            <a:rPr lang="zh-CN" altLang="en-US" dirty="0"/>
            <a:t>代码领读</a:t>
          </a:r>
        </a:p>
      </dgm:t>
    </dgm:pt>
    <dgm:pt modelId="{27261347-2592-4700-88B0-3C473061C5F7}" cxnId="{5AD7DD3E-F022-4CF0-AE1A-8BF6DAC8EB37}" type="parTrans">
      <dgm:prSet/>
      <dgm:spPr/>
      <dgm:t>
        <a:bodyPr/>
        <a:lstStyle/>
        <a:p>
          <a:endParaRPr lang="zh-CN" altLang="en-US"/>
        </a:p>
      </dgm:t>
    </dgm:pt>
    <dgm:pt modelId="{A19495BE-9065-4946-AD35-08274FAAD3A3}" cxnId="{5AD7DD3E-F022-4CF0-AE1A-8BF6DAC8EB37}" type="sibTrans">
      <dgm:prSet/>
      <dgm:spPr/>
      <dgm:t>
        <a:bodyPr/>
        <a:lstStyle/>
        <a:p>
          <a:endParaRPr lang="zh-CN" altLang="en-US"/>
        </a:p>
      </dgm:t>
    </dgm:pt>
    <dgm:pt modelId="{E94B271C-0335-4615-9FFC-26C16BFC02EC}">
      <dgm:prSet phldrT="[文本]"/>
      <dgm:spPr/>
      <dgm:t>
        <a:bodyPr/>
        <a:lstStyle/>
        <a:p>
          <a:r>
            <a:rPr lang="zh-CN" altLang="en-US" dirty="0"/>
            <a:t>思路梳理</a:t>
          </a:r>
        </a:p>
      </dgm:t>
    </dgm:pt>
    <dgm:pt modelId="{EB6A1A77-71AA-494C-AF88-7149575108C5}" cxnId="{25258BDE-0EB1-49D0-8A52-A45F7C2B8B44}" type="parTrans">
      <dgm:prSet/>
      <dgm:spPr/>
      <dgm:t>
        <a:bodyPr/>
        <a:lstStyle/>
        <a:p>
          <a:endParaRPr lang="zh-CN" altLang="en-US"/>
        </a:p>
      </dgm:t>
    </dgm:pt>
    <dgm:pt modelId="{3175BA79-882E-4030-B060-A288F37A7A81}" cxnId="{25258BDE-0EB1-49D0-8A52-A45F7C2B8B44}" type="sibTrans">
      <dgm:prSet/>
      <dgm:spPr/>
      <dgm:t>
        <a:bodyPr/>
        <a:lstStyle/>
        <a:p>
          <a:endParaRPr lang="zh-CN" altLang="en-US"/>
        </a:p>
      </dgm:t>
    </dgm:pt>
    <dgm:pt modelId="{03AF60E1-36BB-4F90-89AA-42FA204BD664}">
      <dgm:prSet phldrT="[文本]"/>
      <dgm:spPr/>
      <dgm:t>
        <a:bodyPr/>
        <a:lstStyle/>
        <a:p>
          <a:r>
            <a:rPr lang="zh-CN" altLang="en-US" dirty="0"/>
            <a:t>进一步明确思路</a:t>
          </a:r>
        </a:p>
      </dgm:t>
    </dgm:pt>
    <dgm:pt modelId="{F6228DDD-DA3E-4E99-A973-F5C8214E6610}" cxnId="{D4A9DB70-2205-4DB0-8974-648133F8AD0D}" type="parTrans">
      <dgm:prSet/>
      <dgm:spPr/>
      <dgm:t>
        <a:bodyPr/>
        <a:lstStyle/>
        <a:p>
          <a:endParaRPr lang="zh-CN" altLang="en-US"/>
        </a:p>
      </dgm:t>
    </dgm:pt>
    <dgm:pt modelId="{E7CFDEFE-4A55-49C7-9588-0D78ABC819B2}" cxnId="{D4A9DB70-2205-4DB0-8974-648133F8AD0D}" type="sibTrans">
      <dgm:prSet/>
      <dgm:spPr/>
      <dgm:t>
        <a:bodyPr/>
        <a:lstStyle/>
        <a:p>
          <a:endParaRPr lang="zh-CN" altLang="en-US"/>
        </a:p>
      </dgm:t>
    </dgm:pt>
    <dgm:pt modelId="{72BEFF11-78A0-48AD-A3D1-0549C5432C51}" type="pres">
      <dgm:prSet presAssocID="{ADF1173B-8BBA-4F0E-AE08-333A9ABF945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EF94E56-FA61-41C6-8CF9-18950C0F5D78}" type="pres">
      <dgm:prSet presAssocID="{ADF1173B-8BBA-4F0E-AE08-333A9ABF9455}" presName="children" presStyleCnt="0"/>
      <dgm:spPr/>
    </dgm:pt>
    <dgm:pt modelId="{8950D033-C4A9-4C2F-9B2C-BDE9438AF7F8}" type="pres">
      <dgm:prSet presAssocID="{ADF1173B-8BBA-4F0E-AE08-333A9ABF9455}" presName="child1group" presStyleCnt="0"/>
      <dgm:spPr/>
    </dgm:pt>
    <dgm:pt modelId="{956A2802-6D50-4CFC-BF6E-C132C37064F2}" type="pres">
      <dgm:prSet presAssocID="{ADF1173B-8BBA-4F0E-AE08-333A9ABF9455}" presName="child1" presStyleLbl="bgAcc1" presStyleIdx="0" presStyleCnt="4"/>
      <dgm:spPr/>
    </dgm:pt>
    <dgm:pt modelId="{A3F75748-4827-4E4F-B9FC-83EDC555A1AE}" type="pres">
      <dgm:prSet presAssocID="{ADF1173B-8BBA-4F0E-AE08-333A9ABF9455}" presName="child1Text" presStyleLbl="bgAcc1" presStyleIdx="0" presStyleCnt="4">
        <dgm:presLayoutVars>
          <dgm:bulletEnabled val="1"/>
        </dgm:presLayoutVars>
      </dgm:prSet>
      <dgm:spPr/>
    </dgm:pt>
    <dgm:pt modelId="{F62522A4-8193-4D90-B3E8-3263274B964D}" type="pres">
      <dgm:prSet presAssocID="{ADF1173B-8BBA-4F0E-AE08-333A9ABF9455}" presName="child2group" presStyleCnt="0"/>
      <dgm:spPr/>
    </dgm:pt>
    <dgm:pt modelId="{EC7E2EAB-584F-4DA6-9602-83328F28F89D}" type="pres">
      <dgm:prSet presAssocID="{ADF1173B-8BBA-4F0E-AE08-333A9ABF9455}" presName="child2" presStyleLbl="bgAcc1" presStyleIdx="1" presStyleCnt="4"/>
      <dgm:spPr/>
    </dgm:pt>
    <dgm:pt modelId="{51CEC3C1-A6EB-4F8B-97D4-414CDFD8A31F}" type="pres">
      <dgm:prSet presAssocID="{ADF1173B-8BBA-4F0E-AE08-333A9ABF9455}" presName="child2Text" presStyleLbl="bgAcc1" presStyleIdx="1" presStyleCnt="4">
        <dgm:presLayoutVars>
          <dgm:bulletEnabled val="1"/>
        </dgm:presLayoutVars>
      </dgm:prSet>
      <dgm:spPr/>
    </dgm:pt>
    <dgm:pt modelId="{CB3D5BFB-E207-4C49-A219-C6321F8D241D}" type="pres">
      <dgm:prSet presAssocID="{ADF1173B-8BBA-4F0E-AE08-333A9ABF9455}" presName="child3group" presStyleCnt="0"/>
      <dgm:spPr/>
    </dgm:pt>
    <dgm:pt modelId="{7F0BAD22-2719-4FA3-92A7-5DC967CE1673}" type="pres">
      <dgm:prSet presAssocID="{ADF1173B-8BBA-4F0E-AE08-333A9ABF9455}" presName="child3" presStyleLbl="bgAcc1" presStyleIdx="2" presStyleCnt="4"/>
      <dgm:spPr/>
    </dgm:pt>
    <dgm:pt modelId="{2FFEBF17-E4F3-46B8-9BE6-D20477127055}" type="pres">
      <dgm:prSet presAssocID="{ADF1173B-8BBA-4F0E-AE08-333A9ABF9455}" presName="child3Text" presStyleLbl="bgAcc1" presStyleIdx="2" presStyleCnt="4">
        <dgm:presLayoutVars>
          <dgm:bulletEnabled val="1"/>
        </dgm:presLayoutVars>
      </dgm:prSet>
      <dgm:spPr/>
    </dgm:pt>
    <dgm:pt modelId="{6AC8E6B0-6AD5-47D7-9651-89D945BEEF33}" type="pres">
      <dgm:prSet presAssocID="{ADF1173B-8BBA-4F0E-AE08-333A9ABF9455}" presName="child4group" presStyleCnt="0"/>
      <dgm:spPr/>
    </dgm:pt>
    <dgm:pt modelId="{9F1641D7-EB40-435D-8556-E9BEA66AFCDB}" type="pres">
      <dgm:prSet presAssocID="{ADF1173B-8BBA-4F0E-AE08-333A9ABF9455}" presName="child4" presStyleLbl="bgAcc1" presStyleIdx="3" presStyleCnt="4"/>
      <dgm:spPr/>
    </dgm:pt>
    <dgm:pt modelId="{A8FF5AF8-DDE5-4C8E-A80B-58E76F2A298E}" type="pres">
      <dgm:prSet presAssocID="{ADF1173B-8BBA-4F0E-AE08-333A9ABF9455}" presName="child4Text" presStyleLbl="bgAcc1" presStyleIdx="3" presStyleCnt="4">
        <dgm:presLayoutVars>
          <dgm:bulletEnabled val="1"/>
        </dgm:presLayoutVars>
      </dgm:prSet>
      <dgm:spPr/>
    </dgm:pt>
    <dgm:pt modelId="{154A0AD2-3167-49AC-8694-B5A30141CA0B}" type="pres">
      <dgm:prSet presAssocID="{ADF1173B-8BBA-4F0E-AE08-333A9ABF9455}" presName="childPlaceholder" presStyleCnt="0"/>
      <dgm:spPr/>
    </dgm:pt>
    <dgm:pt modelId="{B6B9179B-93E1-47B1-80FF-0356438BD163}" type="pres">
      <dgm:prSet presAssocID="{ADF1173B-8BBA-4F0E-AE08-333A9ABF9455}" presName="circle" presStyleCnt="0"/>
      <dgm:spPr/>
    </dgm:pt>
    <dgm:pt modelId="{89ABE6E5-92CE-4DC4-AB11-A9576DDF7B60}" type="pres">
      <dgm:prSet presAssocID="{ADF1173B-8BBA-4F0E-AE08-333A9ABF945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0545743-3946-41A9-87C1-551B020A2FBF}" type="pres">
      <dgm:prSet presAssocID="{ADF1173B-8BBA-4F0E-AE08-333A9ABF945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F71DB45-1340-4426-B488-4991ADBD50FB}" type="pres">
      <dgm:prSet presAssocID="{ADF1173B-8BBA-4F0E-AE08-333A9ABF945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686FBAA-751A-4FAD-91B0-173A8EBA9718}" type="pres">
      <dgm:prSet presAssocID="{ADF1173B-8BBA-4F0E-AE08-333A9ABF945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7F8D68F-5BBD-4B65-9D62-F069ACB39513}" type="pres">
      <dgm:prSet presAssocID="{ADF1173B-8BBA-4F0E-AE08-333A9ABF9455}" presName="quadrantPlaceholder" presStyleCnt="0"/>
      <dgm:spPr/>
    </dgm:pt>
    <dgm:pt modelId="{6DE6EE04-CD5B-47C7-A587-294E39C53BFF}" type="pres">
      <dgm:prSet presAssocID="{ADF1173B-8BBA-4F0E-AE08-333A9ABF9455}" presName="center1" presStyleLbl="fgShp" presStyleIdx="0" presStyleCnt="2"/>
      <dgm:spPr/>
    </dgm:pt>
    <dgm:pt modelId="{E05E5373-CB4A-429A-9CED-69AC7E7FE670}" type="pres">
      <dgm:prSet presAssocID="{ADF1173B-8BBA-4F0E-AE08-333A9ABF9455}" presName="center2" presStyleLbl="fgShp" presStyleIdx="1" presStyleCnt="2"/>
      <dgm:spPr/>
    </dgm:pt>
  </dgm:ptLst>
  <dgm:cxnLst>
    <dgm:cxn modelId="{A6593C08-2472-47C7-971A-AF2B759DA9EF}" srcId="{F8A525B7-DD3C-4B92-91B8-13DFA63CFE58}" destId="{DA797299-CA6A-41F6-B0BD-BA36A08EAD34}" srcOrd="0" destOrd="0" parTransId="{148C0512-6AD5-4576-AEA9-C39FAFFD9456}" sibTransId="{25074DF9-279C-4D6A-97EA-220015D8DEB6}"/>
    <dgm:cxn modelId="{3A0E4D20-A255-4A8A-8C9B-9A72ED5C8AA7}" type="presOf" srcId="{D942547F-A7E6-4C0E-B493-B6829189E6F8}" destId="{89ABE6E5-92CE-4DC4-AB11-A9576DDF7B60}" srcOrd="0" destOrd="0" presId="urn:microsoft.com/office/officeart/2005/8/layout/cycle4"/>
    <dgm:cxn modelId="{FC3FB922-9817-4A13-8F5E-5A144AE68506}" srcId="{ADF1173B-8BBA-4F0E-AE08-333A9ABF9455}" destId="{F8A525B7-DD3C-4B92-91B8-13DFA63CFE58}" srcOrd="3" destOrd="0" parTransId="{D35E6C04-4024-4629-BFFF-E471339566ED}" sibTransId="{B204212F-E324-4FA8-BC55-4489A9D239A7}"/>
    <dgm:cxn modelId="{45F0EE2A-1B48-48EF-844C-6B8D065589A8}" type="presOf" srcId="{0BF7079B-8E44-44F7-AB8A-CBF1CE0D0555}" destId="{9F71DB45-1340-4426-B488-4991ADBD50FB}" srcOrd="0" destOrd="0" presId="urn:microsoft.com/office/officeart/2005/8/layout/cycle4"/>
    <dgm:cxn modelId="{7B77AD2D-5191-43C9-B9DB-0F8C45098779}" type="presOf" srcId="{A093B3AF-7FEC-401B-8948-50050C0747B6}" destId="{C0545743-3946-41A9-87C1-551B020A2FBF}" srcOrd="0" destOrd="0" presId="urn:microsoft.com/office/officeart/2005/8/layout/cycle4"/>
    <dgm:cxn modelId="{977FF733-7CA1-4EC9-B6F2-7A1BE55D95D5}" srcId="{ADF1173B-8BBA-4F0E-AE08-333A9ABF9455}" destId="{0BF7079B-8E44-44F7-AB8A-CBF1CE0D0555}" srcOrd="2" destOrd="0" parTransId="{97925D49-557A-4F1B-9FF4-5674B5D4A08D}" sibTransId="{3DE3675F-DEE7-41FC-87EA-D3BB4D71E887}"/>
    <dgm:cxn modelId="{5AD7DD3E-F022-4CF0-AE1A-8BF6DAC8EB37}" srcId="{F8A525B7-DD3C-4B92-91B8-13DFA63CFE58}" destId="{D4CF735D-1B70-4BE2-826A-A38A1F0ED356}" srcOrd="1" destOrd="0" parTransId="{27261347-2592-4700-88B0-3C473061C5F7}" sibTransId="{A19495BE-9065-4946-AD35-08274FAAD3A3}"/>
    <dgm:cxn modelId="{3BBFE540-266A-4BA4-95D1-563B82637F20}" srcId="{A093B3AF-7FEC-401B-8948-50050C0747B6}" destId="{D7D275B9-E8B7-4C80-A9BE-90EF8081DF48}" srcOrd="0" destOrd="0" parTransId="{51C6FE59-D8B6-41CF-B106-2DCFFED07B23}" sibTransId="{7EF19EFF-38E1-42F4-8529-5879CC537FCC}"/>
    <dgm:cxn modelId="{07D48943-BDAC-4ED7-A822-05883A3BFB4F}" type="presOf" srcId="{ADF1173B-8BBA-4F0E-AE08-333A9ABF9455}" destId="{72BEFF11-78A0-48AD-A3D1-0549C5432C51}" srcOrd="0" destOrd="0" presId="urn:microsoft.com/office/officeart/2005/8/layout/cycle4"/>
    <dgm:cxn modelId="{88FEA543-19CD-438F-9616-81ADF5CBA382}" type="presOf" srcId="{59B87305-6AF8-4405-A9FA-ADD13FE119C3}" destId="{956A2802-6D50-4CFC-BF6E-C132C37064F2}" srcOrd="0" destOrd="0" presId="urn:microsoft.com/office/officeart/2005/8/layout/cycle4"/>
    <dgm:cxn modelId="{7E53DE66-4E76-4B19-9611-F9C34B4982B3}" type="presOf" srcId="{D4CF735D-1B70-4BE2-826A-A38A1F0ED356}" destId="{9F1641D7-EB40-435D-8556-E9BEA66AFCDB}" srcOrd="0" destOrd="1" presId="urn:microsoft.com/office/officeart/2005/8/layout/cycle4"/>
    <dgm:cxn modelId="{17EDA96B-87D4-4F21-A976-E174C114B07B}" srcId="{D942547F-A7E6-4C0E-B493-B6829189E6F8}" destId="{7BC6400B-0992-4EAD-BD6B-EF3343351F16}" srcOrd="1" destOrd="0" parTransId="{9DC8A3CD-3850-4410-BB13-9C716A36AB35}" sibTransId="{1940B377-42F9-4DA8-85B8-810A706A50B9}"/>
    <dgm:cxn modelId="{909FAD6B-1D74-4095-A666-57626CF04032}" type="presOf" srcId="{F8A525B7-DD3C-4B92-91B8-13DFA63CFE58}" destId="{8686FBAA-751A-4FAD-91B0-173A8EBA9718}" srcOrd="0" destOrd="0" presId="urn:microsoft.com/office/officeart/2005/8/layout/cycle4"/>
    <dgm:cxn modelId="{90E3E74D-E29F-44D2-8233-3D7A8565048A}" type="presOf" srcId="{D7D275B9-E8B7-4C80-A9BE-90EF8081DF48}" destId="{51CEC3C1-A6EB-4F8B-97D4-414CDFD8A31F}" srcOrd="1" destOrd="0" presId="urn:microsoft.com/office/officeart/2005/8/layout/cycle4"/>
    <dgm:cxn modelId="{D4A9DB70-2205-4DB0-8974-648133F8AD0D}" srcId="{0BF7079B-8E44-44F7-AB8A-CBF1CE0D0555}" destId="{03AF60E1-36BB-4F90-89AA-42FA204BD664}" srcOrd="0" destOrd="0" parTransId="{F6228DDD-DA3E-4E99-A973-F5C8214E6610}" sibTransId="{E7CFDEFE-4A55-49C7-9588-0D78ABC819B2}"/>
    <dgm:cxn modelId="{994C5F52-ED5A-4B0B-A9F3-116A2E18E9DC}" type="presOf" srcId="{D7D275B9-E8B7-4C80-A9BE-90EF8081DF48}" destId="{EC7E2EAB-584F-4DA6-9602-83328F28F89D}" srcOrd="0" destOrd="0" presId="urn:microsoft.com/office/officeart/2005/8/layout/cycle4"/>
    <dgm:cxn modelId="{0AC89273-A4D3-49B8-85D7-173CEFC6D5F9}" type="presOf" srcId="{4516BAC8-86B7-4BC3-A782-DB1AC5F55B7E}" destId="{2FFEBF17-E4F3-46B8-9BE6-D20477127055}" srcOrd="1" destOrd="1" presId="urn:microsoft.com/office/officeart/2005/8/layout/cycle4"/>
    <dgm:cxn modelId="{56586358-87F5-4CFC-B198-9B9EF66941E7}" srcId="{0BF7079B-8E44-44F7-AB8A-CBF1CE0D0555}" destId="{4516BAC8-86B7-4BC3-A782-DB1AC5F55B7E}" srcOrd="1" destOrd="0" parTransId="{A47A0B21-0DE0-470B-AA5D-AD338081DDC1}" sibTransId="{FED14FAB-0B3F-4B3F-AFDC-289A6E54F5E8}"/>
    <dgm:cxn modelId="{EF4D4458-C20C-4241-B77A-D4D797F7E8DD}" type="presOf" srcId="{4516BAC8-86B7-4BC3-A782-DB1AC5F55B7E}" destId="{7F0BAD22-2719-4FA3-92A7-5DC967CE1673}" srcOrd="0" destOrd="1" presId="urn:microsoft.com/office/officeart/2005/8/layout/cycle4"/>
    <dgm:cxn modelId="{D7054984-30FE-4E65-B207-34B0F3EFA79B}" srcId="{D942547F-A7E6-4C0E-B493-B6829189E6F8}" destId="{59B87305-6AF8-4405-A9FA-ADD13FE119C3}" srcOrd="0" destOrd="0" parTransId="{835964D6-9148-4AF5-90BA-C88975A9375E}" sibTransId="{DD3BCCCD-E2AE-4E28-A7C1-C2FD485F1B2C}"/>
    <dgm:cxn modelId="{0271F090-2961-47F0-A8D7-B0399014EC39}" type="presOf" srcId="{03AF60E1-36BB-4F90-89AA-42FA204BD664}" destId="{2FFEBF17-E4F3-46B8-9BE6-D20477127055}" srcOrd="1" destOrd="0" presId="urn:microsoft.com/office/officeart/2005/8/layout/cycle4"/>
    <dgm:cxn modelId="{B5F063A0-94F7-4BA0-852D-B62B84D74C6C}" type="presOf" srcId="{E94B271C-0335-4615-9FFC-26C16BFC02EC}" destId="{EC7E2EAB-584F-4DA6-9602-83328F28F89D}" srcOrd="0" destOrd="1" presId="urn:microsoft.com/office/officeart/2005/8/layout/cycle4"/>
    <dgm:cxn modelId="{CEDAC4AA-00ED-43A8-96DF-875373E4AF94}" srcId="{ADF1173B-8BBA-4F0E-AE08-333A9ABF9455}" destId="{A093B3AF-7FEC-401B-8948-50050C0747B6}" srcOrd="1" destOrd="0" parTransId="{1EF80983-FC0D-435D-9FC2-6FC69AB0C785}" sibTransId="{4053CA07-A21E-48B6-8393-73CB793E2FCF}"/>
    <dgm:cxn modelId="{F0E979B8-E386-4EDD-B1AC-C66CDF776740}" type="presOf" srcId="{DA797299-CA6A-41F6-B0BD-BA36A08EAD34}" destId="{A8FF5AF8-DDE5-4C8E-A80B-58E76F2A298E}" srcOrd="1" destOrd="0" presId="urn:microsoft.com/office/officeart/2005/8/layout/cycle4"/>
    <dgm:cxn modelId="{53FB5BC2-07E0-4974-ADA5-CC75559CF794}" srcId="{ADF1173B-8BBA-4F0E-AE08-333A9ABF9455}" destId="{D942547F-A7E6-4C0E-B493-B6829189E6F8}" srcOrd="0" destOrd="0" parTransId="{ED0BB770-75CC-4336-8C98-32EF230BF990}" sibTransId="{FDD304EC-73D8-425A-A5BE-6F8EF4795BE2}"/>
    <dgm:cxn modelId="{80B09FC8-8C75-47CA-8588-9DE6EC8E272D}" type="presOf" srcId="{7BC6400B-0992-4EAD-BD6B-EF3343351F16}" destId="{956A2802-6D50-4CFC-BF6E-C132C37064F2}" srcOrd="0" destOrd="1" presId="urn:microsoft.com/office/officeart/2005/8/layout/cycle4"/>
    <dgm:cxn modelId="{3F5FE6CE-5F23-4A1D-95AD-7B06E5057201}" type="presOf" srcId="{03AF60E1-36BB-4F90-89AA-42FA204BD664}" destId="{7F0BAD22-2719-4FA3-92A7-5DC967CE1673}" srcOrd="0" destOrd="0" presId="urn:microsoft.com/office/officeart/2005/8/layout/cycle4"/>
    <dgm:cxn modelId="{25258BDE-0EB1-49D0-8A52-A45F7C2B8B44}" srcId="{A093B3AF-7FEC-401B-8948-50050C0747B6}" destId="{E94B271C-0335-4615-9FFC-26C16BFC02EC}" srcOrd="1" destOrd="0" parTransId="{EB6A1A77-71AA-494C-AF88-7149575108C5}" sibTransId="{3175BA79-882E-4030-B060-A288F37A7A81}"/>
    <dgm:cxn modelId="{954A7DE7-22F7-44DD-8E43-66DE8F766B01}" type="presOf" srcId="{E94B271C-0335-4615-9FFC-26C16BFC02EC}" destId="{51CEC3C1-A6EB-4F8B-97D4-414CDFD8A31F}" srcOrd="1" destOrd="1" presId="urn:microsoft.com/office/officeart/2005/8/layout/cycle4"/>
    <dgm:cxn modelId="{2B3C1AEE-651C-4720-9D29-2F94602BEB9C}" type="presOf" srcId="{D4CF735D-1B70-4BE2-826A-A38A1F0ED356}" destId="{A8FF5AF8-DDE5-4C8E-A80B-58E76F2A298E}" srcOrd="1" destOrd="1" presId="urn:microsoft.com/office/officeart/2005/8/layout/cycle4"/>
    <dgm:cxn modelId="{725381F0-2016-4FA1-B182-2B37FD2015E3}" type="presOf" srcId="{7BC6400B-0992-4EAD-BD6B-EF3343351F16}" destId="{A3F75748-4827-4E4F-B9FC-83EDC555A1AE}" srcOrd="1" destOrd="1" presId="urn:microsoft.com/office/officeart/2005/8/layout/cycle4"/>
    <dgm:cxn modelId="{8FD98DF5-C512-4318-A4C1-B7FBB628DE02}" type="presOf" srcId="{DA797299-CA6A-41F6-B0BD-BA36A08EAD34}" destId="{9F1641D7-EB40-435D-8556-E9BEA66AFCDB}" srcOrd="0" destOrd="0" presId="urn:microsoft.com/office/officeart/2005/8/layout/cycle4"/>
    <dgm:cxn modelId="{9C3D23FC-23B6-4AAD-A6D9-335EBC74F479}" type="presOf" srcId="{59B87305-6AF8-4405-A9FA-ADD13FE119C3}" destId="{A3F75748-4827-4E4F-B9FC-83EDC555A1AE}" srcOrd="1" destOrd="0" presId="urn:microsoft.com/office/officeart/2005/8/layout/cycle4"/>
    <dgm:cxn modelId="{C984512F-1009-4889-A46C-80976243649A}" type="presParOf" srcId="{72BEFF11-78A0-48AD-A3D1-0549C5432C51}" destId="{EEF94E56-FA61-41C6-8CF9-18950C0F5D78}" srcOrd="0" destOrd="0" presId="urn:microsoft.com/office/officeart/2005/8/layout/cycle4"/>
    <dgm:cxn modelId="{FF9229D8-C635-4DB4-8EAD-0192BD39BB06}" type="presParOf" srcId="{EEF94E56-FA61-41C6-8CF9-18950C0F5D78}" destId="{8950D033-C4A9-4C2F-9B2C-BDE9438AF7F8}" srcOrd="0" destOrd="0" presId="urn:microsoft.com/office/officeart/2005/8/layout/cycle4"/>
    <dgm:cxn modelId="{2D534B2D-6227-47DB-A0EA-C3347DBC425A}" type="presParOf" srcId="{8950D033-C4A9-4C2F-9B2C-BDE9438AF7F8}" destId="{956A2802-6D50-4CFC-BF6E-C132C37064F2}" srcOrd="0" destOrd="0" presId="urn:microsoft.com/office/officeart/2005/8/layout/cycle4"/>
    <dgm:cxn modelId="{745E16DF-29AD-489F-84B0-5F5D08EC2493}" type="presParOf" srcId="{8950D033-C4A9-4C2F-9B2C-BDE9438AF7F8}" destId="{A3F75748-4827-4E4F-B9FC-83EDC555A1AE}" srcOrd="1" destOrd="0" presId="urn:microsoft.com/office/officeart/2005/8/layout/cycle4"/>
    <dgm:cxn modelId="{787B995C-6A7E-4D73-AECD-E75365239E1A}" type="presParOf" srcId="{EEF94E56-FA61-41C6-8CF9-18950C0F5D78}" destId="{F62522A4-8193-4D90-B3E8-3263274B964D}" srcOrd="1" destOrd="0" presId="urn:microsoft.com/office/officeart/2005/8/layout/cycle4"/>
    <dgm:cxn modelId="{A5225718-279F-4EF1-B39B-E64F16C16D6B}" type="presParOf" srcId="{F62522A4-8193-4D90-B3E8-3263274B964D}" destId="{EC7E2EAB-584F-4DA6-9602-83328F28F89D}" srcOrd="0" destOrd="0" presId="urn:microsoft.com/office/officeart/2005/8/layout/cycle4"/>
    <dgm:cxn modelId="{21A7C9B9-A98D-4D8D-B78E-C90853A3ACF3}" type="presParOf" srcId="{F62522A4-8193-4D90-B3E8-3263274B964D}" destId="{51CEC3C1-A6EB-4F8B-97D4-414CDFD8A31F}" srcOrd="1" destOrd="0" presId="urn:microsoft.com/office/officeart/2005/8/layout/cycle4"/>
    <dgm:cxn modelId="{34014257-4457-4D9A-B41D-8A6466BE5D95}" type="presParOf" srcId="{EEF94E56-FA61-41C6-8CF9-18950C0F5D78}" destId="{CB3D5BFB-E207-4C49-A219-C6321F8D241D}" srcOrd="2" destOrd="0" presId="urn:microsoft.com/office/officeart/2005/8/layout/cycle4"/>
    <dgm:cxn modelId="{810DD7CB-D02D-4BE6-8321-98EB9EE54633}" type="presParOf" srcId="{CB3D5BFB-E207-4C49-A219-C6321F8D241D}" destId="{7F0BAD22-2719-4FA3-92A7-5DC967CE1673}" srcOrd="0" destOrd="0" presId="urn:microsoft.com/office/officeart/2005/8/layout/cycle4"/>
    <dgm:cxn modelId="{D9B0542F-877A-40DB-B4DA-2C78F4A0FFA0}" type="presParOf" srcId="{CB3D5BFB-E207-4C49-A219-C6321F8D241D}" destId="{2FFEBF17-E4F3-46B8-9BE6-D20477127055}" srcOrd="1" destOrd="0" presId="urn:microsoft.com/office/officeart/2005/8/layout/cycle4"/>
    <dgm:cxn modelId="{03E4CBD5-66FB-4590-85AB-96D56F75A45D}" type="presParOf" srcId="{EEF94E56-FA61-41C6-8CF9-18950C0F5D78}" destId="{6AC8E6B0-6AD5-47D7-9651-89D945BEEF33}" srcOrd="3" destOrd="0" presId="urn:microsoft.com/office/officeart/2005/8/layout/cycle4"/>
    <dgm:cxn modelId="{561B7340-FEDD-44BC-A717-0BCF5D279FE1}" type="presParOf" srcId="{6AC8E6B0-6AD5-47D7-9651-89D945BEEF33}" destId="{9F1641D7-EB40-435D-8556-E9BEA66AFCDB}" srcOrd="0" destOrd="0" presId="urn:microsoft.com/office/officeart/2005/8/layout/cycle4"/>
    <dgm:cxn modelId="{D334AE45-7791-42AD-BDFF-1B3A0709B941}" type="presParOf" srcId="{6AC8E6B0-6AD5-47D7-9651-89D945BEEF33}" destId="{A8FF5AF8-DDE5-4C8E-A80B-58E76F2A298E}" srcOrd="1" destOrd="0" presId="urn:microsoft.com/office/officeart/2005/8/layout/cycle4"/>
    <dgm:cxn modelId="{F922BE4E-2B79-42DC-943C-E48C00416F57}" type="presParOf" srcId="{EEF94E56-FA61-41C6-8CF9-18950C0F5D78}" destId="{154A0AD2-3167-49AC-8694-B5A30141CA0B}" srcOrd="4" destOrd="0" presId="urn:microsoft.com/office/officeart/2005/8/layout/cycle4"/>
    <dgm:cxn modelId="{71A75246-4D5B-47BE-8D84-67B0B3CC4038}" type="presParOf" srcId="{72BEFF11-78A0-48AD-A3D1-0549C5432C51}" destId="{B6B9179B-93E1-47B1-80FF-0356438BD163}" srcOrd="1" destOrd="0" presId="urn:microsoft.com/office/officeart/2005/8/layout/cycle4"/>
    <dgm:cxn modelId="{312C22CB-E752-4EEC-A287-1DBB9AD18784}" type="presParOf" srcId="{B6B9179B-93E1-47B1-80FF-0356438BD163}" destId="{89ABE6E5-92CE-4DC4-AB11-A9576DDF7B60}" srcOrd="0" destOrd="0" presId="urn:microsoft.com/office/officeart/2005/8/layout/cycle4"/>
    <dgm:cxn modelId="{D56B6B54-6A7F-4F2E-BA6C-75CBFA6381ED}" type="presParOf" srcId="{B6B9179B-93E1-47B1-80FF-0356438BD163}" destId="{C0545743-3946-41A9-87C1-551B020A2FBF}" srcOrd="1" destOrd="0" presId="urn:microsoft.com/office/officeart/2005/8/layout/cycle4"/>
    <dgm:cxn modelId="{31FC420F-D7E1-461C-8CFE-11EDDB4B7E49}" type="presParOf" srcId="{B6B9179B-93E1-47B1-80FF-0356438BD163}" destId="{9F71DB45-1340-4426-B488-4991ADBD50FB}" srcOrd="2" destOrd="0" presId="urn:microsoft.com/office/officeart/2005/8/layout/cycle4"/>
    <dgm:cxn modelId="{0475A805-CAA1-4A47-8B8D-F9664B9633BF}" type="presParOf" srcId="{B6B9179B-93E1-47B1-80FF-0356438BD163}" destId="{8686FBAA-751A-4FAD-91B0-173A8EBA9718}" srcOrd="3" destOrd="0" presId="urn:microsoft.com/office/officeart/2005/8/layout/cycle4"/>
    <dgm:cxn modelId="{08934112-729C-4EB6-B806-488E075C0023}" type="presParOf" srcId="{B6B9179B-93E1-47B1-80FF-0356438BD163}" destId="{67F8D68F-5BBD-4B65-9D62-F069ACB39513}" srcOrd="4" destOrd="0" presId="urn:microsoft.com/office/officeart/2005/8/layout/cycle4"/>
    <dgm:cxn modelId="{623AF6E5-5D5F-4353-A655-CED1567FDCAC}" type="presParOf" srcId="{72BEFF11-78A0-48AD-A3D1-0549C5432C51}" destId="{6DE6EE04-CD5B-47C7-A587-294E39C53BFF}" srcOrd="2" destOrd="0" presId="urn:microsoft.com/office/officeart/2005/8/layout/cycle4"/>
    <dgm:cxn modelId="{CDE105ED-2F1C-4AA5-9E49-71B8392BCBED}" type="presParOf" srcId="{72BEFF11-78A0-48AD-A3D1-0549C5432C51}" destId="{E05E5373-CB4A-429A-9CED-69AC7E7FE67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286227" cy="4835559"/>
        <a:chOff x="0" y="0"/>
        <a:chExt cx="6286227" cy="4835559"/>
      </a:xfrm>
    </dsp:grpSpPr>
    <dsp:sp modelId="{956A2802-6D50-4CFC-BF6E-C132C37064F2}">
      <dsp:nvSpPr>
        <dsp:cNvPr id="3" name="圆角矩形 2"/>
        <dsp:cNvSpPr/>
      </dsp:nvSpPr>
      <dsp:spPr bwMode="white">
        <a:xfrm>
          <a:off x="657874" y="-2418"/>
          <a:ext cx="2388766" cy="1548926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shade val="50000"/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整合补充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PPT</a:t>
          </a:r>
          <a:r>
            <a:rPr lang="zh-CN" altLang="en-US" dirty="0">
              <a:solidFill>
                <a:schemeClr val="dk1"/>
              </a:solidFill>
            </a:rPr>
            <a:t>制作与汇报</a:t>
          </a:r>
          <a:endParaRPr>
            <a:solidFill>
              <a:schemeClr val="dk1"/>
            </a:solidFill>
          </a:endParaRPr>
        </a:p>
      </dsp:txBody>
      <dsp:txXfrm>
        <a:off x="657874" y="-2418"/>
        <a:ext cx="2388766" cy="1548926"/>
      </dsp:txXfrm>
    </dsp:sp>
    <dsp:sp modelId="{EC7E2EAB-584F-4DA6-9602-83328F28F89D}">
      <dsp:nvSpPr>
        <dsp:cNvPr id="4" name="圆角矩形 3"/>
        <dsp:cNvSpPr/>
      </dsp:nvSpPr>
      <dsp:spPr bwMode="white">
        <a:xfrm>
          <a:off x="4555335" y="-2418"/>
          <a:ext cx="2388766" cy="1548926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shade val="50000"/>
            <a:hueOff val="-150000"/>
            <a:satOff val="392"/>
            <a:lumOff val="2039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原文献领读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思路梳理</a:t>
          </a:r>
          <a:endParaRPr>
            <a:solidFill>
              <a:schemeClr val="dk1"/>
            </a:solidFill>
          </a:endParaRPr>
        </a:p>
      </dsp:txBody>
      <dsp:txXfrm>
        <a:off x="4555335" y="-2418"/>
        <a:ext cx="2388766" cy="1548926"/>
      </dsp:txXfrm>
    </dsp:sp>
    <dsp:sp modelId="{7F0BAD22-2719-4FA3-92A7-5DC967CE1673}">
      <dsp:nvSpPr>
        <dsp:cNvPr id="5" name="圆角矩形 4"/>
        <dsp:cNvSpPr/>
      </dsp:nvSpPr>
      <dsp:spPr bwMode="white">
        <a:xfrm>
          <a:off x="4555335" y="3289051"/>
          <a:ext cx="2388766" cy="1548926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shade val="50000"/>
            <a:hueOff val="-300000"/>
            <a:satOff val="784"/>
            <a:lumOff val="4078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进一步明确思路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改进代码</a:t>
          </a:r>
          <a:endParaRPr>
            <a:solidFill>
              <a:schemeClr val="dk1"/>
            </a:solidFill>
          </a:endParaRPr>
        </a:p>
      </dsp:txBody>
      <dsp:txXfrm>
        <a:off x="4555335" y="3289051"/>
        <a:ext cx="2388766" cy="1548926"/>
      </dsp:txXfrm>
    </dsp:sp>
    <dsp:sp modelId="{9F1641D7-EB40-435D-8556-E9BEA66AFCDB}">
      <dsp:nvSpPr>
        <dsp:cNvPr id="6" name="圆角矩形 5"/>
        <dsp:cNvSpPr/>
      </dsp:nvSpPr>
      <dsp:spPr bwMode="white">
        <a:xfrm>
          <a:off x="657874" y="3289051"/>
          <a:ext cx="2388766" cy="1548926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tint val="55000"/>
            <a:hueOff val="150000"/>
            <a:satOff val="-391"/>
            <a:lumOff val="-2039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数据结构梳理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代码领读</a:t>
          </a:r>
          <a:endParaRPr>
            <a:solidFill>
              <a:schemeClr val="dk1"/>
            </a:solidFill>
          </a:endParaRPr>
        </a:p>
      </dsp:txBody>
      <dsp:txXfrm>
        <a:off x="657874" y="3289051"/>
        <a:ext cx="2388766" cy="1548926"/>
      </dsp:txXfrm>
    </dsp:sp>
    <dsp:sp modelId="{89ABE6E5-92CE-4DC4-AB11-A9576DDF7B60}">
      <dsp:nvSpPr>
        <dsp:cNvPr id="7" name="饼形 6"/>
        <dsp:cNvSpPr/>
      </dsp:nvSpPr>
      <dsp:spPr bwMode="white">
        <a:xfrm>
          <a:off x="1658835" y="275627"/>
          <a:ext cx="2093797" cy="2093797"/>
        </a:xfrm>
        <a:prstGeom prst="pieWedge">
          <a:avLst/>
        </a:prstGeom>
      </dsp:spPr>
      <dsp:style>
        <a:lnRef idx="2">
          <a:schemeClr val="lt1"/>
        </a:lnRef>
        <a:fillRef idx="1">
          <a:schemeClr val="accent3">
            <a:shade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63144" tIns="263144" rIns="263144" bIns="263144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引言</a:t>
          </a:r>
        </a:p>
      </dsp:txBody>
      <dsp:txXfrm>
        <a:off x="1658835" y="275627"/>
        <a:ext cx="2093797" cy="2093797"/>
      </dsp:txXfrm>
    </dsp:sp>
    <dsp:sp modelId="{C0545743-3946-41A9-87C1-551B020A2FBF}">
      <dsp:nvSpPr>
        <dsp:cNvPr id="8" name="饼形 7"/>
        <dsp:cNvSpPr/>
      </dsp:nvSpPr>
      <dsp:spPr bwMode="white">
        <a:xfrm rot="5400000">
          <a:off x="3849343" y="275627"/>
          <a:ext cx="2093797" cy="2093797"/>
        </a:xfrm>
        <a:prstGeom prst="pieWedge">
          <a:avLst/>
        </a:prstGeom>
      </dsp:spPr>
      <dsp:style>
        <a:lnRef idx="2">
          <a:schemeClr val="lt1"/>
        </a:lnRef>
        <a:fillRef idx="1">
          <a:schemeClr val="accent3">
            <a:shade val="50000"/>
            <a:hueOff val="-150000"/>
            <a:satOff val="392"/>
            <a:lumOff val="2039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263144" tIns="263144" rIns="263144" bIns="263144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方法</a:t>
          </a:r>
        </a:p>
      </dsp:txBody>
      <dsp:txXfrm rot="5400000">
        <a:off x="3849343" y="275627"/>
        <a:ext cx="2093797" cy="2093797"/>
      </dsp:txXfrm>
    </dsp:sp>
    <dsp:sp modelId="{9F71DB45-1340-4426-B488-4991ADBD50FB}">
      <dsp:nvSpPr>
        <dsp:cNvPr id="9" name="饼形 8"/>
        <dsp:cNvSpPr/>
      </dsp:nvSpPr>
      <dsp:spPr bwMode="white">
        <a:xfrm rot="10800000">
          <a:off x="3849343" y="2466135"/>
          <a:ext cx="2093797" cy="2093797"/>
        </a:xfrm>
        <a:prstGeom prst="pieWedge">
          <a:avLst/>
        </a:prstGeom>
      </dsp:spPr>
      <dsp:style>
        <a:lnRef idx="2">
          <a:schemeClr val="lt1"/>
        </a:lnRef>
        <a:fillRef idx="1">
          <a:schemeClr val="accent3">
            <a:shade val="50000"/>
            <a:hueOff val="-300000"/>
            <a:satOff val="784"/>
            <a:lumOff val="4078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63144" tIns="263144" rIns="263144" bIns="263144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讨论</a:t>
          </a:r>
        </a:p>
      </dsp:txBody>
      <dsp:txXfrm rot="10800000">
        <a:off x="3849343" y="2466135"/>
        <a:ext cx="2093797" cy="2093797"/>
      </dsp:txXfrm>
    </dsp:sp>
    <dsp:sp modelId="{8686FBAA-751A-4FAD-91B0-173A8EBA9718}">
      <dsp:nvSpPr>
        <dsp:cNvPr id="10" name="饼形 9"/>
        <dsp:cNvSpPr/>
      </dsp:nvSpPr>
      <dsp:spPr bwMode="white">
        <a:xfrm rot="16200000">
          <a:off x="1658835" y="2466135"/>
          <a:ext cx="2093797" cy="2093797"/>
        </a:xfrm>
        <a:prstGeom prst="pieWedge">
          <a:avLst/>
        </a:prstGeom>
      </dsp:spPr>
      <dsp:style>
        <a:lnRef idx="2">
          <a:schemeClr val="lt1"/>
        </a:lnRef>
        <a:fillRef idx="1">
          <a:schemeClr val="accent3">
            <a:tint val="55000"/>
            <a:hueOff val="150000"/>
            <a:satOff val="-391"/>
            <a:lumOff val="-2039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263144" tIns="263144" rIns="263144" bIns="263144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结果</a:t>
          </a:r>
        </a:p>
      </dsp:txBody>
      <dsp:txXfrm rot="16200000">
        <a:off x="1658835" y="2466135"/>
        <a:ext cx="2093797" cy="2093797"/>
      </dsp:txXfrm>
    </dsp:sp>
    <dsp:sp modelId="{6DE6EE04-CD5B-47C7-A587-294E39C53BFF}">
      <dsp:nvSpPr>
        <dsp:cNvPr id="11" name="环形箭头 10"/>
        <dsp:cNvSpPr/>
      </dsp:nvSpPr>
      <dsp:spPr bwMode="white">
        <a:xfrm>
          <a:off x="3439529" y="1982579"/>
          <a:ext cx="722916" cy="628623"/>
        </a:xfrm>
        <a:prstGeom prst="circularArrow">
          <a:avLst/>
        </a:prstGeom>
      </dsp:spPr>
      <dsp:style>
        <a:lnRef idx="2">
          <a:schemeClr val="lt1"/>
        </a:lnRef>
        <a:fillRef idx="1">
          <a:schemeClr val="accent3">
            <a:tint val="55000"/>
          </a:schemeClr>
        </a:fillRef>
        <a:effectRef idx="0">
          <a:scrgbClr r="0" g="0" b="0"/>
        </a:effectRef>
        <a:fontRef idx="minor"/>
      </dsp:style>
      <dsp:txXfrm>
        <a:off x="3439529" y="1982579"/>
        <a:ext cx="722916" cy="628623"/>
      </dsp:txXfrm>
    </dsp:sp>
    <dsp:sp modelId="{E05E5373-CB4A-429A-9CED-69AC7E7FE670}">
      <dsp:nvSpPr>
        <dsp:cNvPr id="12" name="环形箭头 11"/>
        <dsp:cNvSpPr/>
      </dsp:nvSpPr>
      <dsp:spPr bwMode="white">
        <a:xfrm rot="10800000">
          <a:off x="3439529" y="2224357"/>
          <a:ext cx="722916" cy="628623"/>
        </a:xfrm>
        <a:prstGeom prst="circularArrow">
          <a:avLst/>
        </a:prstGeom>
      </dsp:spPr>
      <dsp:style>
        <a:lnRef idx="2">
          <a:schemeClr val="lt1"/>
        </a:lnRef>
        <a:fillRef idx="1">
          <a:schemeClr val="accent3">
            <a:tint val="55000"/>
          </a:schemeClr>
        </a:fillRef>
        <a:effectRef idx="0">
          <a:scrgbClr r="0" g="0" b="0"/>
        </a:effectRef>
        <a:fontRef idx="minor"/>
      </dsp:style>
      <dsp:txXfrm rot="10800000">
        <a:off x="3439529" y="2224357"/>
        <a:ext cx="722916" cy="628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type="pieWedge" r:blip="" rot="90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type="pieWedge" r:blip="" rot="90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type="pieWedge" r:blip="" rot="180">
                  <dgm:adjLst/>
                </dgm:shape>
              </dgm:if>
              <dgm:else name="Name40">
                <dgm:shape xmlns:r="http://schemas.openxmlformats.org/officeDocument/2006/relationships" type="pieWedge" r:blip="" rot="270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type="pieWedge" r:blip="" rot="270">
                  <dgm:adjLst/>
                </dgm:shape>
              </dgm:if>
              <dgm:else name="Name43">
                <dgm:shape xmlns:r="http://schemas.openxmlformats.org/officeDocument/2006/relationships" type="pieWedge" r:blip="" rot="180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type="leftCircularArrow" r:blip="" rot="180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type="circularArrow" r:blip="" rot="180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主要复制</a:t>
            </a:r>
            <a:r>
              <a:rPr lang="en-US" altLang="zh-CN"/>
              <a:t>s1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9.xml"/><Relationship Id="rId4" Type="http://schemas.openxmlformats.org/officeDocument/2006/relationships/image" Target="../media/image14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3.xml"/><Relationship Id="rId4" Type="http://schemas.openxmlformats.org/officeDocument/2006/relationships/image" Target="../media/image15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5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1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8.xml"/><Relationship Id="rId3" Type="http://schemas.openxmlformats.org/officeDocument/2006/relationships/image" Target="../media/image18.png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0.xml"/><Relationship Id="rId2" Type="http://schemas.openxmlformats.org/officeDocument/2006/relationships/image" Target="../media/image19.png"/><Relationship Id="rId1" Type="http://schemas.openxmlformats.org/officeDocument/2006/relationships/tags" Target="../tags/tag1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tags" Target="../tags/tag12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1.png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8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image" Target="../media/image6.png"/><Relationship Id="rId6" Type="http://schemas.openxmlformats.org/officeDocument/2006/relationships/tags" Target="../tags/tag87.xml"/><Relationship Id="rId5" Type="http://schemas.openxmlformats.org/officeDocument/2006/relationships/image" Target="../media/image5.png"/><Relationship Id="rId4" Type="http://schemas.openxmlformats.org/officeDocument/2006/relationships/tags" Target="../tags/tag86.xml"/><Relationship Id="rId3" Type="http://schemas.openxmlformats.org/officeDocument/2006/relationships/image" Target="../media/image4.png"/><Relationship Id="rId2" Type="http://schemas.openxmlformats.org/officeDocument/2006/relationships/tags" Target="../tags/tag8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tags" Target="../tags/tag94.xml"/><Relationship Id="rId3" Type="http://schemas.openxmlformats.org/officeDocument/2006/relationships/image" Target="../media/image7.png"/><Relationship Id="rId2" Type="http://schemas.openxmlformats.org/officeDocument/2006/relationships/tags" Target="../tags/tag9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1.xml"/><Relationship Id="rId3" Type="http://schemas.openxmlformats.org/officeDocument/2006/relationships/image" Target="../media/image12.png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image" Target="../media/image13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73735" y="2118360"/>
            <a:ext cx="11138535" cy="1918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Replication of The Self in the Mind’s Eye: Revealing How We Truly See Ourselves Through Reverse Correlation</a:t>
            </a:r>
            <a:endParaRPr kumimoji="0" lang="en-US" altLang="zh-CN" sz="3600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8591" y="4445311"/>
            <a:ext cx="6087034" cy="122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altLang="zh-C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Reporter: Wen Jiahui</a:t>
            </a:r>
            <a:endParaRPr lang="en-US" altLang="zh-CN" sz="18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>
              <a:spcBef>
                <a:spcPts val="1200"/>
              </a:spcBef>
            </a:pPr>
            <a:r>
              <a:rPr lang="en-US" altLang="zh-C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Group Member: Han Xiang, Lin Wangjing, Wu Meihui</a:t>
            </a:r>
            <a:endParaRPr lang="en-US" altLang="zh-CN" sz="18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>
              <a:spcBef>
                <a:spcPts val="1200"/>
              </a:spcBef>
            </a:pPr>
            <a:r>
              <a:rPr lang="en-US" altLang="zh-C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Honorary Member: ChatGPT</a:t>
            </a:r>
            <a:endParaRPr lang="en-US" altLang="zh-CN" sz="18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9245" y="260350"/>
            <a:ext cx="110267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PSYCHOLOGICAL SCIENCE, 2021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Lara Maister, Sophie De Beukelaer, Matthew R. Longo, and Manos Tsakiris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3462" y="501015"/>
            <a:ext cx="10316210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Replication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Code for Q3(personailty </a:t>
            </a: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→ self portrait)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43890" y="1889125"/>
            <a:ext cx="10596880" cy="751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linear mixed-effects analysis(interactions,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many times)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0205" y="2457450"/>
            <a:ext cx="11273155" cy="39884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3462" y="501015"/>
            <a:ext cx="998156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Replication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Code for Q4(self-esteem </a:t>
            </a: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→ difference)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43890" y="1889125"/>
            <a:ext cx="10596880" cy="751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hierarchical multiple linear regression(interactions,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many times)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3250" y="2640330"/>
            <a:ext cx="11184890" cy="29775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3462" y="501015"/>
            <a:ext cx="3578860" cy="144526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Replication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algn="l" defTabSz="914400">
              <a:buClrTx/>
              <a:buSzTx/>
              <a:buFontTx/>
              <a:buNone/>
              <a:defRPr/>
            </a:pPr>
            <a:r>
              <a:rPr lang="en-US" altLang="zh-CN" sz="4000" b="1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Results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pic>
        <p:nvPicPr>
          <p:cNvPr id="5" name="图片 4" descr="Fig2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30" y="1946275"/>
            <a:ext cx="3752215" cy="4288790"/>
          </a:xfrm>
          <a:prstGeom prst="rect">
            <a:avLst/>
          </a:prstGeom>
        </p:spPr>
      </p:pic>
      <p:pic>
        <p:nvPicPr>
          <p:cNvPr id="6" name="图片 5" descr="fig2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90" y="2096135"/>
            <a:ext cx="4129405" cy="38760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3462" y="501015"/>
            <a:ext cx="933132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Discussion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Do we have any methods to improve?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3250" y="2007235"/>
            <a:ext cx="10782935" cy="45110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3462" y="501015"/>
            <a:ext cx="3768090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Discussion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Our comments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85" y="1657985"/>
            <a:ext cx="4330065" cy="4248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4245" y="2537460"/>
            <a:ext cx="595757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replicate successfully, except for the part lack of data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not easy to replicate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not enough explaination for the choice of self-esteem and model comparation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strictness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3462" y="501015"/>
            <a:ext cx="658939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Preparation Schedule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61411" y="1521426"/>
          <a:ext cx="7601975" cy="483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792358" y="2359743"/>
            <a:ext cx="2340083" cy="3176886"/>
            <a:chOff x="4925959" y="2359743"/>
            <a:chExt cx="2340083" cy="3176886"/>
          </a:xfrm>
        </p:grpSpPr>
        <p:sp>
          <p:nvSpPr>
            <p:cNvPr id="4" name="文本框 3"/>
            <p:cNvSpPr txBox="1"/>
            <p:nvPr/>
          </p:nvSpPr>
          <p:spPr>
            <a:xfrm>
              <a:off x="4925960" y="235974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5"/>
                  </a:solidFill>
                </a:rPr>
                <a:t>温佳慧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311935" y="235974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5"/>
                  </a:solidFill>
                </a:rPr>
                <a:t>韩香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925959" y="513651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5"/>
                  </a:solidFill>
                </a:rPr>
                <a:t>吴美慧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11935" y="513651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5"/>
                  </a:solidFill>
                </a:rPr>
                <a:t>林王静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23447" y="1330960"/>
            <a:ext cx="570274" cy="4744297"/>
            <a:chOff x="8268926" y="1204219"/>
            <a:chExt cx="432605" cy="4135171"/>
          </a:xfrm>
        </p:grpSpPr>
        <p:sp>
          <p:nvSpPr>
            <p:cNvPr id="10" name="箭头: V 形 9"/>
            <p:cNvSpPr/>
            <p:nvPr/>
          </p:nvSpPr>
          <p:spPr>
            <a:xfrm rot="5400000">
              <a:off x="8121442" y="1351703"/>
              <a:ext cx="668593" cy="373626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箭头: V 形 10"/>
            <p:cNvSpPr/>
            <p:nvPr/>
          </p:nvSpPr>
          <p:spPr>
            <a:xfrm rot="5400000">
              <a:off x="8121443" y="1929465"/>
              <a:ext cx="668593" cy="373626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箭头: V 形 11"/>
            <p:cNvSpPr/>
            <p:nvPr/>
          </p:nvSpPr>
          <p:spPr>
            <a:xfrm rot="5400000">
              <a:off x="8141106" y="2507227"/>
              <a:ext cx="668593" cy="373626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箭头: V 形 12"/>
            <p:cNvSpPr/>
            <p:nvPr/>
          </p:nvSpPr>
          <p:spPr>
            <a:xfrm rot="5400000">
              <a:off x="8160764" y="3084990"/>
              <a:ext cx="668593" cy="373626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箭头: V 形 13"/>
            <p:cNvSpPr/>
            <p:nvPr/>
          </p:nvSpPr>
          <p:spPr>
            <a:xfrm rot="5400000">
              <a:off x="8160763" y="3662754"/>
              <a:ext cx="668593" cy="373626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箭头: V 形 14"/>
            <p:cNvSpPr/>
            <p:nvPr/>
          </p:nvSpPr>
          <p:spPr>
            <a:xfrm rot="5400000">
              <a:off x="8170592" y="4240519"/>
              <a:ext cx="668593" cy="373626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箭头: V 形 15"/>
            <p:cNvSpPr/>
            <p:nvPr/>
          </p:nvSpPr>
          <p:spPr>
            <a:xfrm rot="5400000">
              <a:off x="8180421" y="4818281"/>
              <a:ext cx="668593" cy="373626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872379" y="152142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确定文献与分工讨论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72378" y="2141133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6.5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确定要复制的效应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72378" y="275985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6.7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原文献讨论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72378" y="3319567"/>
            <a:ext cx="301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6.9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数据代码讨论，确定复制思路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72220" y="4013835"/>
            <a:ext cx="3209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6.12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整理代码，重复代码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72377" y="4706354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6.16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思路讨论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72378" y="541238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6.19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1"/>
          <p:cNvSpPr txBox="1"/>
          <p:nvPr>
            <p:custDataLst>
              <p:tags r:id="rId1"/>
            </p:custDataLst>
          </p:nvPr>
        </p:nvSpPr>
        <p:spPr>
          <a:xfrm>
            <a:off x="2837709" y="2546986"/>
            <a:ext cx="5991225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440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Thanks for attention!</a:t>
            </a:r>
            <a:endParaRPr lang="en-US" altLang="zh-CN" sz="440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>
              <a:buNone/>
            </a:pPr>
            <a:r>
              <a:rPr lang="en-US" altLang="zh-CN" sz="440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Any questions?</a:t>
            </a:r>
            <a:endParaRPr lang="en-US" altLang="zh-CN" sz="440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EBEBEB">
                  <a:alpha val="100000"/>
                </a:srgbClr>
              </a:clrFrom>
              <a:clrTo>
                <a:srgbClr val="EBEBE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3080" y="2110740"/>
            <a:ext cx="2346325" cy="2317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4417" y="419100"/>
            <a:ext cx="242062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Outline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53123" y="1872545"/>
            <a:ext cx="6204175" cy="34425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1386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226E4B"/>
              </a:buClr>
              <a:buFont typeface="Wingdings" panose="05000000000000000000" charset="0"/>
              <a:buChar char="Ø"/>
              <a:defRPr/>
            </a:pPr>
            <a:r>
              <a:rPr lang="en-US" altLang="en-SG" sz="3200" dirty="0">
                <a:solidFill>
                  <a:schemeClr val="accent3">
                    <a:lumMod val="50000"/>
                  </a:schemeClr>
                </a:solidFill>
              </a:rPr>
              <a:t>Author</a:t>
            </a:r>
            <a:endParaRPr lang="en-US" alt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Clr>
                <a:srgbClr val="226E4B"/>
              </a:buClr>
              <a:buFont typeface="Wingdings" panose="05000000000000000000" charset="0"/>
              <a:buChar char="Ø"/>
              <a:defRPr/>
            </a:pPr>
            <a:r>
              <a:rPr lang="en-US" altLang="en-SG" sz="3200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  <a:endParaRPr lang="en-US" alt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Clr>
                <a:srgbClr val="226E4B"/>
              </a:buClr>
              <a:buFont typeface="Wingdings" panose="05000000000000000000" charset="0"/>
              <a:buChar char="Ø"/>
              <a:defRPr/>
            </a:pPr>
            <a:r>
              <a:rPr lang="en-US" altLang="en-SG" sz="3200" dirty="0">
                <a:solidFill>
                  <a:schemeClr val="accent3">
                    <a:lumMod val="50000"/>
                  </a:schemeClr>
                </a:solidFill>
              </a:rPr>
              <a:t>Replication </a:t>
            </a:r>
            <a:endParaRPr lang="en-US" alt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Clr>
                <a:srgbClr val="226E4B"/>
              </a:buClr>
              <a:buFont typeface="Wingdings" panose="05000000000000000000" charset="0"/>
              <a:buChar char="Ø"/>
              <a:defRPr/>
            </a:pPr>
            <a:r>
              <a:rPr lang="en-US" altLang="en-SG" sz="3200" dirty="0">
                <a:solidFill>
                  <a:schemeClr val="accent3">
                    <a:lumMod val="50000"/>
                  </a:schemeClr>
                </a:solidFill>
              </a:rPr>
              <a:t>Discussion</a:t>
            </a:r>
            <a:endParaRPr lang="en-US" alt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Clr>
                <a:srgbClr val="226E4B"/>
              </a:buClr>
              <a:buFont typeface="Wingdings" panose="05000000000000000000" charset="0"/>
              <a:buChar char="Ø"/>
              <a:defRPr/>
            </a:pPr>
            <a:r>
              <a:rPr lang="en-US" altLang="en-SG" sz="3200" dirty="0">
                <a:solidFill>
                  <a:schemeClr val="accent3">
                    <a:lumMod val="50000"/>
                  </a:schemeClr>
                </a:solidFill>
              </a:rPr>
              <a:t>Preparation Schedule</a:t>
            </a:r>
            <a:endParaRPr lang="en-US" altLang="en-SG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" name="íśļîḓé"/>
          <p:cNvGrpSpPr/>
          <p:nvPr/>
        </p:nvGrpSpPr>
        <p:grpSpPr>
          <a:xfrm>
            <a:off x="8424545" y="2557145"/>
            <a:ext cx="3689985" cy="4408805"/>
            <a:chOff x="6606078" y="1258472"/>
            <a:chExt cx="4620110" cy="5612651"/>
          </a:xfrm>
        </p:grpSpPr>
        <p:sp>
          <p:nvSpPr>
            <p:cNvPr id="32" name="ïsḻîḓé"/>
            <p:cNvSpPr/>
            <p:nvPr>
              <p:custDataLst>
                <p:tags r:id="rId3"/>
              </p:custDataLst>
            </p:nvPr>
          </p:nvSpPr>
          <p:spPr>
            <a:xfrm flipH="1">
              <a:off x="6606078" y="1258472"/>
              <a:ext cx="4620110" cy="561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75" extrusionOk="0">
                  <a:moveTo>
                    <a:pt x="0" y="21575"/>
                  </a:moveTo>
                  <a:cubicBezTo>
                    <a:pt x="364" y="20930"/>
                    <a:pt x="784" y="20308"/>
                    <a:pt x="1258" y="19714"/>
                  </a:cubicBezTo>
                  <a:cubicBezTo>
                    <a:pt x="1746" y="19103"/>
                    <a:pt x="2289" y="18523"/>
                    <a:pt x="2882" y="17980"/>
                  </a:cubicBezTo>
                  <a:cubicBezTo>
                    <a:pt x="3717" y="17303"/>
                    <a:pt x="4249" y="16408"/>
                    <a:pt x="4389" y="15444"/>
                  </a:cubicBezTo>
                  <a:cubicBezTo>
                    <a:pt x="4539" y="14416"/>
                    <a:pt x="4234" y="13377"/>
                    <a:pt x="3531" y="12522"/>
                  </a:cubicBezTo>
                  <a:cubicBezTo>
                    <a:pt x="3219" y="12164"/>
                    <a:pt x="2920" y="11801"/>
                    <a:pt x="2633" y="11433"/>
                  </a:cubicBezTo>
                  <a:cubicBezTo>
                    <a:pt x="2226" y="10910"/>
                    <a:pt x="1837" y="10370"/>
                    <a:pt x="1599" y="9774"/>
                  </a:cubicBezTo>
                  <a:cubicBezTo>
                    <a:pt x="1402" y="9281"/>
                    <a:pt x="1314" y="8767"/>
                    <a:pt x="1298" y="8253"/>
                  </a:cubicBezTo>
                  <a:cubicBezTo>
                    <a:pt x="1281" y="7740"/>
                    <a:pt x="1336" y="7224"/>
                    <a:pt x="1464" y="6715"/>
                  </a:cubicBezTo>
                  <a:cubicBezTo>
                    <a:pt x="1652" y="5760"/>
                    <a:pt x="2014" y="4844"/>
                    <a:pt x="2530" y="3994"/>
                  </a:cubicBezTo>
                  <a:cubicBezTo>
                    <a:pt x="3012" y="3202"/>
                    <a:pt x="3632" y="2460"/>
                    <a:pt x="4433" y="1849"/>
                  </a:cubicBezTo>
                  <a:cubicBezTo>
                    <a:pt x="5254" y="1223"/>
                    <a:pt x="6222" y="765"/>
                    <a:pt x="7250" y="459"/>
                  </a:cubicBezTo>
                  <a:cubicBezTo>
                    <a:pt x="8292" y="148"/>
                    <a:pt x="9403" y="-9"/>
                    <a:pt x="10532" y="4"/>
                  </a:cubicBezTo>
                  <a:cubicBezTo>
                    <a:pt x="11702" y="-25"/>
                    <a:pt x="12869" y="111"/>
                    <a:pt x="13984" y="408"/>
                  </a:cubicBezTo>
                  <a:cubicBezTo>
                    <a:pt x="14958" y="666"/>
                    <a:pt x="15880" y="1044"/>
                    <a:pt x="16720" y="1528"/>
                  </a:cubicBezTo>
                  <a:cubicBezTo>
                    <a:pt x="17100" y="1784"/>
                    <a:pt x="17436" y="2082"/>
                    <a:pt x="17717" y="2416"/>
                  </a:cubicBezTo>
                  <a:cubicBezTo>
                    <a:pt x="18128" y="2903"/>
                    <a:pt x="18413" y="3450"/>
                    <a:pt x="18695" y="3992"/>
                  </a:cubicBezTo>
                  <a:cubicBezTo>
                    <a:pt x="18999" y="4578"/>
                    <a:pt x="19304" y="5165"/>
                    <a:pt x="19610" y="5754"/>
                  </a:cubicBezTo>
                  <a:cubicBezTo>
                    <a:pt x="19691" y="5882"/>
                    <a:pt x="19766" y="6012"/>
                    <a:pt x="19835" y="6142"/>
                  </a:cubicBezTo>
                  <a:cubicBezTo>
                    <a:pt x="19908" y="6280"/>
                    <a:pt x="19976" y="6421"/>
                    <a:pt x="20001" y="6572"/>
                  </a:cubicBezTo>
                  <a:cubicBezTo>
                    <a:pt x="20017" y="6673"/>
                    <a:pt x="20014" y="6775"/>
                    <a:pt x="19982" y="6872"/>
                  </a:cubicBezTo>
                  <a:cubicBezTo>
                    <a:pt x="19961" y="6934"/>
                    <a:pt x="19929" y="6993"/>
                    <a:pt x="19900" y="7053"/>
                  </a:cubicBezTo>
                  <a:cubicBezTo>
                    <a:pt x="19867" y="7119"/>
                    <a:pt x="19837" y="7186"/>
                    <a:pt x="19810" y="7254"/>
                  </a:cubicBezTo>
                  <a:cubicBezTo>
                    <a:pt x="19764" y="7330"/>
                    <a:pt x="19734" y="7412"/>
                    <a:pt x="19723" y="7497"/>
                  </a:cubicBezTo>
                  <a:cubicBezTo>
                    <a:pt x="19703" y="7648"/>
                    <a:pt x="19743" y="7800"/>
                    <a:pt x="19835" y="7931"/>
                  </a:cubicBezTo>
                  <a:lnTo>
                    <a:pt x="21399" y="10537"/>
                  </a:lnTo>
                  <a:cubicBezTo>
                    <a:pt x="21476" y="10632"/>
                    <a:pt x="21530" y="10736"/>
                    <a:pt x="21561" y="10843"/>
                  </a:cubicBezTo>
                  <a:cubicBezTo>
                    <a:pt x="21589" y="10937"/>
                    <a:pt x="21600" y="11037"/>
                    <a:pt x="21577" y="11136"/>
                  </a:cubicBezTo>
                  <a:cubicBezTo>
                    <a:pt x="21555" y="11231"/>
                    <a:pt x="21501" y="11318"/>
                    <a:pt x="21415" y="11380"/>
                  </a:cubicBezTo>
                  <a:cubicBezTo>
                    <a:pt x="21345" y="11430"/>
                    <a:pt x="21259" y="11459"/>
                    <a:pt x="21172" y="11485"/>
                  </a:cubicBezTo>
                  <a:cubicBezTo>
                    <a:pt x="21046" y="11523"/>
                    <a:pt x="20917" y="11556"/>
                    <a:pt x="20784" y="11582"/>
                  </a:cubicBezTo>
                  <a:cubicBezTo>
                    <a:pt x="20630" y="11622"/>
                    <a:pt x="20484" y="11669"/>
                    <a:pt x="20344" y="11723"/>
                  </a:cubicBezTo>
                  <a:cubicBezTo>
                    <a:pt x="20226" y="11768"/>
                    <a:pt x="20104" y="11821"/>
                    <a:pt x="20027" y="11916"/>
                  </a:cubicBezTo>
                  <a:cubicBezTo>
                    <a:pt x="19923" y="12042"/>
                    <a:pt x="19931" y="12209"/>
                    <a:pt x="20045" y="12329"/>
                  </a:cubicBezTo>
                  <a:cubicBezTo>
                    <a:pt x="20121" y="12429"/>
                    <a:pt x="20195" y="12527"/>
                    <a:pt x="20268" y="12624"/>
                  </a:cubicBezTo>
                  <a:cubicBezTo>
                    <a:pt x="20356" y="12741"/>
                    <a:pt x="20450" y="12868"/>
                    <a:pt x="20434" y="13012"/>
                  </a:cubicBezTo>
                  <a:cubicBezTo>
                    <a:pt x="20420" y="13142"/>
                    <a:pt x="20324" y="13247"/>
                    <a:pt x="20212" y="13326"/>
                  </a:cubicBezTo>
                  <a:cubicBezTo>
                    <a:pt x="20103" y="13402"/>
                    <a:pt x="19973" y="13461"/>
                    <a:pt x="19826" y="13493"/>
                  </a:cubicBezTo>
                  <a:cubicBezTo>
                    <a:pt x="19925" y="13524"/>
                    <a:pt x="20013" y="13572"/>
                    <a:pt x="20086" y="13633"/>
                  </a:cubicBezTo>
                  <a:cubicBezTo>
                    <a:pt x="20178" y="13710"/>
                    <a:pt x="20247" y="13809"/>
                    <a:pt x="20252" y="13921"/>
                  </a:cubicBezTo>
                  <a:cubicBezTo>
                    <a:pt x="20254" y="13987"/>
                    <a:pt x="20235" y="14049"/>
                    <a:pt x="20202" y="14104"/>
                  </a:cubicBezTo>
                  <a:cubicBezTo>
                    <a:pt x="20172" y="14154"/>
                    <a:pt x="20131" y="14199"/>
                    <a:pt x="20081" y="14236"/>
                  </a:cubicBezTo>
                  <a:cubicBezTo>
                    <a:pt x="20018" y="14282"/>
                    <a:pt x="19943" y="14317"/>
                    <a:pt x="19858" y="14335"/>
                  </a:cubicBezTo>
                  <a:cubicBezTo>
                    <a:pt x="19769" y="14362"/>
                    <a:pt x="19695" y="14414"/>
                    <a:pt x="19648" y="14482"/>
                  </a:cubicBezTo>
                  <a:cubicBezTo>
                    <a:pt x="19593" y="14564"/>
                    <a:pt x="19582" y="14655"/>
                    <a:pt x="19586" y="14742"/>
                  </a:cubicBezTo>
                  <a:cubicBezTo>
                    <a:pt x="19592" y="14861"/>
                    <a:pt x="19629" y="14981"/>
                    <a:pt x="19700" y="15092"/>
                  </a:cubicBezTo>
                  <a:cubicBezTo>
                    <a:pt x="19735" y="15165"/>
                    <a:pt x="19760" y="15240"/>
                    <a:pt x="19775" y="15316"/>
                  </a:cubicBezTo>
                  <a:cubicBezTo>
                    <a:pt x="19790" y="15398"/>
                    <a:pt x="19794" y="15482"/>
                    <a:pt x="19791" y="15565"/>
                  </a:cubicBezTo>
                  <a:cubicBezTo>
                    <a:pt x="19785" y="15731"/>
                    <a:pt x="19752" y="15900"/>
                    <a:pt x="19655" y="16050"/>
                  </a:cubicBezTo>
                  <a:cubicBezTo>
                    <a:pt x="19548" y="16217"/>
                    <a:pt x="19375" y="16341"/>
                    <a:pt x="19189" y="16437"/>
                  </a:cubicBezTo>
                  <a:cubicBezTo>
                    <a:pt x="18985" y="16541"/>
                    <a:pt x="18758" y="16615"/>
                    <a:pt x="18515" y="16652"/>
                  </a:cubicBezTo>
                  <a:cubicBezTo>
                    <a:pt x="18131" y="16690"/>
                    <a:pt x="17745" y="16709"/>
                    <a:pt x="17358" y="16709"/>
                  </a:cubicBezTo>
                  <a:cubicBezTo>
                    <a:pt x="16902" y="16709"/>
                    <a:pt x="16446" y="16683"/>
                    <a:pt x="15994" y="16630"/>
                  </a:cubicBezTo>
                  <a:cubicBezTo>
                    <a:pt x="15539" y="16549"/>
                    <a:pt x="15065" y="16673"/>
                    <a:pt x="14746" y="16956"/>
                  </a:cubicBezTo>
                  <a:cubicBezTo>
                    <a:pt x="14583" y="17101"/>
                    <a:pt x="14471" y="17281"/>
                    <a:pt x="14423" y="17477"/>
                  </a:cubicBezTo>
                  <a:cubicBezTo>
                    <a:pt x="14339" y="17913"/>
                    <a:pt x="14197" y="18340"/>
                    <a:pt x="14000" y="18750"/>
                  </a:cubicBezTo>
                  <a:cubicBezTo>
                    <a:pt x="13813" y="19138"/>
                    <a:pt x="13579" y="19509"/>
                    <a:pt x="13300" y="19856"/>
                  </a:cubicBezTo>
                  <a:cubicBezTo>
                    <a:pt x="13040" y="20107"/>
                    <a:pt x="12910" y="20435"/>
                    <a:pt x="12940" y="20766"/>
                  </a:cubicBezTo>
                  <a:cubicBezTo>
                    <a:pt x="12953" y="20918"/>
                    <a:pt x="13000" y="21065"/>
                    <a:pt x="13065" y="21205"/>
                  </a:cubicBezTo>
                  <a:cubicBezTo>
                    <a:pt x="13123" y="21333"/>
                    <a:pt x="13197" y="21456"/>
                    <a:pt x="13285" y="21574"/>
                  </a:cubicBezTo>
                  <a:lnTo>
                    <a:pt x="0" y="21575"/>
                  </a:lnTo>
                  <a:close/>
                </a:path>
              </a:pathLst>
            </a:custGeom>
            <a:solidFill>
              <a:schemeClr val="bg2"/>
            </a:solidFill>
            <a:ln w="6350" cmpd="sng">
              <a:solidFill>
                <a:schemeClr val="tx1"/>
              </a:solidFill>
              <a:prstDash val="dash"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/>
              </a:pPr>
            </a:p>
          </p:txBody>
        </p:sp>
        <p:sp>
          <p:nvSpPr>
            <p:cNvPr id="33" name="ísliḓê"/>
            <p:cNvSpPr/>
            <p:nvPr>
              <p:custDataLst>
                <p:tags r:id="rId4"/>
              </p:custDataLst>
            </p:nvPr>
          </p:nvSpPr>
          <p:spPr>
            <a:xfrm>
              <a:off x="8041050" y="2337857"/>
              <a:ext cx="1803031" cy="1803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34" name="iṩḷíḍé"/>
            <p:cNvSpPr/>
            <p:nvPr>
              <p:custDataLst>
                <p:tags r:id="rId5"/>
              </p:custDataLst>
            </p:nvPr>
          </p:nvSpPr>
          <p:spPr bwMode="auto">
            <a:xfrm>
              <a:off x="8559022" y="2857655"/>
              <a:ext cx="789664" cy="788275"/>
            </a:xfrm>
            <a:custGeom>
              <a:avLst/>
              <a:gdLst>
                <a:gd name="connsiteX0" fmla="*/ 369587 w 602135"/>
                <a:gd name="connsiteY0" fmla="*/ 480903 h 601076"/>
                <a:gd name="connsiteX1" fmla="*/ 385923 w 602135"/>
                <a:gd name="connsiteY1" fmla="*/ 497207 h 601076"/>
                <a:gd name="connsiteX2" fmla="*/ 385923 w 602135"/>
                <a:gd name="connsiteY2" fmla="*/ 584773 h 601076"/>
                <a:gd name="connsiteX3" fmla="*/ 369587 w 602135"/>
                <a:gd name="connsiteY3" fmla="*/ 601076 h 601076"/>
                <a:gd name="connsiteX4" fmla="*/ 353251 w 602135"/>
                <a:gd name="connsiteY4" fmla="*/ 584773 h 601076"/>
                <a:gd name="connsiteX5" fmla="*/ 353251 w 602135"/>
                <a:gd name="connsiteY5" fmla="*/ 497207 h 601076"/>
                <a:gd name="connsiteX6" fmla="*/ 369587 w 602135"/>
                <a:gd name="connsiteY6" fmla="*/ 480903 h 601076"/>
                <a:gd name="connsiteX7" fmla="*/ 301068 w 602135"/>
                <a:gd name="connsiteY7" fmla="*/ 480903 h 601076"/>
                <a:gd name="connsiteX8" fmla="*/ 317404 w 602135"/>
                <a:gd name="connsiteY8" fmla="*/ 497207 h 601076"/>
                <a:gd name="connsiteX9" fmla="*/ 317404 w 602135"/>
                <a:gd name="connsiteY9" fmla="*/ 584773 h 601076"/>
                <a:gd name="connsiteX10" fmla="*/ 301068 w 602135"/>
                <a:gd name="connsiteY10" fmla="*/ 601076 h 601076"/>
                <a:gd name="connsiteX11" fmla="*/ 284732 w 602135"/>
                <a:gd name="connsiteY11" fmla="*/ 584773 h 601076"/>
                <a:gd name="connsiteX12" fmla="*/ 284732 w 602135"/>
                <a:gd name="connsiteY12" fmla="*/ 497207 h 601076"/>
                <a:gd name="connsiteX13" fmla="*/ 301068 w 602135"/>
                <a:gd name="connsiteY13" fmla="*/ 480903 h 601076"/>
                <a:gd name="connsiteX14" fmla="*/ 232593 w 602135"/>
                <a:gd name="connsiteY14" fmla="*/ 480903 h 601076"/>
                <a:gd name="connsiteX15" fmla="*/ 249167 w 602135"/>
                <a:gd name="connsiteY15" fmla="*/ 497207 h 601076"/>
                <a:gd name="connsiteX16" fmla="*/ 249167 w 602135"/>
                <a:gd name="connsiteY16" fmla="*/ 584773 h 601076"/>
                <a:gd name="connsiteX17" fmla="*/ 232593 w 602135"/>
                <a:gd name="connsiteY17" fmla="*/ 601076 h 601076"/>
                <a:gd name="connsiteX18" fmla="*/ 216283 w 602135"/>
                <a:gd name="connsiteY18" fmla="*/ 584773 h 601076"/>
                <a:gd name="connsiteX19" fmla="*/ 216283 w 602135"/>
                <a:gd name="connsiteY19" fmla="*/ 497207 h 601076"/>
                <a:gd name="connsiteX20" fmla="*/ 232593 w 602135"/>
                <a:gd name="connsiteY20" fmla="*/ 480903 h 601076"/>
                <a:gd name="connsiteX21" fmla="*/ 498082 w 602135"/>
                <a:gd name="connsiteY21" fmla="*/ 352615 h 601076"/>
                <a:gd name="connsiteX22" fmla="*/ 585803 w 602135"/>
                <a:gd name="connsiteY22" fmla="*/ 352615 h 601076"/>
                <a:gd name="connsiteX23" fmla="*/ 602135 w 602135"/>
                <a:gd name="connsiteY23" fmla="*/ 368915 h 601076"/>
                <a:gd name="connsiteX24" fmla="*/ 585803 w 602135"/>
                <a:gd name="connsiteY24" fmla="*/ 385216 h 601076"/>
                <a:gd name="connsiteX25" fmla="*/ 498082 w 602135"/>
                <a:gd name="connsiteY25" fmla="*/ 385216 h 601076"/>
                <a:gd name="connsiteX26" fmla="*/ 481750 w 602135"/>
                <a:gd name="connsiteY26" fmla="*/ 368915 h 601076"/>
                <a:gd name="connsiteX27" fmla="*/ 498082 w 602135"/>
                <a:gd name="connsiteY27" fmla="*/ 352615 h 601076"/>
                <a:gd name="connsiteX28" fmla="*/ 16332 w 602135"/>
                <a:gd name="connsiteY28" fmla="*/ 352615 h 601076"/>
                <a:gd name="connsiteX29" fmla="*/ 104053 w 602135"/>
                <a:gd name="connsiteY29" fmla="*/ 352615 h 601076"/>
                <a:gd name="connsiteX30" fmla="*/ 120385 w 602135"/>
                <a:gd name="connsiteY30" fmla="*/ 368915 h 601076"/>
                <a:gd name="connsiteX31" fmla="*/ 104053 w 602135"/>
                <a:gd name="connsiteY31" fmla="*/ 385216 h 601076"/>
                <a:gd name="connsiteX32" fmla="*/ 16332 w 602135"/>
                <a:gd name="connsiteY32" fmla="*/ 385216 h 601076"/>
                <a:gd name="connsiteX33" fmla="*/ 0 w 602135"/>
                <a:gd name="connsiteY33" fmla="*/ 368915 h 601076"/>
                <a:gd name="connsiteX34" fmla="*/ 16332 w 602135"/>
                <a:gd name="connsiteY34" fmla="*/ 352615 h 601076"/>
                <a:gd name="connsiteX35" fmla="*/ 498082 w 602135"/>
                <a:gd name="connsiteY35" fmla="*/ 284237 h 601076"/>
                <a:gd name="connsiteX36" fmla="*/ 585803 w 602135"/>
                <a:gd name="connsiteY36" fmla="*/ 284237 h 601076"/>
                <a:gd name="connsiteX37" fmla="*/ 602135 w 602135"/>
                <a:gd name="connsiteY37" fmla="*/ 300537 h 601076"/>
                <a:gd name="connsiteX38" fmla="*/ 585803 w 602135"/>
                <a:gd name="connsiteY38" fmla="*/ 316838 h 601076"/>
                <a:gd name="connsiteX39" fmla="*/ 498082 w 602135"/>
                <a:gd name="connsiteY39" fmla="*/ 316838 h 601076"/>
                <a:gd name="connsiteX40" fmla="*/ 481750 w 602135"/>
                <a:gd name="connsiteY40" fmla="*/ 300537 h 601076"/>
                <a:gd name="connsiteX41" fmla="*/ 498082 w 602135"/>
                <a:gd name="connsiteY41" fmla="*/ 284237 h 601076"/>
                <a:gd name="connsiteX42" fmla="*/ 16332 w 602135"/>
                <a:gd name="connsiteY42" fmla="*/ 284237 h 601076"/>
                <a:gd name="connsiteX43" fmla="*/ 104053 w 602135"/>
                <a:gd name="connsiteY43" fmla="*/ 284237 h 601076"/>
                <a:gd name="connsiteX44" fmla="*/ 120385 w 602135"/>
                <a:gd name="connsiteY44" fmla="*/ 300537 h 601076"/>
                <a:gd name="connsiteX45" fmla="*/ 104053 w 602135"/>
                <a:gd name="connsiteY45" fmla="*/ 316838 h 601076"/>
                <a:gd name="connsiteX46" fmla="*/ 16332 w 602135"/>
                <a:gd name="connsiteY46" fmla="*/ 316838 h 601076"/>
                <a:gd name="connsiteX47" fmla="*/ 0 w 602135"/>
                <a:gd name="connsiteY47" fmla="*/ 300537 h 601076"/>
                <a:gd name="connsiteX48" fmla="*/ 16332 w 602135"/>
                <a:gd name="connsiteY48" fmla="*/ 284237 h 601076"/>
                <a:gd name="connsiteX49" fmla="*/ 498082 w 602135"/>
                <a:gd name="connsiteY49" fmla="*/ 215860 h 601076"/>
                <a:gd name="connsiteX50" fmla="*/ 585803 w 602135"/>
                <a:gd name="connsiteY50" fmla="*/ 215860 h 601076"/>
                <a:gd name="connsiteX51" fmla="*/ 602135 w 602135"/>
                <a:gd name="connsiteY51" fmla="*/ 232170 h 601076"/>
                <a:gd name="connsiteX52" fmla="*/ 585803 w 602135"/>
                <a:gd name="connsiteY52" fmla="*/ 248743 h 601076"/>
                <a:gd name="connsiteX53" fmla="*/ 498082 w 602135"/>
                <a:gd name="connsiteY53" fmla="*/ 248743 h 601076"/>
                <a:gd name="connsiteX54" fmla="*/ 481750 w 602135"/>
                <a:gd name="connsiteY54" fmla="*/ 232170 h 601076"/>
                <a:gd name="connsiteX55" fmla="*/ 498082 w 602135"/>
                <a:gd name="connsiteY55" fmla="*/ 215860 h 601076"/>
                <a:gd name="connsiteX56" fmla="*/ 16332 w 602135"/>
                <a:gd name="connsiteY56" fmla="*/ 215860 h 601076"/>
                <a:gd name="connsiteX57" fmla="*/ 104053 w 602135"/>
                <a:gd name="connsiteY57" fmla="*/ 215860 h 601076"/>
                <a:gd name="connsiteX58" fmla="*/ 120385 w 602135"/>
                <a:gd name="connsiteY58" fmla="*/ 232170 h 601076"/>
                <a:gd name="connsiteX59" fmla="*/ 104053 w 602135"/>
                <a:gd name="connsiteY59" fmla="*/ 248743 h 601076"/>
                <a:gd name="connsiteX60" fmla="*/ 16332 w 602135"/>
                <a:gd name="connsiteY60" fmla="*/ 248743 h 601076"/>
                <a:gd name="connsiteX61" fmla="*/ 0 w 602135"/>
                <a:gd name="connsiteY61" fmla="*/ 232170 h 601076"/>
                <a:gd name="connsiteX62" fmla="*/ 16332 w 602135"/>
                <a:gd name="connsiteY62" fmla="*/ 215860 h 601076"/>
                <a:gd name="connsiteX63" fmla="*/ 158832 w 602135"/>
                <a:gd name="connsiteY63" fmla="*/ 136756 h 601076"/>
                <a:gd name="connsiteX64" fmla="*/ 443586 w 602135"/>
                <a:gd name="connsiteY64" fmla="*/ 136756 h 601076"/>
                <a:gd name="connsiteX65" fmla="*/ 465450 w 602135"/>
                <a:gd name="connsiteY65" fmla="*/ 158577 h 601076"/>
                <a:gd name="connsiteX66" fmla="*/ 465450 w 602135"/>
                <a:gd name="connsiteY66" fmla="*/ 442781 h 601076"/>
                <a:gd name="connsiteX67" fmla="*/ 443586 w 602135"/>
                <a:gd name="connsiteY67" fmla="*/ 464603 h 601076"/>
                <a:gd name="connsiteX68" fmla="*/ 158832 w 602135"/>
                <a:gd name="connsiteY68" fmla="*/ 464603 h 601076"/>
                <a:gd name="connsiteX69" fmla="*/ 136968 w 602135"/>
                <a:gd name="connsiteY69" fmla="*/ 442781 h 601076"/>
                <a:gd name="connsiteX70" fmla="*/ 136968 w 602135"/>
                <a:gd name="connsiteY70" fmla="*/ 158577 h 601076"/>
                <a:gd name="connsiteX71" fmla="*/ 158832 w 602135"/>
                <a:gd name="connsiteY71" fmla="*/ 136756 h 601076"/>
                <a:gd name="connsiteX72" fmla="*/ 369587 w 602135"/>
                <a:gd name="connsiteY72" fmla="*/ 0 h 601076"/>
                <a:gd name="connsiteX73" fmla="*/ 385923 w 602135"/>
                <a:gd name="connsiteY73" fmla="*/ 16303 h 601076"/>
                <a:gd name="connsiteX74" fmla="*/ 385923 w 602135"/>
                <a:gd name="connsiteY74" fmla="*/ 103869 h 601076"/>
                <a:gd name="connsiteX75" fmla="*/ 369587 w 602135"/>
                <a:gd name="connsiteY75" fmla="*/ 120173 h 601076"/>
                <a:gd name="connsiteX76" fmla="*/ 353251 w 602135"/>
                <a:gd name="connsiteY76" fmla="*/ 103869 h 601076"/>
                <a:gd name="connsiteX77" fmla="*/ 353251 w 602135"/>
                <a:gd name="connsiteY77" fmla="*/ 16303 h 601076"/>
                <a:gd name="connsiteX78" fmla="*/ 369587 w 602135"/>
                <a:gd name="connsiteY78" fmla="*/ 0 h 601076"/>
                <a:gd name="connsiteX79" fmla="*/ 301068 w 602135"/>
                <a:gd name="connsiteY79" fmla="*/ 0 h 601076"/>
                <a:gd name="connsiteX80" fmla="*/ 317404 w 602135"/>
                <a:gd name="connsiteY80" fmla="*/ 16303 h 601076"/>
                <a:gd name="connsiteX81" fmla="*/ 317404 w 602135"/>
                <a:gd name="connsiteY81" fmla="*/ 103869 h 601076"/>
                <a:gd name="connsiteX82" fmla="*/ 301068 w 602135"/>
                <a:gd name="connsiteY82" fmla="*/ 120173 h 601076"/>
                <a:gd name="connsiteX83" fmla="*/ 284732 w 602135"/>
                <a:gd name="connsiteY83" fmla="*/ 103869 h 601076"/>
                <a:gd name="connsiteX84" fmla="*/ 284732 w 602135"/>
                <a:gd name="connsiteY84" fmla="*/ 16303 h 601076"/>
                <a:gd name="connsiteX85" fmla="*/ 301068 w 602135"/>
                <a:gd name="connsiteY85" fmla="*/ 0 h 601076"/>
                <a:gd name="connsiteX86" fmla="*/ 232593 w 602135"/>
                <a:gd name="connsiteY86" fmla="*/ 0 h 601076"/>
                <a:gd name="connsiteX87" fmla="*/ 249167 w 602135"/>
                <a:gd name="connsiteY87" fmla="*/ 16303 h 601076"/>
                <a:gd name="connsiteX88" fmla="*/ 249167 w 602135"/>
                <a:gd name="connsiteY88" fmla="*/ 103869 h 601076"/>
                <a:gd name="connsiteX89" fmla="*/ 232593 w 602135"/>
                <a:gd name="connsiteY89" fmla="*/ 120173 h 601076"/>
                <a:gd name="connsiteX90" fmla="*/ 216283 w 602135"/>
                <a:gd name="connsiteY90" fmla="*/ 103869 h 601076"/>
                <a:gd name="connsiteX91" fmla="*/ 216283 w 602135"/>
                <a:gd name="connsiteY91" fmla="*/ 16303 h 601076"/>
                <a:gd name="connsiteX92" fmla="*/ 232593 w 602135"/>
                <a:gd name="connsiteY92" fmla="*/ 0 h 60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02135" h="601076">
                  <a:moveTo>
                    <a:pt x="369587" y="480903"/>
                  </a:moveTo>
                  <a:cubicBezTo>
                    <a:pt x="378545" y="480903"/>
                    <a:pt x="385923" y="488266"/>
                    <a:pt x="385923" y="497207"/>
                  </a:cubicBezTo>
                  <a:lnTo>
                    <a:pt x="385923" y="584773"/>
                  </a:lnTo>
                  <a:cubicBezTo>
                    <a:pt x="385923" y="593713"/>
                    <a:pt x="378545" y="601076"/>
                    <a:pt x="369587" y="601076"/>
                  </a:cubicBezTo>
                  <a:cubicBezTo>
                    <a:pt x="360629" y="601076"/>
                    <a:pt x="353251" y="593713"/>
                    <a:pt x="353251" y="584773"/>
                  </a:cubicBezTo>
                  <a:lnTo>
                    <a:pt x="353251" y="497207"/>
                  </a:lnTo>
                  <a:cubicBezTo>
                    <a:pt x="353251" y="488266"/>
                    <a:pt x="360629" y="480903"/>
                    <a:pt x="369587" y="480903"/>
                  </a:cubicBezTo>
                  <a:close/>
                  <a:moveTo>
                    <a:pt x="301068" y="480903"/>
                  </a:moveTo>
                  <a:cubicBezTo>
                    <a:pt x="310290" y="480903"/>
                    <a:pt x="317404" y="488266"/>
                    <a:pt x="317404" y="497207"/>
                  </a:cubicBezTo>
                  <a:lnTo>
                    <a:pt x="317404" y="584773"/>
                  </a:lnTo>
                  <a:cubicBezTo>
                    <a:pt x="317404" y="593713"/>
                    <a:pt x="310290" y="601076"/>
                    <a:pt x="301068" y="601076"/>
                  </a:cubicBezTo>
                  <a:cubicBezTo>
                    <a:pt x="292110" y="601076"/>
                    <a:pt x="284732" y="593713"/>
                    <a:pt x="284732" y="584773"/>
                  </a:cubicBezTo>
                  <a:lnTo>
                    <a:pt x="284732" y="497207"/>
                  </a:lnTo>
                  <a:cubicBezTo>
                    <a:pt x="284732" y="488266"/>
                    <a:pt x="292110" y="480903"/>
                    <a:pt x="301068" y="480903"/>
                  </a:cubicBezTo>
                  <a:close/>
                  <a:moveTo>
                    <a:pt x="232593" y="480903"/>
                  </a:moveTo>
                  <a:cubicBezTo>
                    <a:pt x="241801" y="480903"/>
                    <a:pt x="249167" y="488266"/>
                    <a:pt x="249167" y="497207"/>
                  </a:cubicBezTo>
                  <a:lnTo>
                    <a:pt x="249167" y="584773"/>
                  </a:lnTo>
                  <a:cubicBezTo>
                    <a:pt x="249167" y="593713"/>
                    <a:pt x="241801" y="601076"/>
                    <a:pt x="232593" y="601076"/>
                  </a:cubicBezTo>
                  <a:cubicBezTo>
                    <a:pt x="223649" y="601076"/>
                    <a:pt x="216283" y="593713"/>
                    <a:pt x="216283" y="584773"/>
                  </a:cubicBezTo>
                  <a:lnTo>
                    <a:pt x="216283" y="497207"/>
                  </a:lnTo>
                  <a:cubicBezTo>
                    <a:pt x="216283" y="488266"/>
                    <a:pt x="223649" y="480903"/>
                    <a:pt x="232593" y="480903"/>
                  </a:cubicBezTo>
                  <a:close/>
                  <a:moveTo>
                    <a:pt x="498082" y="352615"/>
                  </a:moveTo>
                  <a:lnTo>
                    <a:pt x="585803" y="352615"/>
                  </a:lnTo>
                  <a:cubicBezTo>
                    <a:pt x="594759" y="352615"/>
                    <a:pt x="602135" y="359976"/>
                    <a:pt x="602135" y="368915"/>
                  </a:cubicBezTo>
                  <a:cubicBezTo>
                    <a:pt x="602135" y="377854"/>
                    <a:pt x="594759" y="385216"/>
                    <a:pt x="585803" y="385216"/>
                  </a:cubicBezTo>
                  <a:lnTo>
                    <a:pt x="498082" y="385216"/>
                  </a:lnTo>
                  <a:cubicBezTo>
                    <a:pt x="489126" y="385216"/>
                    <a:pt x="481750" y="377854"/>
                    <a:pt x="481750" y="368915"/>
                  </a:cubicBezTo>
                  <a:cubicBezTo>
                    <a:pt x="481750" y="359976"/>
                    <a:pt x="489126" y="352615"/>
                    <a:pt x="498082" y="352615"/>
                  </a:cubicBezTo>
                  <a:close/>
                  <a:moveTo>
                    <a:pt x="16332" y="352615"/>
                  </a:moveTo>
                  <a:lnTo>
                    <a:pt x="104053" y="352615"/>
                  </a:lnTo>
                  <a:cubicBezTo>
                    <a:pt x="113009" y="352615"/>
                    <a:pt x="120385" y="359976"/>
                    <a:pt x="120385" y="368915"/>
                  </a:cubicBezTo>
                  <a:cubicBezTo>
                    <a:pt x="120385" y="377854"/>
                    <a:pt x="113009" y="385216"/>
                    <a:pt x="104053" y="385216"/>
                  </a:cubicBezTo>
                  <a:lnTo>
                    <a:pt x="16332" y="385216"/>
                  </a:lnTo>
                  <a:cubicBezTo>
                    <a:pt x="7376" y="385216"/>
                    <a:pt x="0" y="377854"/>
                    <a:pt x="0" y="368915"/>
                  </a:cubicBezTo>
                  <a:cubicBezTo>
                    <a:pt x="0" y="359976"/>
                    <a:pt x="7376" y="352615"/>
                    <a:pt x="16332" y="352615"/>
                  </a:cubicBezTo>
                  <a:close/>
                  <a:moveTo>
                    <a:pt x="498082" y="284237"/>
                  </a:moveTo>
                  <a:lnTo>
                    <a:pt x="585803" y="284237"/>
                  </a:lnTo>
                  <a:cubicBezTo>
                    <a:pt x="594759" y="284237"/>
                    <a:pt x="602135" y="291598"/>
                    <a:pt x="602135" y="300537"/>
                  </a:cubicBezTo>
                  <a:cubicBezTo>
                    <a:pt x="602135" y="309739"/>
                    <a:pt x="594759" y="316838"/>
                    <a:pt x="585803" y="316838"/>
                  </a:cubicBezTo>
                  <a:lnTo>
                    <a:pt x="498082" y="316838"/>
                  </a:lnTo>
                  <a:cubicBezTo>
                    <a:pt x="489126" y="316838"/>
                    <a:pt x="481750" y="309739"/>
                    <a:pt x="481750" y="300537"/>
                  </a:cubicBezTo>
                  <a:cubicBezTo>
                    <a:pt x="481750" y="291598"/>
                    <a:pt x="489126" y="284237"/>
                    <a:pt x="498082" y="284237"/>
                  </a:cubicBezTo>
                  <a:close/>
                  <a:moveTo>
                    <a:pt x="16332" y="284237"/>
                  </a:moveTo>
                  <a:lnTo>
                    <a:pt x="104053" y="284237"/>
                  </a:lnTo>
                  <a:cubicBezTo>
                    <a:pt x="113009" y="284237"/>
                    <a:pt x="120385" y="291598"/>
                    <a:pt x="120385" y="300537"/>
                  </a:cubicBezTo>
                  <a:cubicBezTo>
                    <a:pt x="120385" y="309739"/>
                    <a:pt x="113009" y="316838"/>
                    <a:pt x="104053" y="316838"/>
                  </a:cubicBezTo>
                  <a:lnTo>
                    <a:pt x="16332" y="316838"/>
                  </a:lnTo>
                  <a:cubicBezTo>
                    <a:pt x="7376" y="316838"/>
                    <a:pt x="0" y="309739"/>
                    <a:pt x="0" y="300537"/>
                  </a:cubicBezTo>
                  <a:cubicBezTo>
                    <a:pt x="0" y="291598"/>
                    <a:pt x="7376" y="284237"/>
                    <a:pt x="16332" y="284237"/>
                  </a:cubicBezTo>
                  <a:close/>
                  <a:moveTo>
                    <a:pt x="498082" y="215860"/>
                  </a:moveTo>
                  <a:lnTo>
                    <a:pt x="585803" y="215860"/>
                  </a:lnTo>
                  <a:cubicBezTo>
                    <a:pt x="594759" y="215860"/>
                    <a:pt x="602135" y="223226"/>
                    <a:pt x="602135" y="232170"/>
                  </a:cubicBezTo>
                  <a:cubicBezTo>
                    <a:pt x="602135" y="241377"/>
                    <a:pt x="594759" y="248743"/>
                    <a:pt x="585803" y="248743"/>
                  </a:cubicBezTo>
                  <a:lnTo>
                    <a:pt x="498082" y="248743"/>
                  </a:lnTo>
                  <a:cubicBezTo>
                    <a:pt x="489126" y="248743"/>
                    <a:pt x="481750" y="241377"/>
                    <a:pt x="481750" y="232170"/>
                  </a:cubicBezTo>
                  <a:cubicBezTo>
                    <a:pt x="481750" y="223226"/>
                    <a:pt x="489126" y="215860"/>
                    <a:pt x="498082" y="215860"/>
                  </a:cubicBezTo>
                  <a:close/>
                  <a:moveTo>
                    <a:pt x="16332" y="215860"/>
                  </a:moveTo>
                  <a:lnTo>
                    <a:pt x="104053" y="215860"/>
                  </a:lnTo>
                  <a:cubicBezTo>
                    <a:pt x="113009" y="215860"/>
                    <a:pt x="120385" y="223226"/>
                    <a:pt x="120385" y="232170"/>
                  </a:cubicBezTo>
                  <a:cubicBezTo>
                    <a:pt x="120385" y="241377"/>
                    <a:pt x="113009" y="248743"/>
                    <a:pt x="104053" y="248743"/>
                  </a:cubicBezTo>
                  <a:lnTo>
                    <a:pt x="16332" y="248743"/>
                  </a:lnTo>
                  <a:cubicBezTo>
                    <a:pt x="7376" y="248743"/>
                    <a:pt x="0" y="241377"/>
                    <a:pt x="0" y="232170"/>
                  </a:cubicBezTo>
                  <a:cubicBezTo>
                    <a:pt x="0" y="223226"/>
                    <a:pt x="7376" y="215860"/>
                    <a:pt x="16332" y="215860"/>
                  </a:cubicBezTo>
                  <a:close/>
                  <a:moveTo>
                    <a:pt x="158832" y="136756"/>
                  </a:moveTo>
                  <a:lnTo>
                    <a:pt x="443586" y="136756"/>
                  </a:lnTo>
                  <a:cubicBezTo>
                    <a:pt x="455440" y="136756"/>
                    <a:pt x="465450" y="146483"/>
                    <a:pt x="465450" y="158577"/>
                  </a:cubicBezTo>
                  <a:lnTo>
                    <a:pt x="465450" y="442781"/>
                  </a:lnTo>
                  <a:cubicBezTo>
                    <a:pt x="465450" y="454612"/>
                    <a:pt x="455440" y="464603"/>
                    <a:pt x="443586" y="464603"/>
                  </a:cubicBezTo>
                  <a:lnTo>
                    <a:pt x="158832" y="464603"/>
                  </a:lnTo>
                  <a:cubicBezTo>
                    <a:pt x="146714" y="464603"/>
                    <a:pt x="136968" y="454612"/>
                    <a:pt x="136968" y="442781"/>
                  </a:cubicBezTo>
                  <a:lnTo>
                    <a:pt x="136968" y="158577"/>
                  </a:lnTo>
                  <a:cubicBezTo>
                    <a:pt x="136968" y="146483"/>
                    <a:pt x="146714" y="136756"/>
                    <a:pt x="158832" y="136756"/>
                  </a:cubicBezTo>
                  <a:close/>
                  <a:moveTo>
                    <a:pt x="369587" y="0"/>
                  </a:moveTo>
                  <a:cubicBezTo>
                    <a:pt x="378545" y="0"/>
                    <a:pt x="385923" y="7363"/>
                    <a:pt x="385923" y="16303"/>
                  </a:cubicBezTo>
                  <a:lnTo>
                    <a:pt x="385923" y="103869"/>
                  </a:lnTo>
                  <a:cubicBezTo>
                    <a:pt x="385923" y="112810"/>
                    <a:pt x="378545" y="120173"/>
                    <a:pt x="369587" y="120173"/>
                  </a:cubicBezTo>
                  <a:cubicBezTo>
                    <a:pt x="360629" y="120173"/>
                    <a:pt x="353251" y="112810"/>
                    <a:pt x="353251" y="103869"/>
                  </a:cubicBezTo>
                  <a:lnTo>
                    <a:pt x="353251" y="16303"/>
                  </a:lnTo>
                  <a:cubicBezTo>
                    <a:pt x="353251" y="7363"/>
                    <a:pt x="360629" y="0"/>
                    <a:pt x="369587" y="0"/>
                  </a:cubicBezTo>
                  <a:close/>
                  <a:moveTo>
                    <a:pt x="301068" y="0"/>
                  </a:moveTo>
                  <a:cubicBezTo>
                    <a:pt x="310290" y="0"/>
                    <a:pt x="317404" y="7363"/>
                    <a:pt x="317404" y="16303"/>
                  </a:cubicBezTo>
                  <a:lnTo>
                    <a:pt x="317404" y="103869"/>
                  </a:lnTo>
                  <a:cubicBezTo>
                    <a:pt x="317404" y="112810"/>
                    <a:pt x="310290" y="120173"/>
                    <a:pt x="301068" y="120173"/>
                  </a:cubicBezTo>
                  <a:cubicBezTo>
                    <a:pt x="292110" y="120173"/>
                    <a:pt x="284732" y="112810"/>
                    <a:pt x="284732" y="103869"/>
                  </a:cubicBezTo>
                  <a:lnTo>
                    <a:pt x="284732" y="16303"/>
                  </a:lnTo>
                  <a:cubicBezTo>
                    <a:pt x="284732" y="7363"/>
                    <a:pt x="292110" y="0"/>
                    <a:pt x="301068" y="0"/>
                  </a:cubicBezTo>
                  <a:close/>
                  <a:moveTo>
                    <a:pt x="232593" y="0"/>
                  </a:moveTo>
                  <a:cubicBezTo>
                    <a:pt x="241801" y="0"/>
                    <a:pt x="249167" y="7363"/>
                    <a:pt x="249167" y="16303"/>
                  </a:cubicBezTo>
                  <a:lnTo>
                    <a:pt x="249167" y="103869"/>
                  </a:lnTo>
                  <a:cubicBezTo>
                    <a:pt x="249167" y="112810"/>
                    <a:pt x="241801" y="120173"/>
                    <a:pt x="232593" y="120173"/>
                  </a:cubicBezTo>
                  <a:cubicBezTo>
                    <a:pt x="223649" y="120173"/>
                    <a:pt x="216283" y="112810"/>
                    <a:pt x="216283" y="103869"/>
                  </a:cubicBezTo>
                  <a:lnTo>
                    <a:pt x="216283" y="16303"/>
                  </a:lnTo>
                  <a:cubicBezTo>
                    <a:pt x="216283" y="7363"/>
                    <a:pt x="223649" y="0"/>
                    <a:pt x="23259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grpSp>
          <p:nvGrpSpPr>
            <p:cNvPr id="35" name="í$lîdé"/>
            <p:cNvGrpSpPr/>
            <p:nvPr/>
          </p:nvGrpSpPr>
          <p:grpSpPr>
            <a:xfrm>
              <a:off x="7053995" y="1326155"/>
              <a:ext cx="3724276" cy="3851276"/>
              <a:chOff x="938213" y="1497013"/>
              <a:chExt cx="3724276" cy="3851276"/>
            </a:xfrm>
          </p:grpSpPr>
          <p:sp>
            <p:nvSpPr>
              <p:cNvPr id="36" name="íSľíḓè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938213" y="1720851"/>
                <a:ext cx="2155825" cy="3627438"/>
              </a:xfrm>
              <a:custGeom>
                <a:avLst/>
                <a:gdLst>
                  <a:gd name="T0" fmla="*/ 3482 w 3482"/>
                  <a:gd name="T1" fmla="*/ 5643 h 5867"/>
                  <a:gd name="T2" fmla="*/ 196 w 3482"/>
                  <a:gd name="T3" fmla="*/ 3167 h 5867"/>
                  <a:gd name="T4" fmla="*/ 2161 w 3482"/>
                  <a:gd name="T5" fmla="*/ 0 h 5867"/>
                  <a:gd name="T6" fmla="*/ 2509 w 3482"/>
                  <a:gd name="T7" fmla="*/ 1049 h 5867"/>
                  <a:gd name="T8" fmla="*/ 1365 w 3482"/>
                  <a:gd name="T9" fmla="*/ 3330 h 5867"/>
                  <a:gd name="T10" fmla="*/ 3328 w 3482"/>
                  <a:gd name="T11" fmla="*/ 4548 h 5867"/>
                  <a:gd name="T12" fmla="*/ 3482 w 3482"/>
                  <a:gd name="T13" fmla="*/ 5643 h 5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2" h="5867">
                    <a:moveTo>
                      <a:pt x="3482" y="5643"/>
                    </a:moveTo>
                    <a:cubicBezTo>
                      <a:pt x="1891" y="5867"/>
                      <a:pt x="419" y="4758"/>
                      <a:pt x="196" y="3167"/>
                    </a:cubicBezTo>
                    <a:cubicBezTo>
                      <a:pt x="0" y="1775"/>
                      <a:pt x="827" y="442"/>
                      <a:pt x="2161" y="0"/>
                    </a:cubicBezTo>
                    <a:lnTo>
                      <a:pt x="2509" y="1049"/>
                    </a:lnTo>
                    <a:cubicBezTo>
                      <a:pt x="1564" y="1363"/>
                      <a:pt x="1051" y="2384"/>
                      <a:pt x="1365" y="3330"/>
                    </a:cubicBezTo>
                    <a:cubicBezTo>
                      <a:pt x="1639" y="4157"/>
                      <a:pt x="2465" y="4670"/>
                      <a:pt x="3328" y="4548"/>
                    </a:cubicBezTo>
                    <a:lnTo>
                      <a:pt x="3482" y="5643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ïṣļîḍê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276476" y="1497013"/>
                <a:ext cx="1903413" cy="1182688"/>
              </a:xfrm>
              <a:custGeom>
                <a:avLst/>
                <a:gdLst>
                  <a:gd name="T0" fmla="*/ 0 w 3074"/>
                  <a:gd name="T1" fmla="*/ 363 h 1914"/>
                  <a:gd name="T2" fmla="*/ 3074 w 3074"/>
                  <a:gd name="T3" fmla="*/ 1173 h 1914"/>
                  <a:gd name="T4" fmla="*/ 2254 w 3074"/>
                  <a:gd name="T5" fmla="*/ 1914 h 1914"/>
                  <a:gd name="T6" fmla="*/ 348 w 3074"/>
                  <a:gd name="T7" fmla="*/ 1412 h 1914"/>
                  <a:gd name="T8" fmla="*/ 0 w 3074"/>
                  <a:gd name="T9" fmla="*/ 363 h 1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4" h="1914">
                    <a:moveTo>
                      <a:pt x="0" y="363"/>
                    </a:moveTo>
                    <a:cubicBezTo>
                      <a:pt x="1095" y="0"/>
                      <a:pt x="2300" y="318"/>
                      <a:pt x="3074" y="1173"/>
                    </a:cubicBezTo>
                    <a:lnTo>
                      <a:pt x="2254" y="1914"/>
                    </a:lnTo>
                    <a:cubicBezTo>
                      <a:pt x="1774" y="1384"/>
                      <a:pt x="1027" y="1187"/>
                      <a:pt x="348" y="1412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îśļíďê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671888" y="2220913"/>
                <a:ext cx="950913" cy="1031875"/>
              </a:xfrm>
              <a:custGeom>
                <a:avLst/>
                <a:gdLst>
                  <a:gd name="T0" fmla="*/ 820 w 1536"/>
                  <a:gd name="T1" fmla="*/ 0 h 1669"/>
                  <a:gd name="T2" fmla="*/ 1536 w 1536"/>
                  <a:gd name="T3" fmla="*/ 1495 h 1669"/>
                  <a:gd name="T4" fmla="*/ 444 w 1536"/>
                  <a:gd name="T5" fmla="*/ 1669 h 1669"/>
                  <a:gd name="T6" fmla="*/ 0 w 1536"/>
                  <a:gd name="T7" fmla="*/ 741 h 1669"/>
                  <a:gd name="T8" fmla="*/ 820 w 1536"/>
                  <a:gd name="T9" fmla="*/ 0 h 1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6" h="1669">
                    <a:moveTo>
                      <a:pt x="820" y="0"/>
                    </a:moveTo>
                    <a:cubicBezTo>
                      <a:pt x="1198" y="418"/>
                      <a:pt x="1447" y="938"/>
                      <a:pt x="1536" y="1495"/>
                    </a:cubicBezTo>
                    <a:lnTo>
                      <a:pt x="444" y="1669"/>
                    </a:lnTo>
                    <a:cubicBezTo>
                      <a:pt x="389" y="1323"/>
                      <a:pt x="235" y="1001"/>
                      <a:pt x="0" y="741"/>
                    </a:cubicBezTo>
                    <a:lnTo>
                      <a:pt x="820" y="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ïṩlíḓé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917951" y="3146426"/>
                <a:ext cx="744538" cy="771525"/>
              </a:xfrm>
              <a:custGeom>
                <a:avLst/>
                <a:gdLst>
                  <a:gd name="T0" fmla="*/ 1138 w 1204"/>
                  <a:gd name="T1" fmla="*/ 0 h 1249"/>
                  <a:gd name="T2" fmla="*/ 1064 w 1204"/>
                  <a:gd name="T3" fmla="*/ 1249 h 1249"/>
                  <a:gd name="T4" fmla="*/ 0 w 1204"/>
                  <a:gd name="T5" fmla="*/ 948 h 1249"/>
                  <a:gd name="T6" fmla="*/ 46 w 1204"/>
                  <a:gd name="T7" fmla="*/ 174 h 1249"/>
                  <a:gd name="T8" fmla="*/ 1138 w 1204"/>
                  <a:gd name="T9" fmla="*/ 0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4" h="1249">
                    <a:moveTo>
                      <a:pt x="1138" y="0"/>
                    </a:moveTo>
                    <a:cubicBezTo>
                      <a:pt x="1204" y="417"/>
                      <a:pt x="1179" y="843"/>
                      <a:pt x="1064" y="1249"/>
                    </a:cubicBezTo>
                    <a:lnTo>
                      <a:pt x="0" y="948"/>
                    </a:lnTo>
                    <a:cubicBezTo>
                      <a:pt x="71" y="696"/>
                      <a:pt x="87" y="432"/>
                      <a:pt x="46" y="174"/>
                    </a:cubicBezTo>
                    <a:lnTo>
                      <a:pt x="1138" y="0"/>
                    </a:lnTo>
                    <a:close/>
                  </a:path>
                </a:pathLst>
              </a:custGeom>
              <a:solidFill>
                <a:srgbClr val="7C9E34"/>
              </a:solidFill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işḷïďê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448051" y="3732213"/>
                <a:ext cx="1128713" cy="1208088"/>
              </a:xfrm>
              <a:custGeom>
                <a:avLst/>
                <a:gdLst>
                  <a:gd name="T0" fmla="*/ 1822 w 1822"/>
                  <a:gd name="T1" fmla="*/ 301 h 1954"/>
                  <a:gd name="T2" fmla="*/ 600 w 1822"/>
                  <a:gd name="T3" fmla="*/ 1954 h 1954"/>
                  <a:gd name="T4" fmla="*/ 0 w 1822"/>
                  <a:gd name="T5" fmla="*/ 1025 h 1954"/>
                  <a:gd name="T6" fmla="*/ 758 w 1822"/>
                  <a:gd name="T7" fmla="*/ 0 h 1954"/>
                  <a:gd name="T8" fmla="*/ 1822 w 1822"/>
                  <a:gd name="T9" fmla="*/ 301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2" h="1954">
                    <a:moveTo>
                      <a:pt x="1822" y="301"/>
                    </a:moveTo>
                    <a:cubicBezTo>
                      <a:pt x="1629" y="982"/>
                      <a:pt x="1195" y="1570"/>
                      <a:pt x="600" y="1954"/>
                    </a:cubicBezTo>
                    <a:lnTo>
                      <a:pt x="0" y="1025"/>
                    </a:lnTo>
                    <a:cubicBezTo>
                      <a:pt x="369" y="787"/>
                      <a:pt x="639" y="422"/>
                      <a:pt x="758" y="0"/>
                    </a:cubicBezTo>
                    <a:lnTo>
                      <a:pt x="1822" y="301"/>
                    </a:lnTo>
                    <a:close/>
                  </a:path>
                </a:pathLst>
              </a:custGeom>
              <a:solidFill>
                <a:srgbClr val="B3E09D"/>
              </a:solidFill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íṡḷíḓè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998788" y="4365626"/>
                <a:ext cx="820738" cy="844550"/>
              </a:xfrm>
              <a:custGeom>
                <a:avLst/>
                <a:gdLst>
                  <a:gd name="T0" fmla="*/ 1327 w 1327"/>
                  <a:gd name="T1" fmla="*/ 929 h 1365"/>
                  <a:gd name="T2" fmla="*/ 154 w 1327"/>
                  <a:gd name="T3" fmla="*/ 1365 h 1365"/>
                  <a:gd name="T4" fmla="*/ 0 w 1327"/>
                  <a:gd name="T5" fmla="*/ 270 h 1365"/>
                  <a:gd name="T6" fmla="*/ 727 w 1327"/>
                  <a:gd name="T7" fmla="*/ 0 h 1365"/>
                  <a:gd name="T8" fmla="*/ 1327 w 1327"/>
                  <a:gd name="T9" fmla="*/ 929 h 1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7" h="1365">
                    <a:moveTo>
                      <a:pt x="1327" y="929"/>
                    </a:moveTo>
                    <a:cubicBezTo>
                      <a:pt x="972" y="1158"/>
                      <a:pt x="572" y="1306"/>
                      <a:pt x="154" y="1365"/>
                    </a:cubicBezTo>
                    <a:lnTo>
                      <a:pt x="0" y="270"/>
                    </a:lnTo>
                    <a:cubicBezTo>
                      <a:pt x="259" y="234"/>
                      <a:pt x="507" y="142"/>
                      <a:pt x="727" y="0"/>
                    </a:cubicBezTo>
                    <a:lnTo>
                      <a:pt x="1327" y="929"/>
                    </a:lnTo>
                    <a:close/>
                  </a:path>
                </a:pathLst>
              </a:custGeom>
              <a:solidFill>
                <a:srgbClr val="37B176"/>
              </a:solidFill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98410" y="701040"/>
            <a:ext cx="4593590" cy="615696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14587" y="460375"/>
            <a:ext cx="336359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Author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Lara Maister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900" y="6081395"/>
            <a:ext cx="72555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https://www.bangor.ac.uk/staff/human-behavioural-sciences/lara-maister-480151/en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245" y="2112010"/>
            <a:ext cx="6068695" cy="3334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Bangor University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self-representation, self-awareness and embodiment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focussed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representation of our own bodies  in terms of both our physical appearance and   interoceptive sensitivity to internal bodily sensations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3462" y="400050"/>
            <a:ext cx="10424160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Introduction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What Problem does the paper talk about?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90" y="2098040"/>
            <a:ext cx="5201285" cy="3169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" y="2098040"/>
            <a:ext cx="5201920" cy="3169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3250" y="5631180"/>
            <a:ext cx="10587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/>
              <a:t>a way to visually depict the image people “see” of themselves</a:t>
            </a:r>
            <a:endParaRPr lang="en-US" altLang="zh-CN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/>
              <a:t>what does the self image tell? ACC</a:t>
            </a:r>
            <a:endParaRPr lang="en-US" altLang="zh-CN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/>
              <a:t>relationship with self esteem, personailty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78380" y="2774315"/>
            <a:ext cx="2514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real face</a:t>
            </a:r>
            <a:endParaRPr lang="en-US" altLang="zh-CN" sz="3200" b="1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629400" y="2987675"/>
            <a:ext cx="2514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portrait</a:t>
            </a:r>
            <a:endParaRPr lang="en-US" altLang="zh-CN" sz="3200" b="1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3462" y="501015"/>
            <a:ext cx="591883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Introduction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How did they measure?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7195" y="4470400"/>
            <a:ext cx="5321935" cy="21412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720" y="2026920"/>
            <a:ext cx="7759700" cy="408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0400" y="408305"/>
            <a:ext cx="3766185" cy="3020695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 rot="20340000">
            <a:off x="7694930" y="2694940"/>
            <a:ext cx="1083945" cy="64833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2135" y="3429000"/>
            <a:ext cx="38969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add different noise patterns(</a:t>
            </a:r>
            <a:r>
              <a:rPr lang="en-US" altLang="zh-CN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rcicr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左箭头 5"/>
          <p:cNvSpPr/>
          <p:nvPr>
            <p:custDataLst>
              <p:tags r:id="rId9"/>
            </p:custDataLst>
          </p:nvPr>
        </p:nvSpPr>
        <p:spPr>
          <a:xfrm rot="16200000">
            <a:off x="4164965" y="5250180"/>
            <a:ext cx="1083945" cy="64833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477260" y="6196965"/>
            <a:ext cx="24593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open face algorithm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3462" y="501015"/>
            <a:ext cx="591883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Introduction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How did they measure?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58940" y="355600"/>
            <a:ext cx="5010150" cy="607123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03462" y="2401581"/>
            <a:ext cx="6567764" cy="3672912"/>
            <a:chOff x="1322594" y="2200461"/>
            <a:chExt cx="9966661" cy="3987123"/>
          </a:xfrm>
        </p:grpSpPr>
        <p:sp>
          <p:nvSpPr>
            <p:cNvPr id="6" name="圆角矩形 2"/>
            <p:cNvSpPr/>
            <p:nvPr/>
          </p:nvSpPr>
          <p:spPr>
            <a:xfrm>
              <a:off x="3566624" y="2200461"/>
              <a:ext cx="5166936" cy="112014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Open face Valid?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3699510" y="3649980"/>
              <a:ext cx="1174750" cy="1069975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7234555" y="3649980"/>
              <a:ext cx="1064260" cy="1059815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473959" y="4852035"/>
              <a:ext cx="2632852" cy="1209469"/>
            </a:xfrm>
            <a:prstGeom prst="rect">
              <a:avLst/>
            </a:prstGeom>
            <a:solidFill>
              <a:srgbClr val="7C9E34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 human subjects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7019315" y="4990996"/>
              <a:ext cx="2461895" cy="931545"/>
            </a:xfrm>
            <a:prstGeom prst="rect">
              <a:avLst/>
            </a:prstGeom>
            <a:solidFill>
              <a:srgbClr val="7C9E34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图形 10" descr="机器人 纯色填充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19740" y="4481975"/>
              <a:ext cx="1969515" cy="1705609"/>
            </a:xfrm>
            <a:prstGeom prst="rect">
              <a:avLst/>
            </a:prstGeom>
          </p:spPr>
        </p:pic>
        <p:pic>
          <p:nvPicPr>
            <p:cNvPr id="12" name="图形 11" descr="跳舞 纯色填充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22594" y="3237638"/>
              <a:ext cx="1829623" cy="1482318"/>
            </a:xfrm>
            <a:prstGeom prst="rect">
              <a:avLst/>
            </a:prstGeom>
          </p:spPr>
        </p:pic>
      </p:grp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83920" y="2423613"/>
            <a:ext cx="10424160" cy="25890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Does the self-portrait look like the participant?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Can external observers reliably infer personality traits from self-portraits?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Q3: Are self-portraits influenced by the psychological self?</a:t>
            </a:r>
            <a:endParaRPr lang="en-US" altLang="zh-CN" sz="2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Q4: Which individual traits might be related to differences between participants in self-portrait accuracy?</a:t>
            </a:r>
            <a:endParaRPr lang="en-US" altLang="zh-CN" sz="2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13294" y="488540"/>
            <a:ext cx="4053840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Introduction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M</a:t>
            </a: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ain Questions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3462" y="298450"/>
            <a:ext cx="4794250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Introduction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What did they get?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63675" y="1743710"/>
            <a:ext cx="9264015" cy="44710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3462" y="501015"/>
            <a:ext cx="3905250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800" b="1" kern="1200" cap="none" spc="0" normalizeH="0" baseline="0" noProof="0" dirty="0">
                <a:solidFill>
                  <a:schemeClr val="accent3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Replication</a:t>
            </a:r>
            <a:endParaRPr kumimoji="0" lang="en-US" altLang="zh-CN" sz="4800" b="1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92D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Data Structure</a:t>
            </a:r>
            <a:endParaRPr kumimoji="0" lang="en-US" altLang="zh-CN" sz="4000" b="1" kern="1200" cap="none" spc="0" normalizeH="0" baseline="0" noProof="0" dirty="0">
              <a:solidFill>
                <a:srgbClr val="92D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64475" y="750570"/>
            <a:ext cx="3309620" cy="55397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17245" y="2415540"/>
            <a:ext cx="6554470" cy="3334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readme.txt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raw data, have oringal code(short of annotation)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scores of trials for each participant under different condition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information(Q2, control variables)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COMMONDATA" val="eyJoZGlkIjoiOTlmYmUzYWM4NTJhMTA0N2RjNGY1NzhlYTViNjJlNDcifQ=="/>
  <p:tag name="KSO_WPP_MARK_KEY" val="64a9757f-418e-4606-8bfb-dde19d9dd31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2294</Words>
  <Application>WPS 演示</Application>
  <PresentationFormat>宽屏</PresentationFormat>
  <Paragraphs>125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方正粗黑宋简体</vt:lpstr>
      <vt:lpstr>Palatino Linotype</vt:lpstr>
      <vt:lpstr>Times New Roman</vt:lpstr>
      <vt:lpstr>楷体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sweetie</cp:lastModifiedBy>
  <cp:revision>207</cp:revision>
  <dcterms:created xsi:type="dcterms:W3CDTF">2019-06-19T02:08:00Z</dcterms:created>
  <dcterms:modified xsi:type="dcterms:W3CDTF">2023-06-19T10:27:02Z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21F65476C84E486E8EDDE0C4769F7898_11</vt:lpwstr>
  </property>
</Properties>
</file>