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6" r:id="rId4"/>
    <p:sldId id="258" r:id="rId5"/>
    <p:sldId id="260" r:id="rId6"/>
    <p:sldId id="261" r:id="rId7"/>
    <p:sldId id="276" r:id="rId8"/>
    <p:sldId id="259" r:id="rId9"/>
    <p:sldId id="282" r:id="rId10"/>
    <p:sldId id="280" r:id="rId12"/>
    <p:sldId id="281" r:id="rId13"/>
    <p:sldId id="310" r:id="rId14"/>
    <p:sldId id="283" r:id="rId15"/>
    <p:sldId id="284" r:id="rId16"/>
    <p:sldId id="311" r:id="rId17"/>
    <p:sldId id="268" r:id="rId18"/>
    <p:sldId id="312" r:id="rId19"/>
    <p:sldId id="271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2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zhi Wu" initials="XW" lastIdx="1" clrIdx="0"/>
  <p:cmAuthor id="0" name="Mia Vida Villanueva" initials="MVV" lastIdx="1" clrIdx="0"/>
  <p:cmAuthor id="7" name="1206988966@qq.com" initials="1" lastIdx="1" clrIdx="2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33D"/>
    <a:srgbClr val="FFFFFA"/>
    <a:srgbClr val="FFFBF5"/>
    <a:srgbClr val="00D473"/>
    <a:srgbClr val="00BA69"/>
    <a:srgbClr val="009457"/>
    <a:srgbClr val="00A867"/>
    <a:srgbClr val="008853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468A6D-FD57-445B-983A-14EA8F392B02}" styleName="{9007f31c-41a2-438a-a62f-a73b1a99f2de}">
    <a:band1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EAEAEA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8BADD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80" y="186"/>
      </p:cViewPr>
      <p:guideLst>
        <p:guide orient="horz" pos="2072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70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绿色代表作者报告的愤怒</a:t>
            </a:r>
            <a:r>
              <a:rPr lang="en-US" altLang="zh-CN" sz="1800" kern="100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快乐程度，</a:t>
            </a:r>
            <a:r>
              <a:rPr lang="zh-CN" altLang="en-US" sz="1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红色代表参与者评定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的愤怒</a:t>
            </a:r>
            <a:r>
              <a:rPr lang="en-US" altLang="zh-CN" sz="1800" kern="100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快乐程度，使用小提琴图展示数据分布情况。左侧为原文献的小提琴图，右侧为自己编写的代码生成的小提琴图，代码生成的图的形状与原文献一致。</a:t>
            </a:r>
            <a:endParaRPr lang="zh-CN" altLang="en-US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BD8F-2DE1-46AA-BB8D-2D44D14F3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绿色代表作者报告的愤怒</a:t>
            </a:r>
            <a:r>
              <a:rPr lang="en-US" altLang="zh-CN" sz="1800" kern="100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快乐程度，</a:t>
            </a:r>
            <a:r>
              <a:rPr lang="zh-CN" altLang="en-US" sz="1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红色代表参与者评定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的愤怒</a:t>
            </a:r>
            <a:r>
              <a:rPr lang="en-US" altLang="zh-CN" sz="1800" kern="100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快乐程度，使用小提琴图展示数据分布情况。左侧为原文献的小提琴图，右侧为自己编写的代码生成的小提琴图，代码生成的图的形状与原文献一致。</a:t>
            </a:r>
            <a:endParaRPr lang="zh-CN" altLang="en-US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BD8F-2DE1-46AA-BB8D-2D44D14F3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绿色代表作者报告的愤怒</a:t>
            </a:r>
            <a:r>
              <a:rPr lang="en-US" altLang="zh-CN" sz="1800" kern="100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快乐程度，</a:t>
            </a:r>
            <a:r>
              <a:rPr lang="zh-CN" altLang="en-US" sz="1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红色代表参与者评定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的愤怒</a:t>
            </a:r>
            <a:r>
              <a:rPr lang="en-US" altLang="zh-CN" sz="1800" kern="100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快乐程度，使用小提琴图展示数据分布情况。左侧为原文献的小提琴图，右侧为自己编写的代码生成的小提琴图，代码生成的图的形状与原文献一致。</a:t>
            </a:r>
            <a:endParaRPr lang="zh-CN" altLang="en-US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BD8F-2DE1-46AA-BB8D-2D44D14F3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2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ags" Target="../tags/tag223.xml"/><Relationship Id="rId3" Type="http://schemas.openxmlformats.org/officeDocument/2006/relationships/image" Target="../media/image2.png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28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ags" Target="../tags/tag227.xml"/><Relationship Id="rId3" Type="http://schemas.openxmlformats.org/officeDocument/2006/relationships/image" Target="../media/image2.png"/><Relationship Id="rId2" Type="http://schemas.openxmlformats.org/officeDocument/2006/relationships/tags" Target="../tags/tag226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22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3.xml"/><Relationship Id="rId5" Type="http://schemas.openxmlformats.org/officeDocument/2006/relationships/image" Target="../media/image1.png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37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ags" Target="../tags/tag236.xml"/><Relationship Id="rId3" Type="http://schemas.openxmlformats.org/officeDocument/2006/relationships/image" Target="../media/image2.png"/><Relationship Id="rId2" Type="http://schemas.openxmlformats.org/officeDocument/2006/relationships/tags" Target="../tags/tag235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23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image" Target="../media/image2.png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47.xml"/><Relationship Id="rId5" Type="http://schemas.openxmlformats.org/officeDocument/2006/relationships/image" Target="../media/image1.png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image" Target="../media/image2.png"/><Relationship Id="rId22" Type="http://schemas.openxmlformats.org/officeDocument/2006/relationships/notesSlide" Target="../notesSlides/notesSlide7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266.xml"/><Relationship Id="rId2" Type="http://schemas.openxmlformats.org/officeDocument/2006/relationships/tags" Target="../tags/tag249.xml"/><Relationship Id="rId19" Type="http://schemas.openxmlformats.org/officeDocument/2006/relationships/tags" Target="../tags/tag265.xml"/><Relationship Id="rId18" Type="http://schemas.openxmlformats.org/officeDocument/2006/relationships/tags" Target="../tags/tag264.xml"/><Relationship Id="rId17" Type="http://schemas.openxmlformats.org/officeDocument/2006/relationships/tags" Target="../tags/tag263.xml"/><Relationship Id="rId16" Type="http://schemas.openxmlformats.org/officeDocument/2006/relationships/tags" Target="../tags/tag262.xml"/><Relationship Id="rId15" Type="http://schemas.openxmlformats.org/officeDocument/2006/relationships/tags" Target="../tags/tag261.xml"/><Relationship Id="rId14" Type="http://schemas.openxmlformats.org/officeDocument/2006/relationships/tags" Target="../tags/tag260.xml"/><Relationship Id="rId13" Type="http://schemas.openxmlformats.org/officeDocument/2006/relationships/tags" Target="../tags/tag259.xml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tags" Target="../tags/tag24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86.xml"/><Relationship Id="rId22" Type="http://schemas.openxmlformats.org/officeDocument/2006/relationships/tags" Target="../tags/tag85.xml"/><Relationship Id="rId21" Type="http://schemas.openxmlformats.org/officeDocument/2006/relationships/tags" Target="../tags/tag84.xml"/><Relationship Id="rId20" Type="http://schemas.openxmlformats.org/officeDocument/2006/relationships/tags" Target="../tags/tag83.xml"/><Relationship Id="rId2" Type="http://schemas.openxmlformats.org/officeDocument/2006/relationships/tags" Target="../tags/tag65.xml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1.xml"/><Relationship Id="rId5" Type="http://schemas.openxmlformats.org/officeDocument/2006/relationships/image" Target="../media/image1.png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image" Target="../media/image2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image" Target="../media/image2.png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tags" Target="../tags/tag99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2.png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9.xml"/><Relationship Id="rId5" Type="http://schemas.openxmlformats.org/officeDocument/2006/relationships/image" Target="../media/image1.png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4" Type="http://schemas.openxmlformats.org/officeDocument/2006/relationships/notesSlide" Target="../notesSlides/notesSlide1.xml"/><Relationship Id="rId63" Type="http://schemas.openxmlformats.org/officeDocument/2006/relationships/slideLayout" Target="../slideLayouts/slideLayout1.xml"/><Relationship Id="rId62" Type="http://schemas.openxmlformats.org/officeDocument/2006/relationships/tags" Target="../tags/tag190.xml"/><Relationship Id="rId61" Type="http://schemas.openxmlformats.org/officeDocument/2006/relationships/tags" Target="../tags/tag189.xml"/><Relationship Id="rId60" Type="http://schemas.openxmlformats.org/officeDocument/2006/relationships/tags" Target="../tags/tag188.xml"/><Relationship Id="rId6" Type="http://schemas.openxmlformats.org/officeDocument/2006/relationships/tags" Target="../tags/tag134.xml"/><Relationship Id="rId59" Type="http://schemas.openxmlformats.org/officeDocument/2006/relationships/tags" Target="../tags/tag187.xml"/><Relationship Id="rId58" Type="http://schemas.openxmlformats.org/officeDocument/2006/relationships/tags" Target="../tags/tag186.xml"/><Relationship Id="rId57" Type="http://schemas.openxmlformats.org/officeDocument/2006/relationships/tags" Target="../tags/tag185.xml"/><Relationship Id="rId56" Type="http://schemas.openxmlformats.org/officeDocument/2006/relationships/tags" Target="../tags/tag184.xml"/><Relationship Id="rId55" Type="http://schemas.openxmlformats.org/officeDocument/2006/relationships/tags" Target="../tags/tag183.xml"/><Relationship Id="rId54" Type="http://schemas.openxmlformats.org/officeDocument/2006/relationships/tags" Target="../tags/tag182.xml"/><Relationship Id="rId53" Type="http://schemas.openxmlformats.org/officeDocument/2006/relationships/tags" Target="../tags/tag181.xml"/><Relationship Id="rId52" Type="http://schemas.openxmlformats.org/officeDocument/2006/relationships/tags" Target="../tags/tag180.xml"/><Relationship Id="rId51" Type="http://schemas.openxmlformats.org/officeDocument/2006/relationships/tags" Target="../tags/tag179.xml"/><Relationship Id="rId50" Type="http://schemas.openxmlformats.org/officeDocument/2006/relationships/tags" Target="../tags/tag178.xml"/><Relationship Id="rId5" Type="http://schemas.openxmlformats.org/officeDocument/2006/relationships/tags" Target="../tags/tag133.xml"/><Relationship Id="rId49" Type="http://schemas.openxmlformats.org/officeDocument/2006/relationships/tags" Target="../tags/tag177.xml"/><Relationship Id="rId48" Type="http://schemas.openxmlformats.org/officeDocument/2006/relationships/tags" Target="../tags/tag176.xml"/><Relationship Id="rId47" Type="http://schemas.openxmlformats.org/officeDocument/2006/relationships/tags" Target="../tags/tag175.xml"/><Relationship Id="rId46" Type="http://schemas.openxmlformats.org/officeDocument/2006/relationships/tags" Target="../tags/tag174.xml"/><Relationship Id="rId45" Type="http://schemas.openxmlformats.org/officeDocument/2006/relationships/tags" Target="../tags/tag173.xml"/><Relationship Id="rId44" Type="http://schemas.openxmlformats.org/officeDocument/2006/relationships/tags" Target="../tags/tag172.xml"/><Relationship Id="rId43" Type="http://schemas.openxmlformats.org/officeDocument/2006/relationships/tags" Target="../tags/tag171.xml"/><Relationship Id="rId42" Type="http://schemas.openxmlformats.org/officeDocument/2006/relationships/tags" Target="../tags/tag170.xml"/><Relationship Id="rId41" Type="http://schemas.openxmlformats.org/officeDocument/2006/relationships/tags" Target="../tags/tag169.xml"/><Relationship Id="rId40" Type="http://schemas.openxmlformats.org/officeDocument/2006/relationships/tags" Target="../tags/tag168.xml"/><Relationship Id="rId4" Type="http://schemas.openxmlformats.org/officeDocument/2006/relationships/tags" Target="../tags/tag132.xml"/><Relationship Id="rId39" Type="http://schemas.openxmlformats.org/officeDocument/2006/relationships/tags" Target="../tags/tag167.xml"/><Relationship Id="rId38" Type="http://schemas.openxmlformats.org/officeDocument/2006/relationships/tags" Target="../tags/tag166.xml"/><Relationship Id="rId37" Type="http://schemas.openxmlformats.org/officeDocument/2006/relationships/tags" Target="../tags/tag165.xml"/><Relationship Id="rId36" Type="http://schemas.openxmlformats.org/officeDocument/2006/relationships/tags" Target="../tags/tag164.xml"/><Relationship Id="rId35" Type="http://schemas.openxmlformats.org/officeDocument/2006/relationships/tags" Target="../tags/tag163.xml"/><Relationship Id="rId34" Type="http://schemas.openxmlformats.org/officeDocument/2006/relationships/tags" Target="../tags/tag162.xml"/><Relationship Id="rId33" Type="http://schemas.openxmlformats.org/officeDocument/2006/relationships/tags" Target="../tags/tag161.xml"/><Relationship Id="rId32" Type="http://schemas.openxmlformats.org/officeDocument/2006/relationships/tags" Target="../tags/tag160.xml"/><Relationship Id="rId31" Type="http://schemas.openxmlformats.org/officeDocument/2006/relationships/tags" Target="../tags/tag159.xml"/><Relationship Id="rId30" Type="http://schemas.openxmlformats.org/officeDocument/2006/relationships/tags" Target="../tags/tag158.xml"/><Relationship Id="rId3" Type="http://schemas.openxmlformats.org/officeDocument/2006/relationships/image" Target="../media/image2.png"/><Relationship Id="rId29" Type="http://schemas.openxmlformats.org/officeDocument/2006/relationships/tags" Target="../tags/tag157.xml"/><Relationship Id="rId28" Type="http://schemas.openxmlformats.org/officeDocument/2006/relationships/tags" Target="../tags/tag156.xml"/><Relationship Id="rId27" Type="http://schemas.openxmlformats.org/officeDocument/2006/relationships/tags" Target="../tags/tag155.xml"/><Relationship Id="rId26" Type="http://schemas.openxmlformats.org/officeDocument/2006/relationships/tags" Target="../tags/tag154.xml"/><Relationship Id="rId25" Type="http://schemas.openxmlformats.org/officeDocument/2006/relationships/tags" Target="../tags/tag153.xml"/><Relationship Id="rId24" Type="http://schemas.openxmlformats.org/officeDocument/2006/relationships/tags" Target="../tags/tag152.xml"/><Relationship Id="rId23" Type="http://schemas.openxmlformats.org/officeDocument/2006/relationships/tags" Target="../tags/tag151.xml"/><Relationship Id="rId22" Type="http://schemas.openxmlformats.org/officeDocument/2006/relationships/tags" Target="../tags/tag150.xml"/><Relationship Id="rId21" Type="http://schemas.openxmlformats.org/officeDocument/2006/relationships/tags" Target="../tags/tag149.xml"/><Relationship Id="rId20" Type="http://schemas.openxmlformats.org/officeDocument/2006/relationships/tags" Target="../tags/tag148.xml"/><Relationship Id="rId2" Type="http://schemas.openxmlformats.org/officeDocument/2006/relationships/tags" Target="../tags/tag131.xml"/><Relationship Id="rId19" Type="http://schemas.openxmlformats.org/officeDocument/2006/relationships/tags" Target="../tags/tag147.xml"/><Relationship Id="rId18" Type="http://schemas.openxmlformats.org/officeDocument/2006/relationships/tags" Target="../tags/tag146.xml"/><Relationship Id="rId17" Type="http://schemas.openxmlformats.org/officeDocument/2006/relationships/tags" Target="../tags/tag145.xml"/><Relationship Id="rId16" Type="http://schemas.openxmlformats.org/officeDocument/2006/relationships/tags" Target="../tags/tag144.xml"/><Relationship Id="rId15" Type="http://schemas.openxmlformats.org/officeDocument/2006/relationships/tags" Target="../tags/tag143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tags" Target="../tags/tag13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4" Type="http://schemas.openxmlformats.org/officeDocument/2006/relationships/notesSlide" Target="../notesSlides/notesSlide2.xml"/><Relationship Id="rId33" Type="http://schemas.openxmlformats.org/officeDocument/2006/relationships/slideLayout" Target="../slideLayouts/slideLayout1.xml"/><Relationship Id="rId32" Type="http://schemas.openxmlformats.org/officeDocument/2006/relationships/tags" Target="../tags/tag220.xml"/><Relationship Id="rId31" Type="http://schemas.openxmlformats.org/officeDocument/2006/relationships/image" Target="../media/image3.png"/><Relationship Id="rId30" Type="http://schemas.openxmlformats.org/officeDocument/2006/relationships/tags" Target="../tags/tag219.xml"/><Relationship Id="rId3" Type="http://schemas.openxmlformats.org/officeDocument/2006/relationships/image" Target="../media/image2.png"/><Relationship Id="rId29" Type="http://schemas.openxmlformats.org/officeDocument/2006/relationships/tags" Target="../tags/tag218.xml"/><Relationship Id="rId28" Type="http://schemas.openxmlformats.org/officeDocument/2006/relationships/tags" Target="../tags/tag217.xml"/><Relationship Id="rId27" Type="http://schemas.openxmlformats.org/officeDocument/2006/relationships/tags" Target="../tags/tag216.xml"/><Relationship Id="rId26" Type="http://schemas.openxmlformats.org/officeDocument/2006/relationships/tags" Target="../tags/tag215.xml"/><Relationship Id="rId25" Type="http://schemas.openxmlformats.org/officeDocument/2006/relationships/tags" Target="../tags/tag214.xml"/><Relationship Id="rId24" Type="http://schemas.openxmlformats.org/officeDocument/2006/relationships/tags" Target="../tags/tag213.xml"/><Relationship Id="rId23" Type="http://schemas.openxmlformats.org/officeDocument/2006/relationships/tags" Target="../tags/tag212.xml"/><Relationship Id="rId22" Type="http://schemas.openxmlformats.org/officeDocument/2006/relationships/tags" Target="../tags/tag211.xml"/><Relationship Id="rId21" Type="http://schemas.openxmlformats.org/officeDocument/2006/relationships/tags" Target="../tags/tag210.xml"/><Relationship Id="rId20" Type="http://schemas.openxmlformats.org/officeDocument/2006/relationships/tags" Target="../tags/tag209.xml"/><Relationship Id="rId2" Type="http://schemas.openxmlformats.org/officeDocument/2006/relationships/tags" Target="../tags/tag192.xml"/><Relationship Id="rId19" Type="http://schemas.openxmlformats.org/officeDocument/2006/relationships/tags" Target="../tags/tag208.xml"/><Relationship Id="rId18" Type="http://schemas.openxmlformats.org/officeDocument/2006/relationships/tags" Target="../tags/tag207.xml"/><Relationship Id="rId17" Type="http://schemas.openxmlformats.org/officeDocument/2006/relationships/tags" Target="../tags/tag206.xml"/><Relationship Id="rId16" Type="http://schemas.openxmlformats.org/officeDocument/2006/relationships/tags" Target="../tags/tag205.xml"/><Relationship Id="rId15" Type="http://schemas.openxmlformats.org/officeDocument/2006/relationships/tags" Target="../tags/tag204.xml"/><Relationship Id="rId14" Type="http://schemas.openxmlformats.org/officeDocument/2006/relationships/tags" Target="../tags/tag203.xml"/><Relationship Id="rId13" Type="http://schemas.openxmlformats.org/officeDocument/2006/relationships/tags" Target="../tags/tag202.xml"/><Relationship Id="rId12" Type="http://schemas.openxmlformats.org/officeDocument/2006/relationships/tags" Target="../tags/tag201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tags" Target="../tags/tag1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校徽+南京师范大学"/>
          <p:cNvPicPr>
            <a:picLocks noChangeAspect="1"/>
          </p:cNvPicPr>
          <p:nvPr/>
        </p:nvPicPr>
        <p:blipFill>
          <a:blip r:embed="rId1"/>
          <a:srcRect t="33231" b="38380"/>
          <a:stretch>
            <a:fillRect/>
          </a:stretch>
        </p:blipFill>
        <p:spPr>
          <a:xfrm>
            <a:off x="4001135" y="743585"/>
            <a:ext cx="4171950" cy="8375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3405" y="2026920"/>
            <a:ext cx="112369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chemeClr val="bg1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</a:rPr>
              <a:t>《对Overperception of moral outrage in online social networks inflates beliefs about intergroup hostility</a:t>
            </a:r>
            <a:endParaRPr sz="3600" b="1">
              <a:solidFill>
                <a:schemeClr val="bg1"/>
              </a:solidFill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  <a:p>
            <a:pPr algn="ctr"/>
            <a:r>
              <a:rPr sz="3600" b="1">
                <a:solidFill>
                  <a:schemeClr val="bg1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</a:rPr>
              <a:t>的可重复性研究》</a:t>
            </a:r>
            <a:endParaRPr sz="3600" b="1">
              <a:solidFill>
                <a:schemeClr val="bg1"/>
              </a:solidFill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3748723" y="4618990"/>
            <a:ext cx="4886325" cy="614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b="1"/>
              <a:t>组员：</a:t>
            </a:r>
            <a:r>
              <a:rPr lang="zh-CN" altLang="en-US" b="1">
                <a:sym typeface="+mn-ea"/>
              </a:rPr>
              <a:t>沈玫霖、</a:t>
            </a:r>
            <a:r>
              <a:rPr lang="zh-CN" altLang="en-US" b="1"/>
              <a:t>乔骊珠、吴惜之、包珺、李慧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628015" y="5200015"/>
            <a:ext cx="112363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-457200" fontAlgn="auto"/>
            <a:r>
              <a:rPr lang="zh-CN" altLang="en-US"/>
              <a:t>Brady, W. J., McLoughlin, K. L., Torres, M. P., Luo, K. F., Gendron, M., &amp; Crockett, M. J. (2023). Overperception of moral outrage in online social networks inflates beliefs about intergroup hostility. </a:t>
            </a:r>
            <a:r>
              <a:rPr lang="zh-CN" altLang="en-US" i="1"/>
              <a:t>Nature human behaviour, 7</a:t>
            </a:r>
            <a:r>
              <a:rPr lang="zh-CN" altLang="en-US"/>
              <a:t>(6), 917–927.</a:t>
            </a:r>
            <a:endParaRPr lang="zh-CN" altLang="en-US"/>
          </a:p>
          <a:p>
            <a:pPr indent="-457200" fontAlgn="auto"/>
            <a:endParaRPr lang="zh-CN" altLang="en-US"/>
          </a:p>
          <a:p>
            <a:pPr indent="-457200" fontAlgn="auto"/>
            <a:r>
              <a:rPr lang="zh-CN" altLang="en-US"/>
              <a:t>数据及代码： https://osf.io/gtwsk/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6060" y="109855"/>
            <a:ext cx="4645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前期</a:t>
            </a:r>
            <a:r>
              <a:rPr lang="zh-CN" altLang="en-US" sz="2400" b="1">
                <a:solidFill>
                  <a:schemeClr val="bg1"/>
                </a:solidFill>
              </a:rPr>
              <a:t>准备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1863" y="2002155"/>
            <a:ext cx="108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加载</a:t>
            </a:r>
            <a:r>
              <a:rPr lang="en-US" altLang="zh-CN"/>
              <a:t>R</a:t>
            </a:r>
            <a:r>
              <a:rPr lang="zh-CN" altLang="en-US"/>
              <a:t>包</a:t>
            </a:r>
            <a:endParaRPr lang="zh-CN" altLang="en-US"/>
          </a:p>
        </p:txBody>
      </p:sp>
      <p:pic>
        <p:nvPicPr>
          <p:cNvPr id="8" name="图片 7" descr="c27c3ca3a93c7071ba9d5c122b9a1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650" y="570230"/>
            <a:ext cx="7021195" cy="32321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1985" y="4985068"/>
            <a:ext cx="1764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创建中文</a:t>
            </a:r>
            <a:r>
              <a:rPr lang="zh-CN" altLang="en-US"/>
              <a:t>环境</a:t>
            </a:r>
            <a:endParaRPr lang="zh-CN" altLang="en-US"/>
          </a:p>
        </p:txBody>
      </p:sp>
      <p:pic>
        <p:nvPicPr>
          <p:cNvPr id="13" name="图片 12" descr="2cccfcd800cc8e6e407fedbe802c4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650" y="4171315"/>
            <a:ext cx="6967855" cy="199580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6060" y="109855"/>
            <a:ext cx="4645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前期</a:t>
            </a:r>
            <a:r>
              <a:rPr lang="zh-CN" altLang="en-US" sz="2400" b="1">
                <a:solidFill>
                  <a:schemeClr val="bg1"/>
                </a:solidFill>
              </a:rPr>
              <a:t>准备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5315" y="1397000"/>
            <a:ext cx="213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函数的</a:t>
            </a:r>
            <a:r>
              <a:rPr lang="zh-CN" altLang="en-US"/>
              <a:t>理解和</a:t>
            </a:r>
            <a:r>
              <a:rPr lang="zh-CN" altLang="en-US"/>
              <a:t>修改</a:t>
            </a:r>
            <a:endParaRPr lang="zh-CN" altLang="en-US"/>
          </a:p>
        </p:txBody>
      </p:sp>
      <p:pic>
        <p:nvPicPr>
          <p:cNvPr id="4" name="图片 3" descr="84eae5ad277947f75acbc316b6690b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740" y="406400"/>
            <a:ext cx="7208520" cy="1485900"/>
          </a:xfrm>
          <a:prstGeom prst="rect">
            <a:avLst/>
          </a:prstGeom>
        </p:spPr>
      </p:pic>
      <p:pic>
        <p:nvPicPr>
          <p:cNvPr id="7" name="图片 6" descr="0291c4686d22d21ee92e5df175298ab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60" y="2592070"/>
            <a:ext cx="5768975" cy="2663825"/>
          </a:xfrm>
          <a:prstGeom prst="rect">
            <a:avLst/>
          </a:prstGeom>
        </p:spPr>
      </p:pic>
      <p:pic>
        <p:nvPicPr>
          <p:cNvPr id="12" name="图片 11" descr="fe383657539c9fc13a9f67dd5d75f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2830" y="1892300"/>
            <a:ext cx="5707380" cy="46786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Part.03</a:t>
            </a:r>
            <a:endParaRPr lang="en-US" altLang="zh-CN" sz="3600" b="1">
              <a:solidFill>
                <a:srgbClr val="00633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167947" y="2592705"/>
            <a:ext cx="18561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FFFF"/>
                </a:solidFill>
                <a:latin typeface="+mj-ea"/>
                <a:ea typeface="+mj-ea"/>
              </a:rPr>
              <a:t>结果</a:t>
            </a:r>
            <a:endParaRPr lang="zh-CN" altLang="en-US" sz="60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6" name="图片 5" descr="校徽+南京师范大学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6060" y="109855"/>
            <a:ext cx="4768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可视化部分结果</a:t>
            </a:r>
            <a:r>
              <a:rPr lang="en-US" altLang="zh-CN" sz="2400" b="1" dirty="0">
                <a:solidFill>
                  <a:schemeClr val="bg1"/>
                </a:solidFill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</a:rPr>
              <a:t>编写</a:t>
            </a:r>
            <a:r>
              <a:rPr lang="zh-CN" altLang="en-US" sz="2400" b="1" dirty="0">
                <a:solidFill>
                  <a:schemeClr val="bg1"/>
                </a:solidFill>
              </a:rPr>
              <a:t>代码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 descr="3b29253d580986fb67f64364138ca5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" y="918845"/>
            <a:ext cx="5660390" cy="4488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55" y="815340"/>
            <a:ext cx="5372100" cy="25863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5255" y="3401695"/>
            <a:ext cx="5261610" cy="318389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6060" y="109855"/>
            <a:ext cx="2367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数据部分结果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1765935" y="1527175"/>
          <a:ext cx="8047990" cy="3803650"/>
        </p:xfrm>
        <a:graphic>
          <a:graphicData uri="http://schemas.openxmlformats.org/drawingml/2006/table">
            <a:tbl>
              <a:tblPr/>
              <a:tblGrid>
                <a:gridCol w="4888865"/>
                <a:gridCol w="1579880"/>
                <a:gridCol w="1579245"/>
              </a:tblGrid>
              <a:tr h="31940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可重复性情况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数量及占比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</a:tcPr>
                </a:tc>
              </a:tr>
              <a:tr h="319405">
                <a:tc vMerge="1">
                  <a:tcPr>
                    <a:lnL>
                      <a:noFill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endParaRPr lang="en-US" altLang="en-US" sz="2000" b="0" i="1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  <a:endParaRPr lang="en-US" altLang="en-US" sz="2000" b="0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0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完全一致</a:t>
                      </a: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en-US" sz="2000" b="0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δ</a:t>
                      </a: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 0%)</a:t>
                      </a:r>
                      <a:endParaRPr lang="en-US" altLang="en-US" sz="20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83.08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偏差较小</a:t>
                      </a: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(0% &lt; </a:t>
                      </a:r>
                      <a:r>
                        <a:rPr lang="en-US" sz="2000" b="0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δ</a:t>
                      </a: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&lt; 10%)</a:t>
                      </a:r>
                      <a:endParaRPr lang="en-US" altLang="en-US" sz="20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1.54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0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偏差较大</a:t>
                      </a: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en-US" sz="2000" b="0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δ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＞</a:t>
                      </a: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10%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6.15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0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因舍入导致的偏差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3.08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0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无法进行可重复检验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6.15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Part.04</a:t>
            </a:r>
            <a:endParaRPr lang="en-US" altLang="zh-CN" sz="3600" b="1">
              <a:solidFill>
                <a:srgbClr val="00633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884295" y="2299335"/>
            <a:ext cx="44049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>
                <a:solidFill>
                  <a:srgbClr val="FFFFFF"/>
                </a:solidFill>
                <a:latin typeface="+mj-ea"/>
                <a:ea typeface="+mj-ea"/>
              </a:rPr>
              <a:t>讨论</a:t>
            </a:r>
            <a:endParaRPr lang="zh-CN" altLang="en-US" sz="60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6" name="图片 5" descr="校徽+南京师范大学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6060" y="109855"/>
            <a:ext cx="3255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不一致来源与</a:t>
            </a:r>
            <a:r>
              <a:rPr lang="zh-CN" altLang="en-US" sz="2400" b="1" dirty="0">
                <a:solidFill>
                  <a:schemeClr val="bg1"/>
                </a:solidFill>
              </a:rPr>
              <a:t>原因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>
            <p:custDataLst>
              <p:tags r:id="rId5"/>
            </p:custDataLst>
          </p:nvPr>
        </p:nvSpPr>
        <p:spPr>
          <a:xfrm>
            <a:off x="741045" y="793115"/>
            <a:ext cx="11308080" cy="551688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b="1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偏差较小</a:t>
            </a:r>
            <a:endParaRPr lang="zh-CN" altLang="en-US" sz="1800" b="1" spc="3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87960" lvl="1" indent="-160655" algn="l" fontAlgn="ctr">
              <a:lnSpc>
                <a:spcPct val="130000"/>
              </a:lnSpc>
              <a:spcBef>
                <a:spcPts val="425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600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</a:t>
            </a:r>
            <a:r>
              <a:rPr lang="en-US" altLang="zh-CN" sz="1600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原文献报告的N</a:t>
            </a:r>
            <a:r>
              <a:rPr lang="zh-CN" altLang="en-US" sz="1600" b="1" spc="30" baseline="-25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原始参与者</a:t>
            </a:r>
            <a:r>
              <a:rPr lang="en-US" altLang="zh-CN" sz="1600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=600</a:t>
            </a:r>
            <a:r>
              <a:rPr lang="zh-CN" altLang="en-US" sz="1600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，但是数据中参与者的数量是602人，并且分析都是按602人进行。</a:t>
            </a:r>
            <a:endParaRPr lang="zh-CN" altLang="en-US" sz="1600" b="1" spc="3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5440" lvl="2" indent="-128905" algn="l" fontAlgn="ctr">
              <a:lnSpc>
                <a:spcPct val="130000"/>
              </a:lnSpc>
              <a:spcBef>
                <a:spcPts val="425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spc="3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怀疑是作者书写错误，导致可重复性差异。</a:t>
            </a:r>
            <a:endParaRPr lang="zh-CN" altLang="en-US" sz="1600" spc="3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b="1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偏差较大</a:t>
            </a:r>
            <a:endParaRPr lang="zh-CN" altLang="en-US" sz="1800" b="1" spc="3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87960" lvl="1" indent="-160655" algn="l" fontAlgn="ctr">
              <a:lnSpc>
                <a:spcPct val="130000"/>
              </a:lnSpc>
              <a:spcBef>
                <a:spcPts val="425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600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</a:t>
            </a:r>
            <a:r>
              <a:rPr lang="en-US" altLang="zh-CN" sz="1600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两个多层级模型的置信区间原文献报告分别为(0.27, 0.93)、 (−0.50, 0.11)，本研究分别为(0.37, 0.88)、 (−0.30, 0.19)。</a:t>
            </a:r>
            <a:endParaRPr lang="zh-CN" altLang="en-US" sz="1600" b="1" spc="3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5440" lvl="2" indent="-128905" algn="l" fontAlgn="ctr">
              <a:lnSpc>
                <a:spcPct val="130000"/>
              </a:lnSpc>
              <a:spcBef>
                <a:spcPts val="425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spc="3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由于研究1-3流程类似，原代码只给了研究2的例子。研究1-2关于置信区间结果的复刻未出现较大偏差，而由于研究3与研究1、2相比样本量大，并且数据收集过程存在差异，并且没有设置随机种子，因此研究3置信区间结果存在差异。</a:t>
            </a:r>
            <a:endParaRPr lang="zh-CN" altLang="en-US" sz="1600" spc="30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87960" lvl="1" indent="-160655" algn="l" fontAlgn="ctr">
              <a:lnSpc>
                <a:spcPct val="130000"/>
              </a:lnSpc>
              <a:spcBef>
                <a:spcPts val="425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600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</a:t>
            </a:r>
            <a:r>
              <a:rPr lang="en-US" altLang="zh-CN" sz="1600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1600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的两个</a:t>
            </a:r>
            <a:r>
              <a:rPr lang="en-US" altLang="zh-CN" sz="1600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zh-CN" altLang="en-US" sz="1600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检验</a:t>
            </a:r>
            <a:r>
              <a:rPr lang="en-US" altLang="zh-CN" sz="1600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zh-CN" altLang="en-US" sz="1600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值出现符号相反的情况</a:t>
            </a:r>
            <a:endParaRPr lang="zh-CN" altLang="en-US" sz="1600" b="1" spc="3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5440" lvl="2" indent="-128905" algn="l" fontAlgn="ctr">
              <a:lnSpc>
                <a:spcPct val="130000"/>
              </a:lnSpc>
              <a:spcBef>
                <a:spcPts val="425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spc="3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</a:t>
            </a:r>
            <a:r>
              <a:rPr lang="en-US" altLang="zh-CN" sz="1600" spc="3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zh-CN" altLang="en-US" sz="1600" spc="3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检验的代码中，原始代码分组为"Over perception", "Accurate Perception"，无法正常跑出。通过查找原始数据发现并无以上分组描述，应改为</a:t>
            </a:r>
            <a:r>
              <a:rPr lang="en-US" altLang="zh-CN" sz="1600" spc="3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“High </a:t>
            </a:r>
            <a:r>
              <a:rPr lang="zh-CN" altLang="en-US" sz="1600" spc="3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Overperception", "Low Overperception"，可能和</a:t>
            </a:r>
            <a:r>
              <a:rPr lang="en-US" altLang="zh-CN" sz="1600" spc="3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zh-CN" altLang="en-US" sz="1600" spc="3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版本问题有关。</a:t>
            </a:r>
            <a:endParaRPr lang="zh-CN" altLang="en-US" sz="1600" spc="3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b="1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因舍入导致的偏差</a:t>
            </a:r>
            <a:r>
              <a:rPr lang="en-US" altLang="zh-CN" sz="1800" b="1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</a:t>
            </a:r>
            <a:r>
              <a:rPr lang="en-US" altLang="zh-CN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、研究</a:t>
            </a:r>
            <a:r>
              <a:rPr lang="en-US" altLang="zh-CN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的置信区间</a:t>
            </a:r>
            <a:endParaRPr lang="zh-CN" altLang="en-US" sz="1400" b="1" spc="3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b="1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无法进行可重复性检验</a:t>
            </a:r>
            <a:r>
              <a:rPr lang="en-US" altLang="zh-CN" sz="1800" b="1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部分数据原文未进行报告，但代码中包含</a:t>
            </a:r>
            <a:endParaRPr lang="zh-CN" altLang="en-US" b="1" spc="3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6" name="icon_1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334645" y="891540"/>
            <a:ext cx="406400" cy="406400"/>
            <a:chOff x="21333768" y="5236518"/>
            <a:chExt cx="1526977" cy="1526977"/>
          </a:xfrm>
          <a:solidFill>
            <a:srgbClr val="00633D"/>
          </a:solidFill>
        </p:grpSpPr>
        <p:sp>
          <p:nvSpPr>
            <p:cNvPr id="127" name="PA-任意多边形: 形状 884"/>
            <p:cNvSpPr/>
            <p:nvPr>
              <p:custDataLst>
                <p:tags r:id="rId7"/>
              </p:custDataLst>
            </p:nvPr>
          </p:nvSpPr>
          <p:spPr>
            <a:xfrm>
              <a:off x="21333768" y="5236518"/>
              <a:ext cx="1526977" cy="1526977"/>
            </a:xfrm>
            <a:custGeom>
              <a:avLst/>
              <a:gdLst>
                <a:gd name="connsiteX0" fmla="*/ 1496925 w 1526976"/>
                <a:gd name="connsiteY0" fmla="*/ 2232 h 1526976"/>
                <a:gd name="connsiteX1" fmla="*/ 31540 w 1526976"/>
                <a:gd name="connsiteY1" fmla="*/ 2232 h 1526976"/>
                <a:gd name="connsiteX2" fmla="*/ 2232 w 1526976"/>
                <a:gd name="connsiteY2" fmla="*/ 31540 h 1526976"/>
                <a:gd name="connsiteX3" fmla="*/ 2232 w 1526976"/>
                <a:gd name="connsiteY3" fmla="*/ 1496925 h 1526976"/>
                <a:gd name="connsiteX4" fmla="*/ 31540 w 1526976"/>
                <a:gd name="connsiteY4" fmla="*/ 1526232 h 1526976"/>
                <a:gd name="connsiteX5" fmla="*/ 1496925 w 1526976"/>
                <a:gd name="connsiteY5" fmla="*/ 1526232 h 1526976"/>
                <a:gd name="connsiteX6" fmla="*/ 1526232 w 1526976"/>
                <a:gd name="connsiteY6" fmla="*/ 1496925 h 1526976"/>
                <a:gd name="connsiteX7" fmla="*/ 1526232 w 1526976"/>
                <a:gd name="connsiteY7" fmla="*/ 31540 h 1526976"/>
                <a:gd name="connsiteX8" fmla="*/ 1496925 w 1526976"/>
                <a:gd name="connsiteY8" fmla="*/ 2232 h 1526976"/>
                <a:gd name="connsiteX9" fmla="*/ 1467618 w 1526976"/>
                <a:gd name="connsiteY9" fmla="*/ 1467618 h 1526976"/>
                <a:gd name="connsiteX10" fmla="*/ 60847 w 1526976"/>
                <a:gd name="connsiteY10" fmla="*/ 1467618 h 1526976"/>
                <a:gd name="connsiteX11" fmla="*/ 60847 w 1526976"/>
                <a:gd name="connsiteY11" fmla="*/ 1409004 h 1526976"/>
                <a:gd name="connsiteX12" fmla="*/ 236693 w 1526976"/>
                <a:gd name="connsiteY12" fmla="*/ 1409004 h 1526976"/>
                <a:gd name="connsiteX13" fmla="*/ 266001 w 1526976"/>
                <a:gd name="connsiteY13" fmla="*/ 1379696 h 1526976"/>
                <a:gd name="connsiteX14" fmla="*/ 236693 w 1526976"/>
                <a:gd name="connsiteY14" fmla="*/ 1350389 h 1526976"/>
                <a:gd name="connsiteX15" fmla="*/ 60847 w 1526976"/>
                <a:gd name="connsiteY15" fmla="*/ 1350389 h 1526976"/>
                <a:gd name="connsiteX16" fmla="*/ 60847 w 1526976"/>
                <a:gd name="connsiteY16" fmla="*/ 60847 h 1526976"/>
                <a:gd name="connsiteX17" fmla="*/ 1467615 w 1526976"/>
                <a:gd name="connsiteY17" fmla="*/ 60847 h 1526976"/>
                <a:gd name="connsiteX18" fmla="*/ 1467615 w 1526976"/>
                <a:gd name="connsiteY18" fmla="*/ 1467618 h 152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6976" h="1526976">
                  <a:moveTo>
                    <a:pt x="1496925" y="2232"/>
                  </a:moveTo>
                  <a:lnTo>
                    <a:pt x="31540" y="2232"/>
                  </a:lnTo>
                  <a:cubicBezTo>
                    <a:pt x="15353" y="2232"/>
                    <a:pt x="2232" y="15356"/>
                    <a:pt x="2232" y="31540"/>
                  </a:cubicBezTo>
                  <a:lnTo>
                    <a:pt x="2232" y="1496925"/>
                  </a:lnTo>
                  <a:cubicBezTo>
                    <a:pt x="2232" y="1513109"/>
                    <a:pt x="15353" y="1526232"/>
                    <a:pt x="31540" y="1526232"/>
                  </a:cubicBezTo>
                  <a:lnTo>
                    <a:pt x="1496925" y="1526232"/>
                  </a:lnTo>
                  <a:cubicBezTo>
                    <a:pt x="1513112" y="1526232"/>
                    <a:pt x="1526232" y="1513109"/>
                    <a:pt x="1526232" y="1496925"/>
                  </a:cubicBezTo>
                  <a:lnTo>
                    <a:pt x="1526232" y="31540"/>
                  </a:lnTo>
                  <a:cubicBezTo>
                    <a:pt x="1526232" y="15356"/>
                    <a:pt x="1513112" y="2232"/>
                    <a:pt x="1496925" y="2232"/>
                  </a:cubicBezTo>
                  <a:close/>
                  <a:moveTo>
                    <a:pt x="1467618" y="1467618"/>
                  </a:moveTo>
                  <a:lnTo>
                    <a:pt x="60847" y="1467618"/>
                  </a:lnTo>
                  <a:lnTo>
                    <a:pt x="60847" y="1409004"/>
                  </a:lnTo>
                  <a:lnTo>
                    <a:pt x="236693" y="1409004"/>
                  </a:lnTo>
                  <a:cubicBezTo>
                    <a:pt x="252880" y="1409004"/>
                    <a:pt x="266001" y="1395880"/>
                    <a:pt x="266001" y="1379696"/>
                  </a:cubicBezTo>
                  <a:cubicBezTo>
                    <a:pt x="266001" y="1363513"/>
                    <a:pt x="252880" y="1350389"/>
                    <a:pt x="236693" y="1350389"/>
                  </a:cubicBezTo>
                  <a:lnTo>
                    <a:pt x="60847" y="1350389"/>
                  </a:lnTo>
                  <a:lnTo>
                    <a:pt x="60847" y="60847"/>
                  </a:lnTo>
                  <a:lnTo>
                    <a:pt x="1467615" y="60847"/>
                  </a:lnTo>
                  <a:lnTo>
                    <a:pt x="1467615" y="1467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8" name="PA-任意多边形: 形状 885"/>
            <p:cNvSpPr/>
            <p:nvPr>
              <p:custDataLst>
                <p:tags r:id="rId8"/>
              </p:custDataLst>
            </p:nvPr>
          </p:nvSpPr>
          <p:spPr>
            <a:xfrm>
              <a:off x="21626840" y="6584684"/>
              <a:ext cx="62508" cy="62508"/>
            </a:xfrm>
            <a:custGeom>
              <a:avLst/>
              <a:gdLst>
                <a:gd name="connsiteX0" fmla="*/ 60266 w 62507"/>
                <a:gd name="connsiteY0" fmla="*/ 25815 h 62507"/>
                <a:gd name="connsiteX1" fmla="*/ 58597 w 62507"/>
                <a:gd name="connsiteY1" fmla="*/ 20305 h 62507"/>
                <a:gd name="connsiteX2" fmla="*/ 55900 w 62507"/>
                <a:gd name="connsiteY2" fmla="*/ 15263 h 62507"/>
                <a:gd name="connsiteX3" fmla="*/ 52265 w 62507"/>
                <a:gd name="connsiteY3" fmla="*/ 10804 h 62507"/>
                <a:gd name="connsiteX4" fmla="*/ 47810 w 62507"/>
                <a:gd name="connsiteY4" fmla="*/ 7170 h 62507"/>
                <a:gd name="connsiteX5" fmla="*/ 42767 w 62507"/>
                <a:gd name="connsiteY5" fmla="*/ 4473 h 62507"/>
                <a:gd name="connsiteX6" fmla="*/ 37258 w 62507"/>
                <a:gd name="connsiteY6" fmla="*/ 2806 h 62507"/>
                <a:gd name="connsiteX7" fmla="*/ 25828 w 62507"/>
                <a:gd name="connsiteY7" fmla="*/ 2806 h 62507"/>
                <a:gd name="connsiteX8" fmla="*/ 20318 w 62507"/>
                <a:gd name="connsiteY8" fmla="*/ 4473 h 62507"/>
                <a:gd name="connsiteX9" fmla="*/ 15276 w 62507"/>
                <a:gd name="connsiteY9" fmla="*/ 7170 h 62507"/>
                <a:gd name="connsiteX10" fmla="*/ 10820 w 62507"/>
                <a:gd name="connsiteY10" fmla="*/ 10804 h 62507"/>
                <a:gd name="connsiteX11" fmla="*/ 7185 w 62507"/>
                <a:gd name="connsiteY11" fmla="*/ 15263 h 62507"/>
                <a:gd name="connsiteX12" fmla="*/ 4489 w 62507"/>
                <a:gd name="connsiteY12" fmla="*/ 20305 h 62507"/>
                <a:gd name="connsiteX13" fmla="*/ 2819 w 62507"/>
                <a:gd name="connsiteY13" fmla="*/ 25815 h 62507"/>
                <a:gd name="connsiteX14" fmla="*/ 2232 w 62507"/>
                <a:gd name="connsiteY14" fmla="*/ 31530 h 62507"/>
                <a:gd name="connsiteX15" fmla="*/ 10820 w 62507"/>
                <a:gd name="connsiteY15" fmla="*/ 52247 h 62507"/>
                <a:gd name="connsiteX16" fmla="*/ 15276 w 62507"/>
                <a:gd name="connsiteY16" fmla="*/ 55881 h 62507"/>
                <a:gd name="connsiteX17" fmla="*/ 20345 w 62507"/>
                <a:gd name="connsiteY17" fmla="*/ 58578 h 62507"/>
                <a:gd name="connsiteX18" fmla="*/ 25825 w 62507"/>
                <a:gd name="connsiteY18" fmla="*/ 60248 h 62507"/>
                <a:gd name="connsiteX19" fmla="*/ 31540 w 62507"/>
                <a:gd name="connsiteY19" fmla="*/ 60834 h 62507"/>
                <a:gd name="connsiteX20" fmla="*/ 37255 w 62507"/>
                <a:gd name="connsiteY20" fmla="*/ 60248 h 62507"/>
                <a:gd name="connsiteX21" fmla="*/ 42735 w 62507"/>
                <a:gd name="connsiteY21" fmla="*/ 58578 h 62507"/>
                <a:gd name="connsiteX22" fmla="*/ 47804 w 62507"/>
                <a:gd name="connsiteY22" fmla="*/ 55881 h 62507"/>
                <a:gd name="connsiteX23" fmla="*/ 52260 w 62507"/>
                <a:gd name="connsiteY23" fmla="*/ 52247 h 62507"/>
                <a:gd name="connsiteX24" fmla="*/ 60847 w 62507"/>
                <a:gd name="connsiteY24" fmla="*/ 31530 h 62507"/>
                <a:gd name="connsiteX25" fmla="*/ 60266 w 62507"/>
                <a:gd name="connsiteY25" fmla="*/ 25815 h 6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507" h="62507">
                  <a:moveTo>
                    <a:pt x="60266" y="25815"/>
                  </a:moveTo>
                  <a:cubicBezTo>
                    <a:pt x="59915" y="23940"/>
                    <a:pt x="59329" y="22094"/>
                    <a:pt x="58597" y="20305"/>
                  </a:cubicBezTo>
                  <a:cubicBezTo>
                    <a:pt x="57864" y="18543"/>
                    <a:pt x="56957" y="16847"/>
                    <a:pt x="55900" y="15263"/>
                  </a:cubicBezTo>
                  <a:cubicBezTo>
                    <a:pt x="54846" y="13647"/>
                    <a:pt x="53614" y="12153"/>
                    <a:pt x="52265" y="10804"/>
                  </a:cubicBezTo>
                  <a:cubicBezTo>
                    <a:pt x="50917" y="9456"/>
                    <a:pt x="49423" y="8226"/>
                    <a:pt x="47810" y="7170"/>
                  </a:cubicBezTo>
                  <a:cubicBezTo>
                    <a:pt x="46226" y="6116"/>
                    <a:pt x="44526" y="5205"/>
                    <a:pt x="42767" y="4473"/>
                  </a:cubicBezTo>
                  <a:cubicBezTo>
                    <a:pt x="40978" y="3741"/>
                    <a:pt x="39133" y="3154"/>
                    <a:pt x="37258" y="2806"/>
                  </a:cubicBezTo>
                  <a:cubicBezTo>
                    <a:pt x="33507" y="2041"/>
                    <a:pt x="29578" y="2041"/>
                    <a:pt x="25828" y="2806"/>
                  </a:cubicBezTo>
                  <a:cubicBezTo>
                    <a:pt x="23952" y="3154"/>
                    <a:pt x="22107" y="3741"/>
                    <a:pt x="20318" y="4473"/>
                  </a:cubicBezTo>
                  <a:cubicBezTo>
                    <a:pt x="18559" y="5205"/>
                    <a:pt x="16859" y="6116"/>
                    <a:pt x="15276" y="7170"/>
                  </a:cubicBezTo>
                  <a:cubicBezTo>
                    <a:pt x="13662" y="8223"/>
                    <a:pt x="12168" y="9456"/>
                    <a:pt x="10820" y="10804"/>
                  </a:cubicBezTo>
                  <a:cubicBezTo>
                    <a:pt x="9471" y="12153"/>
                    <a:pt x="8242" y="13647"/>
                    <a:pt x="7185" y="15263"/>
                  </a:cubicBezTo>
                  <a:cubicBezTo>
                    <a:pt x="6132" y="16847"/>
                    <a:pt x="5221" y="18543"/>
                    <a:pt x="4489" y="20305"/>
                  </a:cubicBezTo>
                  <a:cubicBezTo>
                    <a:pt x="3756" y="22094"/>
                    <a:pt x="3170" y="23940"/>
                    <a:pt x="2819" y="25815"/>
                  </a:cubicBezTo>
                  <a:cubicBezTo>
                    <a:pt x="2438" y="27690"/>
                    <a:pt x="2232" y="29625"/>
                    <a:pt x="2232" y="31530"/>
                  </a:cubicBezTo>
                  <a:cubicBezTo>
                    <a:pt x="2232" y="39239"/>
                    <a:pt x="5370" y="46800"/>
                    <a:pt x="10820" y="52247"/>
                  </a:cubicBezTo>
                  <a:cubicBezTo>
                    <a:pt x="12168" y="53595"/>
                    <a:pt x="13662" y="54825"/>
                    <a:pt x="15276" y="55881"/>
                  </a:cubicBezTo>
                  <a:cubicBezTo>
                    <a:pt x="16859" y="56935"/>
                    <a:pt x="18559" y="57846"/>
                    <a:pt x="20345" y="58578"/>
                  </a:cubicBezTo>
                  <a:cubicBezTo>
                    <a:pt x="22104" y="59310"/>
                    <a:pt x="23949" y="59897"/>
                    <a:pt x="25825" y="60248"/>
                  </a:cubicBezTo>
                  <a:cubicBezTo>
                    <a:pt x="27700" y="60629"/>
                    <a:pt x="29635" y="60834"/>
                    <a:pt x="31540" y="60834"/>
                  </a:cubicBezTo>
                  <a:cubicBezTo>
                    <a:pt x="33445" y="60834"/>
                    <a:pt x="35379" y="60629"/>
                    <a:pt x="37255" y="60248"/>
                  </a:cubicBezTo>
                  <a:cubicBezTo>
                    <a:pt x="39130" y="59897"/>
                    <a:pt x="40975" y="59310"/>
                    <a:pt x="42735" y="58578"/>
                  </a:cubicBezTo>
                  <a:cubicBezTo>
                    <a:pt x="44523" y="57846"/>
                    <a:pt x="46223" y="56938"/>
                    <a:pt x="47804" y="55881"/>
                  </a:cubicBezTo>
                  <a:cubicBezTo>
                    <a:pt x="49417" y="54830"/>
                    <a:pt x="50911" y="53598"/>
                    <a:pt x="52260" y="52247"/>
                  </a:cubicBezTo>
                  <a:cubicBezTo>
                    <a:pt x="57710" y="46800"/>
                    <a:pt x="60847" y="39236"/>
                    <a:pt x="60847" y="31530"/>
                  </a:cubicBezTo>
                  <a:cubicBezTo>
                    <a:pt x="60853" y="29625"/>
                    <a:pt x="60647" y="27687"/>
                    <a:pt x="60266" y="258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9" name="PA-任意多边形: 形状 886"/>
            <p:cNvSpPr/>
            <p:nvPr>
              <p:custDataLst>
                <p:tags r:id="rId9"/>
              </p:custDataLst>
            </p:nvPr>
          </p:nvSpPr>
          <p:spPr>
            <a:xfrm>
              <a:off x="21734883" y="5637636"/>
              <a:ext cx="723305" cy="723305"/>
            </a:xfrm>
            <a:custGeom>
              <a:avLst/>
              <a:gdLst>
                <a:gd name="connsiteX0" fmla="*/ 487457 w 723304"/>
                <a:gd name="connsiteY0" fmla="*/ 363114 h 723304"/>
                <a:gd name="connsiteX1" fmla="*/ 715417 w 723304"/>
                <a:gd name="connsiteY1" fmla="*/ 135157 h 723304"/>
                <a:gd name="connsiteX2" fmla="*/ 724001 w 723304"/>
                <a:gd name="connsiteY2" fmla="*/ 114434 h 723304"/>
                <a:gd name="connsiteX3" fmla="*/ 715417 w 723304"/>
                <a:gd name="connsiteY3" fmla="*/ 93711 h 723304"/>
                <a:gd name="connsiteX4" fmla="*/ 632523 w 723304"/>
                <a:gd name="connsiteY4" fmla="*/ 10817 h 723304"/>
                <a:gd name="connsiteX5" fmla="*/ 591077 w 723304"/>
                <a:gd name="connsiteY5" fmla="*/ 10817 h 723304"/>
                <a:gd name="connsiteX6" fmla="*/ 363117 w 723304"/>
                <a:gd name="connsiteY6" fmla="*/ 238771 h 723304"/>
                <a:gd name="connsiteX7" fmla="*/ 135157 w 723304"/>
                <a:gd name="connsiteY7" fmla="*/ 10814 h 723304"/>
                <a:gd name="connsiteX8" fmla="*/ 93711 w 723304"/>
                <a:gd name="connsiteY8" fmla="*/ 10814 h 723304"/>
                <a:gd name="connsiteX9" fmla="*/ 10817 w 723304"/>
                <a:gd name="connsiteY9" fmla="*/ 93708 h 723304"/>
                <a:gd name="connsiteX10" fmla="*/ 2232 w 723304"/>
                <a:gd name="connsiteY10" fmla="*/ 114431 h 723304"/>
                <a:gd name="connsiteX11" fmla="*/ 10817 w 723304"/>
                <a:gd name="connsiteY11" fmla="*/ 135154 h 723304"/>
                <a:gd name="connsiteX12" fmla="*/ 238777 w 723304"/>
                <a:gd name="connsiteY12" fmla="*/ 363114 h 723304"/>
                <a:gd name="connsiteX13" fmla="*/ 10817 w 723304"/>
                <a:gd name="connsiteY13" fmla="*/ 591071 h 723304"/>
                <a:gd name="connsiteX14" fmla="*/ 2232 w 723304"/>
                <a:gd name="connsiteY14" fmla="*/ 611797 h 723304"/>
                <a:gd name="connsiteX15" fmla="*/ 10817 w 723304"/>
                <a:gd name="connsiteY15" fmla="*/ 632520 h 723304"/>
                <a:gd name="connsiteX16" fmla="*/ 93711 w 723304"/>
                <a:gd name="connsiteY16" fmla="*/ 715414 h 723304"/>
                <a:gd name="connsiteX17" fmla="*/ 135157 w 723304"/>
                <a:gd name="connsiteY17" fmla="*/ 715414 h 723304"/>
                <a:gd name="connsiteX18" fmla="*/ 363117 w 723304"/>
                <a:gd name="connsiteY18" fmla="*/ 487457 h 723304"/>
                <a:gd name="connsiteX19" fmla="*/ 591077 w 723304"/>
                <a:gd name="connsiteY19" fmla="*/ 715414 h 723304"/>
                <a:gd name="connsiteX20" fmla="*/ 611800 w 723304"/>
                <a:gd name="connsiteY20" fmla="*/ 723998 h 723304"/>
                <a:gd name="connsiteX21" fmla="*/ 632523 w 723304"/>
                <a:gd name="connsiteY21" fmla="*/ 715414 h 723304"/>
                <a:gd name="connsiteX22" fmla="*/ 715417 w 723304"/>
                <a:gd name="connsiteY22" fmla="*/ 632520 h 723304"/>
                <a:gd name="connsiteX23" fmla="*/ 724001 w 723304"/>
                <a:gd name="connsiteY23" fmla="*/ 611797 h 723304"/>
                <a:gd name="connsiteX24" fmla="*/ 715417 w 723304"/>
                <a:gd name="connsiteY24" fmla="*/ 591074 h 723304"/>
                <a:gd name="connsiteX25" fmla="*/ 487457 w 723304"/>
                <a:gd name="connsiteY25" fmla="*/ 363114 h 723304"/>
                <a:gd name="connsiteX26" fmla="*/ 611806 w 723304"/>
                <a:gd name="connsiteY26" fmla="*/ 653242 h 723304"/>
                <a:gd name="connsiteX27" fmla="*/ 383846 w 723304"/>
                <a:gd name="connsiteY27" fmla="*/ 425285 h 723304"/>
                <a:gd name="connsiteX28" fmla="*/ 363123 w 723304"/>
                <a:gd name="connsiteY28" fmla="*/ 416701 h 723304"/>
                <a:gd name="connsiteX29" fmla="*/ 342400 w 723304"/>
                <a:gd name="connsiteY29" fmla="*/ 425285 h 723304"/>
                <a:gd name="connsiteX30" fmla="*/ 114440 w 723304"/>
                <a:gd name="connsiteY30" fmla="*/ 653242 h 723304"/>
                <a:gd name="connsiteX31" fmla="*/ 72994 w 723304"/>
                <a:gd name="connsiteY31" fmla="*/ 611797 h 723304"/>
                <a:gd name="connsiteX32" fmla="*/ 300951 w 723304"/>
                <a:gd name="connsiteY32" fmla="*/ 383840 h 723304"/>
                <a:gd name="connsiteX33" fmla="*/ 309536 w 723304"/>
                <a:gd name="connsiteY33" fmla="*/ 363117 h 723304"/>
                <a:gd name="connsiteX34" fmla="*/ 300951 w 723304"/>
                <a:gd name="connsiteY34" fmla="*/ 342394 h 723304"/>
                <a:gd name="connsiteX35" fmla="*/ 72991 w 723304"/>
                <a:gd name="connsiteY35" fmla="*/ 114437 h 723304"/>
                <a:gd name="connsiteX36" fmla="*/ 114437 w 723304"/>
                <a:gd name="connsiteY36" fmla="*/ 72991 h 723304"/>
                <a:gd name="connsiteX37" fmla="*/ 342397 w 723304"/>
                <a:gd name="connsiteY37" fmla="*/ 300948 h 723304"/>
                <a:gd name="connsiteX38" fmla="*/ 383846 w 723304"/>
                <a:gd name="connsiteY38" fmla="*/ 300948 h 723304"/>
                <a:gd name="connsiteX39" fmla="*/ 611806 w 723304"/>
                <a:gd name="connsiteY39" fmla="*/ 72991 h 723304"/>
                <a:gd name="connsiteX40" fmla="*/ 653251 w 723304"/>
                <a:gd name="connsiteY40" fmla="*/ 114437 h 723304"/>
                <a:gd name="connsiteX41" fmla="*/ 425291 w 723304"/>
                <a:gd name="connsiteY41" fmla="*/ 342394 h 723304"/>
                <a:gd name="connsiteX42" fmla="*/ 416707 w 723304"/>
                <a:gd name="connsiteY42" fmla="*/ 363117 h 723304"/>
                <a:gd name="connsiteX43" fmla="*/ 425291 w 723304"/>
                <a:gd name="connsiteY43" fmla="*/ 383840 h 723304"/>
                <a:gd name="connsiteX44" fmla="*/ 653251 w 723304"/>
                <a:gd name="connsiteY44" fmla="*/ 611797 h 723304"/>
                <a:gd name="connsiteX45" fmla="*/ 611806 w 723304"/>
                <a:gd name="connsiteY45" fmla="*/ 653242 h 72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23304" h="723304">
                  <a:moveTo>
                    <a:pt x="487457" y="363114"/>
                  </a:moveTo>
                  <a:lnTo>
                    <a:pt x="715417" y="135157"/>
                  </a:lnTo>
                  <a:cubicBezTo>
                    <a:pt x="720912" y="129659"/>
                    <a:pt x="724001" y="122206"/>
                    <a:pt x="724001" y="114434"/>
                  </a:cubicBezTo>
                  <a:cubicBezTo>
                    <a:pt x="724001" y="106662"/>
                    <a:pt x="720912" y="99209"/>
                    <a:pt x="715417" y="93711"/>
                  </a:cubicBezTo>
                  <a:lnTo>
                    <a:pt x="632523" y="10817"/>
                  </a:lnTo>
                  <a:cubicBezTo>
                    <a:pt x="621075" y="-622"/>
                    <a:pt x="602522" y="-625"/>
                    <a:pt x="591077" y="10817"/>
                  </a:cubicBezTo>
                  <a:lnTo>
                    <a:pt x="363117" y="238771"/>
                  </a:lnTo>
                  <a:lnTo>
                    <a:pt x="135157" y="10814"/>
                  </a:lnTo>
                  <a:cubicBezTo>
                    <a:pt x="123715" y="-628"/>
                    <a:pt x="105153" y="-628"/>
                    <a:pt x="93711" y="10814"/>
                  </a:cubicBezTo>
                  <a:lnTo>
                    <a:pt x="10817" y="93708"/>
                  </a:lnTo>
                  <a:cubicBezTo>
                    <a:pt x="5322" y="99206"/>
                    <a:pt x="2232" y="106659"/>
                    <a:pt x="2232" y="114431"/>
                  </a:cubicBezTo>
                  <a:cubicBezTo>
                    <a:pt x="2232" y="122203"/>
                    <a:pt x="5322" y="129656"/>
                    <a:pt x="10817" y="135154"/>
                  </a:cubicBezTo>
                  <a:lnTo>
                    <a:pt x="238777" y="363114"/>
                  </a:lnTo>
                  <a:lnTo>
                    <a:pt x="10817" y="591071"/>
                  </a:lnTo>
                  <a:cubicBezTo>
                    <a:pt x="5322" y="596569"/>
                    <a:pt x="2232" y="604022"/>
                    <a:pt x="2232" y="611797"/>
                  </a:cubicBezTo>
                  <a:cubicBezTo>
                    <a:pt x="2232" y="619568"/>
                    <a:pt x="5322" y="627022"/>
                    <a:pt x="10817" y="632520"/>
                  </a:cubicBezTo>
                  <a:lnTo>
                    <a:pt x="93711" y="715414"/>
                  </a:lnTo>
                  <a:cubicBezTo>
                    <a:pt x="105159" y="726856"/>
                    <a:pt x="123718" y="726859"/>
                    <a:pt x="135157" y="715414"/>
                  </a:cubicBezTo>
                  <a:lnTo>
                    <a:pt x="363117" y="487457"/>
                  </a:lnTo>
                  <a:lnTo>
                    <a:pt x="591077" y="715414"/>
                  </a:lnTo>
                  <a:cubicBezTo>
                    <a:pt x="596798" y="721135"/>
                    <a:pt x="604302" y="723998"/>
                    <a:pt x="611800" y="723998"/>
                  </a:cubicBezTo>
                  <a:cubicBezTo>
                    <a:pt x="619298" y="723998"/>
                    <a:pt x="626802" y="721135"/>
                    <a:pt x="632523" y="715414"/>
                  </a:cubicBezTo>
                  <a:lnTo>
                    <a:pt x="715417" y="632520"/>
                  </a:lnTo>
                  <a:cubicBezTo>
                    <a:pt x="720912" y="627022"/>
                    <a:pt x="724001" y="619568"/>
                    <a:pt x="724001" y="611797"/>
                  </a:cubicBezTo>
                  <a:cubicBezTo>
                    <a:pt x="724001" y="604025"/>
                    <a:pt x="720912" y="596572"/>
                    <a:pt x="715417" y="591074"/>
                  </a:cubicBezTo>
                  <a:lnTo>
                    <a:pt x="487457" y="363114"/>
                  </a:lnTo>
                  <a:close/>
                  <a:moveTo>
                    <a:pt x="611806" y="653242"/>
                  </a:moveTo>
                  <a:lnTo>
                    <a:pt x="383846" y="425285"/>
                  </a:lnTo>
                  <a:cubicBezTo>
                    <a:pt x="378122" y="419564"/>
                    <a:pt x="370621" y="416701"/>
                    <a:pt x="363123" y="416701"/>
                  </a:cubicBezTo>
                  <a:cubicBezTo>
                    <a:pt x="355625" y="416701"/>
                    <a:pt x="348121" y="419564"/>
                    <a:pt x="342400" y="425285"/>
                  </a:cubicBezTo>
                  <a:lnTo>
                    <a:pt x="114440" y="653242"/>
                  </a:lnTo>
                  <a:lnTo>
                    <a:pt x="72994" y="611797"/>
                  </a:lnTo>
                  <a:lnTo>
                    <a:pt x="300951" y="383840"/>
                  </a:lnTo>
                  <a:cubicBezTo>
                    <a:pt x="306446" y="378342"/>
                    <a:pt x="309536" y="370889"/>
                    <a:pt x="309536" y="363117"/>
                  </a:cubicBezTo>
                  <a:cubicBezTo>
                    <a:pt x="309536" y="355345"/>
                    <a:pt x="306446" y="347892"/>
                    <a:pt x="300951" y="342394"/>
                  </a:cubicBezTo>
                  <a:lnTo>
                    <a:pt x="72991" y="114437"/>
                  </a:lnTo>
                  <a:lnTo>
                    <a:pt x="114437" y="72991"/>
                  </a:lnTo>
                  <a:lnTo>
                    <a:pt x="342397" y="300948"/>
                  </a:lnTo>
                  <a:cubicBezTo>
                    <a:pt x="353842" y="312390"/>
                    <a:pt x="372401" y="312390"/>
                    <a:pt x="383846" y="300948"/>
                  </a:cubicBezTo>
                  <a:lnTo>
                    <a:pt x="611806" y="72991"/>
                  </a:lnTo>
                  <a:lnTo>
                    <a:pt x="653251" y="114437"/>
                  </a:lnTo>
                  <a:lnTo>
                    <a:pt x="425291" y="342394"/>
                  </a:lnTo>
                  <a:cubicBezTo>
                    <a:pt x="419797" y="347892"/>
                    <a:pt x="416707" y="355345"/>
                    <a:pt x="416707" y="363117"/>
                  </a:cubicBezTo>
                  <a:cubicBezTo>
                    <a:pt x="416707" y="370889"/>
                    <a:pt x="419797" y="378342"/>
                    <a:pt x="425291" y="383840"/>
                  </a:cubicBezTo>
                  <a:lnTo>
                    <a:pt x="653251" y="611797"/>
                  </a:lnTo>
                  <a:lnTo>
                    <a:pt x="611806" y="6532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30" name="icon_2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334645" y="2140585"/>
            <a:ext cx="406400" cy="359911"/>
            <a:chOff x="15237766" y="5324442"/>
            <a:chExt cx="1526977" cy="1351359"/>
          </a:xfrm>
          <a:solidFill>
            <a:srgbClr val="00633D"/>
          </a:solidFill>
        </p:grpSpPr>
        <p:sp>
          <p:nvSpPr>
            <p:cNvPr id="131" name="PA-任意多边形: 形状 950"/>
            <p:cNvSpPr/>
            <p:nvPr>
              <p:custDataLst>
                <p:tags r:id="rId11"/>
              </p:custDataLst>
            </p:nvPr>
          </p:nvSpPr>
          <p:spPr>
            <a:xfrm>
              <a:off x="15237766" y="5324442"/>
              <a:ext cx="1526977" cy="1351359"/>
            </a:xfrm>
            <a:custGeom>
              <a:avLst/>
              <a:gdLst>
                <a:gd name="connsiteX0" fmla="*/ 1522409 w 1526976"/>
                <a:gd name="connsiteY0" fmla="*/ 1306598 h 1351359"/>
                <a:gd name="connsiteX1" fmla="*/ 789716 w 1526976"/>
                <a:gd name="connsiteY1" fmla="*/ 17062 h 1351359"/>
                <a:gd name="connsiteX2" fmla="*/ 764237 w 1526976"/>
                <a:gd name="connsiteY2" fmla="*/ 2232 h 1351359"/>
                <a:gd name="connsiteX3" fmla="*/ 738757 w 1526976"/>
                <a:gd name="connsiteY3" fmla="*/ 17062 h 1351359"/>
                <a:gd name="connsiteX4" fmla="*/ 72403 w 1526976"/>
                <a:gd name="connsiteY4" fmla="*/ 1189836 h 1351359"/>
                <a:gd name="connsiteX5" fmla="*/ 72370 w 1526976"/>
                <a:gd name="connsiteY5" fmla="*/ 1189893 h 1351359"/>
                <a:gd name="connsiteX6" fmla="*/ 6058 w 1526976"/>
                <a:gd name="connsiteY6" fmla="*/ 1306598 h 1351359"/>
                <a:gd name="connsiteX7" fmla="*/ 6207 w 1526976"/>
                <a:gd name="connsiteY7" fmla="*/ 1335819 h 1351359"/>
                <a:gd name="connsiteX8" fmla="*/ 31541 w 1526976"/>
                <a:gd name="connsiteY8" fmla="*/ 1350386 h 1351359"/>
                <a:gd name="connsiteX9" fmla="*/ 1496926 w 1526976"/>
                <a:gd name="connsiteY9" fmla="*/ 1350386 h 1351359"/>
                <a:gd name="connsiteX10" fmla="*/ 1522257 w 1526976"/>
                <a:gd name="connsiteY10" fmla="*/ 1335819 h 1351359"/>
                <a:gd name="connsiteX11" fmla="*/ 1522409 w 1526976"/>
                <a:gd name="connsiteY11" fmla="*/ 1306598 h 1351359"/>
                <a:gd name="connsiteX12" fmla="*/ 81901 w 1526976"/>
                <a:gd name="connsiteY12" fmla="*/ 1291769 h 1351359"/>
                <a:gd name="connsiteX13" fmla="*/ 115206 w 1526976"/>
                <a:gd name="connsiteY13" fmla="*/ 1233154 h 1351359"/>
                <a:gd name="connsiteX14" fmla="*/ 236697 w 1526976"/>
                <a:gd name="connsiteY14" fmla="*/ 1233154 h 1351359"/>
                <a:gd name="connsiteX15" fmla="*/ 266005 w 1526976"/>
                <a:gd name="connsiteY15" fmla="*/ 1203847 h 1351359"/>
                <a:gd name="connsiteX16" fmla="*/ 236697 w 1526976"/>
                <a:gd name="connsiteY16" fmla="*/ 1174540 h 1351359"/>
                <a:gd name="connsiteX17" fmla="*/ 148511 w 1526976"/>
                <a:gd name="connsiteY17" fmla="*/ 1174540 h 1351359"/>
                <a:gd name="connsiteX18" fmla="*/ 764234 w 1526976"/>
                <a:gd name="connsiteY18" fmla="*/ 90863 h 1351359"/>
                <a:gd name="connsiteX19" fmla="*/ 1446563 w 1526976"/>
                <a:gd name="connsiteY19" fmla="*/ 1291769 h 1351359"/>
                <a:gd name="connsiteX20" fmla="*/ 81901 w 1526976"/>
                <a:gd name="connsiteY20" fmla="*/ 1291769 h 135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6976" h="1351359">
                  <a:moveTo>
                    <a:pt x="1522409" y="1306598"/>
                  </a:moveTo>
                  <a:lnTo>
                    <a:pt x="789716" y="17062"/>
                  </a:lnTo>
                  <a:cubicBezTo>
                    <a:pt x="784507" y="7894"/>
                    <a:pt x="774777" y="2232"/>
                    <a:pt x="764237" y="2232"/>
                  </a:cubicBezTo>
                  <a:cubicBezTo>
                    <a:pt x="753694" y="2232"/>
                    <a:pt x="743963" y="7894"/>
                    <a:pt x="738757" y="17062"/>
                  </a:cubicBezTo>
                  <a:lnTo>
                    <a:pt x="72403" y="1189836"/>
                  </a:lnTo>
                  <a:cubicBezTo>
                    <a:pt x="72391" y="1189857"/>
                    <a:pt x="72382" y="1189875"/>
                    <a:pt x="72370" y="1189893"/>
                  </a:cubicBezTo>
                  <a:lnTo>
                    <a:pt x="6058" y="1306598"/>
                  </a:lnTo>
                  <a:cubicBezTo>
                    <a:pt x="903" y="1315667"/>
                    <a:pt x="963" y="1326800"/>
                    <a:pt x="6207" y="1335819"/>
                  </a:cubicBezTo>
                  <a:cubicBezTo>
                    <a:pt x="11458" y="1344838"/>
                    <a:pt x="21105" y="1350386"/>
                    <a:pt x="31541" y="1350386"/>
                  </a:cubicBezTo>
                  <a:lnTo>
                    <a:pt x="1496926" y="1350386"/>
                  </a:lnTo>
                  <a:cubicBezTo>
                    <a:pt x="1507362" y="1350386"/>
                    <a:pt x="1517012" y="1344838"/>
                    <a:pt x="1522257" y="1335819"/>
                  </a:cubicBezTo>
                  <a:cubicBezTo>
                    <a:pt x="1527505" y="1326797"/>
                    <a:pt x="1527564" y="1315670"/>
                    <a:pt x="1522409" y="1306598"/>
                  </a:cubicBezTo>
                  <a:close/>
                  <a:moveTo>
                    <a:pt x="81901" y="1291769"/>
                  </a:moveTo>
                  <a:lnTo>
                    <a:pt x="115206" y="1233154"/>
                  </a:lnTo>
                  <a:lnTo>
                    <a:pt x="236697" y="1233154"/>
                  </a:lnTo>
                  <a:cubicBezTo>
                    <a:pt x="252884" y="1233154"/>
                    <a:pt x="266005" y="1220034"/>
                    <a:pt x="266005" y="1203847"/>
                  </a:cubicBezTo>
                  <a:cubicBezTo>
                    <a:pt x="266005" y="1187660"/>
                    <a:pt x="252884" y="1174540"/>
                    <a:pt x="236697" y="1174540"/>
                  </a:cubicBezTo>
                  <a:lnTo>
                    <a:pt x="148511" y="1174540"/>
                  </a:lnTo>
                  <a:lnTo>
                    <a:pt x="764234" y="90863"/>
                  </a:lnTo>
                  <a:lnTo>
                    <a:pt x="1446563" y="1291769"/>
                  </a:lnTo>
                  <a:lnTo>
                    <a:pt x="81901" y="12917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2" name="PA-任意多边形: 形状 951"/>
            <p:cNvSpPr/>
            <p:nvPr>
              <p:custDataLst>
                <p:tags r:id="rId12"/>
              </p:custDataLst>
            </p:nvPr>
          </p:nvSpPr>
          <p:spPr>
            <a:xfrm>
              <a:off x="15530843" y="6496761"/>
              <a:ext cx="62508" cy="62508"/>
            </a:xfrm>
            <a:custGeom>
              <a:avLst/>
              <a:gdLst>
                <a:gd name="connsiteX0" fmla="*/ 60263 w 62507"/>
                <a:gd name="connsiteY0" fmla="*/ 25810 h 62507"/>
                <a:gd name="connsiteX1" fmla="*/ 58594 w 62507"/>
                <a:gd name="connsiteY1" fmla="*/ 20330 h 62507"/>
                <a:gd name="connsiteX2" fmla="*/ 55897 w 62507"/>
                <a:gd name="connsiteY2" fmla="*/ 15261 h 62507"/>
                <a:gd name="connsiteX3" fmla="*/ 52262 w 62507"/>
                <a:gd name="connsiteY3" fmla="*/ 10805 h 62507"/>
                <a:gd name="connsiteX4" fmla="*/ 47807 w 62507"/>
                <a:gd name="connsiteY4" fmla="*/ 7171 h 62507"/>
                <a:gd name="connsiteX5" fmla="*/ 42764 w 62507"/>
                <a:gd name="connsiteY5" fmla="*/ 4474 h 62507"/>
                <a:gd name="connsiteX6" fmla="*/ 37255 w 62507"/>
                <a:gd name="connsiteY6" fmla="*/ 2804 h 62507"/>
                <a:gd name="connsiteX7" fmla="*/ 25825 w 62507"/>
                <a:gd name="connsiteY7" fmla="*/ 2804 h 62507"/>
                <a:gd name="connsiteX8" fmla="*/ 20345 w 62507"/>
                <a:gd name="connsiteY8" fmla="*/ 4474 h 62507"/>
                <a:gd name="connsiteX9" fmla="*/ 15276 w 62507"/>
                <a:gd name="connsiteY9" fmla="*/ 7171 h 62507"/>
                <a:gd name="connsiteX10" fmla="*/ 10820 w 62507"/>
                <a:gd name="connsiteY10" fmla="*/ 10805 h 62507"/>
                <a:gd name="connsiteX11" fmla="*/ 7185 w 62507"/>
                <a:gd name="connsiteY11" fmla="*/ 15261 h 62507"/>
                <a:gd name="connsiteX12" fmla="*/ 4489 w 62507"/>
                <a:gd name="connsiteY12" fmla="*/ 20330 h 62507"/>
                <a:gd name="connsiteX13" fmla="*/ 2819 w 62507"/>
                <a:gd name="connsiteY13" fmla="*/ 25810 h 62507"/>
                <a:gd name="connsiteX14" fmla="*/ 2232 w 62507"/>
                <a:gd name="connsiteY14" fmla="*/ 31525 h 62507"/>
                <a:gd name="connsiteX15" fmla="*/ 2819 w 62507"/>
                <a:gd name="connsiteY15" fmla="*/ 37240 h 62507"/>
                <a:gd name="connsiteX16" fmla="*/ 4489 w 62507"/>
                <a:gd name="connsiteY16" fmla="*/ 42720 h 62507"/>
                <a:gd name="connsiteX17" fmla="*/ 7185 w 62507"/>
                <a:gd name="connsiteY17" fmla="*/ 47789 h 62507"/>
                <a:gd name="connsiteX18" fmla="*/ 10820 w 62507"/>
                <a:gd name="connsiteY18" fmla="*/ 52245 h 62507"/>
                <a:gd name="connsiteX19" fmla="*/ 15276 w 62507"/>
                <a:gd name="connsiteY19" fmla="*/ 55879 h 62507"/>
                <a:gd name="connsiteX20" fmla="*/ 20345 w 62507"/>
                <a:gd name="connsiteY20" fmla="*/ 58576 h 62507"/>
                <a:gd name="connsiteX21" fmla="*/ 25825 w 62507"/>
                <a:gd name="connsiteY21" fmla="*/ 60246 h 62507"/>
                <a:gd name="connsiteX22" fmla="*/ 31540 w 62507"/>
                <a:gd name="connsiteY22" fmla="*/ 60832 h 62507"/>
                <a:gd name="connsiteX23" fmla="*/ 37255 w 62507"/>
                <a:gd name="connsiteY23" fmla="*/ 60246 h 62507"/>
                <a:gd name="connsiteX24" fmla="*/ 42764 w 62507"/>
                <a:gd name="connsiteY24" fmla="*/ 58576 h 62507"/>
                <a:gd name="connsiteX25" fmla="*/ 47807 w 62507"/>
                <a:gd name="connsiteY25" fmla="*/ 55879 h 62507"/>
                <a:gd name="connsiteX26" fmla="*/ 52262 w 62507"/>
                <a:gd name="connsiteY26" fmla="*/ 52245 h 62507"/>
                <a:gd name="connsiteX27" fmla="*/ 55897 w 62507"/>
                <a:gd name="connsiteY27" fmla="*/ 47789 h 62507"/>
                <a:gd name="connsiteX28" fmla="*/ 58594 w 62507"/>
                <a:gd name="connsiteY28" fmla="*/ 42720 h 62507"/>
                <a:gd name="connsiteX29" fmla="*/ 60263 w 62507"/>
                <a:gd name="connsiteY29" fmla="*/ 37240 h 62507"/>
                <a:gd name="connsiteX30" fmla="*/ 60850 w 62507"/>
                <a:gd name="connsiteY30" fmla="*/ 31525 h 62507"/>
                <a:gd name="connsiteX31" fmla="*/ 60263 w 62507"/>
                <a:gd name="connsiteY31" fmla="*/ 25810 h 6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507" h="62507">
                  <a:moveTo>
                    <a:pt x="60263" y="25810"/>
                  </a:moveTo>
                  <a:cubicBezTo>
                    <a:pt x="59912" y="23934"/>
                    <a:pt x="59326" y="22092"/>
                    <a:pt x="58594" y="20330"/>
                  </a:cubicBezTo>
                  <a:cubicBezTo>
                    <a:pt x="57861" y="18541"/>
                    <a:pt x="56954" y="16841"/>
                    <a:pt x="55897" y="15261"/>
                  </a:cubicBezTo>
                  <a:cubicBezTo>
                    <a:pt x="54843" y="13648"/>
                    <a:pt x="53611" y="12153"/>
                    <a:pt x="52262" y="10805"/>
                  </a:cubicBezTo>
                  <a:cubicBezTo>
                    <a:pt x="50914" y="9457"/>
                    <a:pt x="49420" y="8227"/>
                    <a:pt x="47807" y="7171"/>
                  </a:cubicBezTo>
                  <a:cubicBezTo>
                    <a:pt x="46223" y="6117"/>
                    <a:pt x="44523" y="5206"/>
                    <a:pt x="42764" y="4474"/>
                  </a:cubicBezTo>
                  <a:cubicBezTo>
                    <a:pt x="40975" y="3742"/>
                    <a:pt x="39130" y="3155"/>
                    <a:pt x="37255" y="2804"/>
                  </a:cubicBezTo>
                  <a:cubicBezTo>
                    <a:pt x="33504" y="2042"/>
                    <a:pt x="29605" y="2042"/>
                    <a:pt x="25825" y="2804"/>
                  </a:cubicBezTo>
                  <a:cubicBezTo>
                    <a:pt x="23949" y="3155"/>
                    <a:pt x="22104" y="3742"/>
                    <a:pt x="20345" y="4474"/>
                  </a:cubicBezTo>
                  <a:cubicBezTo>
                    <a:pt x="18556" y="5206"/>
                    <a:pt x="16856" y="6114"/>
                    <a:pt x="15276" y="7171"/>
                  </a:cubicBezTo>
                  <a:cubicBezTo>
                    <a:pt x="13662" y="8224"/>
                    <a:pt x="12168" y="9457"/>
                    <a:pt x="10820" y="10805"/>
                  </a:cubicBezTo>
                  <a:cubicBezTo>
                    <a:pt x="9471" y="12153"/>
                    <a:pt x="8239" y="13648"/>
                    <a:pt x="7185" y="15261"/>
                  </a:cubicBezTo>
                  <a:cubicBezTo>
                    <a:pt x="6132" y="16844"/>
                    <a:pt x="5221" y="18544"/>
                    <a:pt x="4489" y="20330"/>
                  </a:cubicBezTo>
                  <a:cubicBezTo>
                    <a:pt x="3756" y="22089"/>
                    <a:pt x="3170" y="23934"/>
                    <a:pt x="2819" y="25810"/>
                  </a:cubicBezTo>
                  <a:cubicBezTo>
                    <a:pt x="2438" y="27685"/>
                    <a:pt x="2232" y="29620"/>
                    <a:pt x="2232" y="31525"/>
                  </a:cubicBezTo>
                  <a:cubicBezTo>
                    <a:pt x="2232" y="33430"/>
                    <a:pt x="2438" y="35364"/>
                    <a:pt x="2819" y="37240"/>
                  </a:cubicBezTo>
                  <a:cubicBezTo>
                    <a:pt x="3170" y="39115"/>
                    <a:pt x="3756" y="40960"/>
                    <a:pt x="4489" y="42720"/>
                  </a:cubicBezTo>
                  <a:cubicBezTo>
                    <a:pt x="5221" y="44509"/>
                    <a:pt x="6129" y="46208"/>
                    <a:pt x="7185" y="47789"/>
                  </a:cubicBezTo>
                  <a:cubicBezTo>
                    <a:pt x="8239" y="49402"/>
                    <a:pt x="9471" y="50896"/>
                    <a:pt x="10820" y="52245"/>
                  </a:cubicBezTo>
                  <a:cubicBezTo>
                    <a:pt x="12168" y="53593"/>
                    <a:pt x="13662" y="54822"/>
                    <a:pt x="15276" y="55879"/>
                  </a:cubicBezTo>
                  <a:cubicBezTo>
                    <a:pt x="16859" y="56933"/>
                    <a:pt x="18559" y="57843"/>
                    <a:pt x="20345" y="58576"/>
                  </a:cubicBezTo>
                  <a:cubicBezTo>
                    <a:pt x="22104" y="59308"/>
                    <a:pt x="23949" y="59865"/>
                    <a:pt x="25825" y="60246"/>
                  </a:cubicBezTo>
                  <a:cubicBezTo>
                    <a:pt x="27700" y="60627"/>
                    <a:pt x="29635" y="60832"/>
                    <a:pt x="31540" y="60832"/>
                  </a:cubicBezTo>
                  <a:cubicBezTo>
                    <a:pt x="33445" y="60832"/>
                    <a:pt x="35379" y="60627"/>
                    <a:pt x="37255" y="60246"/>
                  </a:cubicBezTo>
                  <a:cubicBezTo>
                    <a:pt x="39130" y="59865"/>
                    <a:pt x="40975" y="59308"/>
                    <a:pt x="42764" y="58576"/>
                  </a:cubicBezTo>
                  <a:cubicBezTo>
                    <a:pt x="44523" y="57843"/>
                    <a:pt x="46223" y="56936"/>
                    <a:pt x="47807" y="55879"/>
                  </a:cubicBezTo>
                  <a:cubicBezTo>
                    <a:pt x="49420" y="54825"/>
                    <a:pt x="50914" y="53593"/>
                    <a:pt x="52262" y="52245"/>
                  </a:cubicBezTo>
                  <a:cubicBezTo>
                    <a:pt x="53611" y="50896"/>
                    <a:pt x="54840" y="49402"/>
                    <a:pt x="55897" y="47789"/>
                  </a:cubicBezTo>
                  <a:cubicBezTo>
                    <a:pt x="56951" y="46205"/>
                    <a:pt x="57861" y="44506"/>
                    <a:pt x="58594" y="42720"/>
                  </a:cubicBezTo>
                  <a:cubicBezTo>
                    <a:pt x="59326" y="40960"/>
                    <a:pt x="59912" y="39115"/>
                    <a:pt x="60263" y="37240"/>
                  </a:cubicBezTo>
                  <a:cubicBezTo>
                    <a:pt x="60644" y="35364"/>
                    <a:pt x="60850" y="33430"/>
                    <a:pt x="60850" y="31525"/>
                  </a:cubicBezTo>
                  <a:cubicBezTo>
                    <a:pt x="60850" y="29620"/>
                    <a:pt x="60644" y="27685"/>
                    <a:pt x="60263" y="25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" name="PA-任意多边形: 形状 952"/>
            <p:cNvSpPr/>
            <p:nvPr>
              <p:custDataLst>
                <p:tags r:id="rId13"/>
              </p:custDataLst>
            </p:nvPr>
          </p:nvSpPr>
          <p:spPr>
            <a:xfrm>
              <a:off x="15765304" y="5969208"/>
              <a:ext cx="473273" cy="473273"/>
            </a:xfrm>
            <a:custGeom>
              <a:avLst/>
              <a:gdLst>
                <a:gd name="connsiteX0" fmla="*/ 278144 w 473273"/>
                <a:gd name="connsiteY0" fmla="*/ 236696 h 473273"/>
                <a:gd name="connsiteX1" fmla="*/ 462575 w 473273"/>
                <a:gd name="connsiteY1" fmla="*/ 52265 h 473273"/>
                <a:gd name="connsiteX2" fmla="*/ 462575 w 473273"/>
                <a:gd name="connsiteY2" fmla="*/ 10816 h 473273"/>
                <a:gd name="connsiteX3" fmla="*/ 421126 w 473273"/>
                <a:gd name="connsiteY3" fmla="*/ 10816 h 473273"/>
                <a:gd name="connsiteX4" fmla="*/ 236696 w 473273"/>
                <a:gd name="connsiteY4" fmla="*/ 195247 h 473273"/>
                <a:gd name="connsiteX5" fmla="*/ 52265 w 473273"/>
                <a:gd name="connsiteY5" fmla="*/ 10819 h 473273"/>
                <a:gd name="connsiteX6" fmla="*/ 10816 w 473273"/>
                <a:gd name="connsiteY6" fmla="*/ 10819 h 473273"/>
                <a:gd name="connsiteX7" fmla="*/ 10816 w 473273"/>
                <a:gd name="connsiteY7" fmla="*/ 52268 h 473273"/>
                <a:gd name="connsiteX8" fmla="*/ 195247 w 473273"/>
                <a:gd name="connsiteY8" fmla="*/ 236696 h 473273"/>
                <a:gd name="connsiteX9" fmla="*/ 10816 w 473273"/>
                <a:gd name="connsiteY9" fmla="*/ 421126 h 473273"/>
                <a:gd name="connsiteX10" fmla="*/ 10816 w 473273"/>
                <a:gd name="connsiteY10" fmla="*/ 462575 h 473273"/>
                <a:gd name="connsiteX11" fmla="*/ 31539 w 473273"/>
                <a:gd name="connsiteY11" fmla="*/ 471159 h 473273"/>
                <a:gd name="connsiteX12" fmla="*/ 52262 w 473273"/>
                <a:gd name="connsiteY12" fmla="*/ 462575 h 473273"/>
                <a:gd name="connsiteX13" fmla="*/ 236696 w 473273"/>
                <a:gd name="connsiteY13" fmla="*/ 278144 h 473273"/>
                <a:gd name="connsiteX14" fmla="*/ 421126 w 473273"/>
                <a:gd name="connsiteY14" fmla="*/ 462575 h 473273"/>
                <a:gd name="connsiteX15" fmla="*/ 441849 w 473273"/>
                <a:gd name="connsiteY15" fmla="*/ 471159 h 473273"/>
                <a:gd name="connsiteX16" fmla="*/ 462572 w 473273"/>
                <a:gd name="connsiteY16" fmla="*/ 462575 h 473273"/>
                <a:gd name="connsiteX17" fmla="*/ 462572 w 473273"/>
                <a:gd name="connsiteY17" fmla="*/ 421126 h 473273"/>
                <a:gd name="connsiteX18" fmla="*/ 278144 w 473273"/>
                <a:gd name="connsiteY18" fmla="*/ 236696 h 47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3273" h="473273">
                  <a:moveTo>
                    <a:pt x="278144" y="236696"/>
                  </a:moveTo>
                  <a:lnTo>
                    <a:pt x="462575" y="52265"/>
                  </a:lnTo>
                  <a:cubicBezTo>
                    <a:pt x="474020" y="40820"/>
                    <a:pt x="474020" y="22261"/>
                    <a:pt x="462575" y="10816"/>
                  </a:cubicBezTo>
                  <a:cubicBezTo>
                    <a:pt x="451127" y="-629"/>
                    <a:pt x="432577" y="-629"/>
                    <a:pt x="421126" y="10816"/>
                  </a:cubicBezTo>
                  <a:lnTo>
                    <a:pt x="236696" y="195247"/>
                  </a:lnTo>
                  <a:lnTo>
                    <a:pt x="52265" y="10819"/>
                  </a:lnTo>
                  <a:cubicBezTo>
                    <a:pt x="40820" y="-626"/>
                    <a:pt x="22264" y="-626"/>
                    <a:pt x="10816" y="10819"/>
                  </a:cubicBezTo>
                  <a:cubicBezTo>
                    <a:pt x="-629" y="22264"/>
                    <a:pt x="-629" y="40823"/>
                    <a:pt x="10816" y="52268"/>
                  </a:cubicBezTo>
                  <a:lnTo>
                    <a:pt x="195247" y="236696"/>
                  </a:lnTo>
                  <a:lnTo>
                    <a:pt x="10816" y="421126"/>
                  </a:lnTo>
                  <a:cubicBezTo>
                    <a:pt x="-629" y="432571"/>
                    <a:pt x="-629" y="451127"/>
                    <a:pt x="10816" y="462575"/>
                  </a:cubicBezTo>
                  <a:cubicBezTo>
                    <a:pt x="16540" y="468299"/>
                    <a:pt x="24041" y="471159"/>
                    <a:pt x="31539" y="471159"/>
                  </a:cubicBezTo>
                  <a:cubicBezTo>
                    <a:pt x="39037" y="471159"/>
                    <a:pt x="46541" y="468299"/>
                    <a:pt x="52262" y="462575"/>
                  </a:cubicBezTo>
                  <a:lnTo>
                    <a:pt x="236696" y="278144"/>
                  </a:lnTo>
                  <a:lnTo>
                    <a:pt x="421126" y="462575"/>
                  </a:lnTo>
                  <a:cubicBezTo>
                    <a:pt x="426850" y="468299"/>
                    <a:pt x="434348" y="471159"/>
                    <a:pt x="441849" y="471159"/>
                  </a:cubicBezTo>
                  <a:cubicBezTo>
                    <a:pt x="449353" y="471159"/>
                    <a:pt x="456848" y="468299"/>
                    <a:pt x="462572" y="462575"/>
                  </a:cubicBezTo>
                  <a:cubicBezTo>
                    <a:pt x="474017" y="451130"/>
                    <a:pt x="474017" y="432571"/>
                    <a:pt x="462572" y="421126"/>
                  </a:cubicBezTo>
                  <a:lnTo>
                    <a:pt x="278144" y="2366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34" name="icon_3"/>
          <p:cNvGrpSpPr>
            <a:grpSpLocks noChangeAspect="1"/>
          </p:cNvGrpSpPr>
          <p:nvPr>
            <p:custDataLst>
              <p:tags r:id="rId14"/>
            </p:custDataLst>
          </p:nvPr>
        </p:nvGrpSpPr>
        <p:grpSpPr bwMode="auto">
          <a:xfrm>
            <a:off x="313690" y="5218430"/>
            <a:ext cx="406400" cy="406400"/>
            <a:chOff x="3695" y="2015"/>
            <a:chExt cx="291" cy="291"/>
          </a:xfrm>
          <a:solidFill>
            <a:srgbClr val="00633D"/>
          </a:solidFill>
        </p:grpSpPr>
        <p:sp>
          <p:nvSpPr>
            <p:cNvPr id="135" name="PA-任意多边形 1079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695" y="2015"/>
              <a:ext cx="291" cy="291"/>
            </a:xfrm>
            <a:custGeom>
              <a:avLst/>
              <a:gdLst>
                <a:gd name="T0" fmla="*/ 382 w 764"/>
                <a:gd name="T1" fmla="*/ 765 h 765"/>
                <a:gd name="T2" fmla="*/ 0 w 764"/>
                <a:gd name="T3" fmla="*/ 382 h 765"/>
                <a:gd name="T4" fmla="*/ 382 w 764"/>
                <a:gd name="T5" fmla="*/ 0 h 765"/>
                <a:gd name="T6" fmla="*/ 764 w 764"/>
                <a:gd name="T7" fmla="*/ 382 h 765"/>
                <a:gd name="T8" fmla="*/ 382 w 764"/>
                <a:gd name="T9" fmla="*/ 765 h 765"/>
                <a:gd name="T10" fmla="*/ 382 w 764"/>
                <a:gd name="T11" fmla="*/ 765 h 765"/>
                <a:gd name="T12" fmla="*/ 382 w 764"/>
                <a:gd name="T13" fmla="*/ 40 h 765"/>
                <a:gd name="T14" fmla="*/ 41 w 764"/>
                <a:gd name="T15" fmla="*/ 381 h 765"/>
                <a:gd name="T16" fmla="*/ 382 w 764"/>
                <a:gd name="T17" fmla="*/ 722 h 765"/>
                <a:gd name="T18" fmla="*/ 723 w 764"/>
                <a:gd name="T19" fmla="*/ 381 h 765"/>
                <a:gd name="T20" fmla="*/ 382 w 764"/>
                <a:gd name="T21" fmla="*/ 40 h 765"/>
                <a:gd name="T22" fmla="*/ 382 w 764"/>
                <a:gd name="T23" fmla="*/ 40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4" h="765">
                  <a:moveTo>
                    <a:pt x="382" y="765"/>
                  </a:moveTo>
                  <a:cubicBezTo>
                    <a:pt x="171" y="765"/>
                    <a:pt x="0" y="594"/>
                    <a:pt x="0" y="382"/>
                  </a:cubicBezTo>
                  <a:cubicBezTo>
                    <a:pt x="0" y="171"/>
                    <a:pt x="171" y="0"/>
                    <a:pt x="382" y="0"/>
                  </a:cubicBezTo>
                  <a:cubicBezTo>
                    <a:pt x="593" y="0"/>
                    <a:pt x="764" y="171"/>
                    <a:pt x="764" y="382"/>
                  </a:cubicBezTo>
                  <a:cubicBezTo>
                    <a:pt x="764" y="592"/>
                    <a:pt x="593" y="765"/>
                    <a:pt x="382" y="765"/>
                  </a:cubicBezTo>
                  <a:lnTo>
                    <a:pt x="382" y="765"/>
                  </a:lnTo>
                  <a:close/>
                  <a:moveTo>
                    <a:pt x="382" y="40"/>
                  </a:moveTo>
                  <a:cubicBezTo>
                    <a:pt x="195" y="40"/>
                    <a:pt x="41" y="194"/>
                    <a:pt x="41" y="381"/>
                  </a:cubicBezTo>
                  <a:cubicBezTo>
                    <a:pt x="41" y="568"/>
                    <a:pt x="195" y="722"/>
                    <a:pt x="382" y="722"/>
                  </a:cubicBezTo>
                  <a:cubicBezTo>
                    <a:pt x="569" y="722"/>
                    <a:pt x="723" y="568"/>
                    <a:pt x="723" y="381"/>
                  </a:cubicBezTo>
                  <a:cubicBezTo>
                    <a:pt x="723" y="194"/>
                    <a:pt x="569" y="40"/>
                    <a:pt x="382" y="40"/>
                  </a:cubicBezTo>
                  <a:lnTo>
                    <a:pt x="382" y="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6" name="PA-任意多边形 1080"/>
            <p:cNvSpPr/>
            <p:nvPr>
              <p:custDataLst>
                <p:tags r:id="rId16"/>
              </p:custDataLst>
            </p:nvPr>
          </p:nvSpPr>
          <p:spPr bwMode="auto">
            <a:xfrm>
              <a:off x="3766" y="2085"/>
              <a:ext cx="149" cy="150"/>
            </a:xfrm>
            <a:custGeom>
              <a:avLst/>
              <a:gdLst>
                <a:gd name="T0" fmla="*/ 12 w 149"/>
                <a:gd name="T1" fmla="*/ 150 h 150"/>
                <a:gd name="T2" fmla="*/ 0 w 149"/>
                <a:gd name="T3" fmla="*/ 138 h 150"/>
                <a:gd name="T4" fmla="*/ 138 w 149"/>
                <a:gd name="T5" fmla="*/ 0 h 150"/>
                <a:gd name="T6" fmla="*/ 149 w 149"/>
                <a:gd name="T7" fmla="*/ 12 h 150"/>
                <a:gd name="T8" fmla="*/ 12 w 149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50">
                  <a:moveTo>
                    <a:pt x="12" y="150"/>
                  </a:moveTo>
                  <a:lnTo>
                    <a:pt x="0" y="138"/>
                  </a:lnTo>
                  <a:lnTo>
                    <a:pt x="138" y="0"/>
                  </a:lnTo>
                  <a:lnTo>
                    <a:pt x="149" y="12"/>
                  </a:lnTo>
                  <a:lnTo>
                    <a:pt x="12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7" name="PA-任意多边形 1081"/>
            <p:cNvSpPr/>
            <p:nvPr>
              <p:custDataLst>
                <p:tags r:id="rId17"/>
              </p:custDataLst>
            </p:nvPr>
          </p:nvSpPr>
          <p:spPr bwMode="auto">
            <a:xfrm>
              <a:off x="3766" y="2085"/>
              <a:ext cx="149" cy="150"/>
            </a:xfrm>
            <a:custGeom>
              <a:avLst/>
              <a:gdLst>
                <a:gd name="T0" fmla="*/ 138 w 149"/>
                <a:gd name="T1" fmla="*/ 150 h 150"/>
                <a:gd name="T2" fmla="*/ 0 w 149"/>
                <a:gd name="T3" fmla="*/ 12 h 150"/>
                <a:gd name="T4" fmla="*/ 12 w 149"/>
                <a:gd name="T5" fmla="*/ 0 h 150"/>
                <a:gd name="T6" fmla="*/ 149 w 149"/>
                <a:gd name="T7" fmla="*/ 138 h 150"/>
                <a:gd name="T8" fmla="*/ 138 w 149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50">
                  <a:moveTo>
                    <a:pt x="138" y="150"/>
                  </a:moveTo>
                  <a:lnTo>
                    <a:pt x="0" y="12"/>
                  </a:lnTo>
                  <a:lnTo>
                    <a:pt x="12" y="0"/>
                  </a:lnTo>
                  <a:lnTo>
                    <a:pt x="149" y="138"/>
                  </a:lnTo>
                  <a:lnTo>
                    <a:pt x="138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38" name="icon_4"/>
          <p:cNvGrpSpPr>
            <a:grpSpLocks noChangeAspect="1"/>
          </p:cNvGrpSpPr>
          <p:nvPr>
            <p:custDataLst>
              <p:tags r:id="rId18"/>
            </p:custDataLst>
          </p:nvPr>
        </p:nvGrpSpPr>
        <p:grpSpPr>
          <a:xfrm>
            <a:off x="334645" y="5969635"/>
            <a:ext cx="406400" cy="325663"/>
            <a:chOff x="3046132" y="1960295"/>
            <a:chExt cx="1526490" cy="1222686"/>
          </a:xfrm>
          <a:solidFill>
            <a:srgbClr val="00633D"/>
          </a:solidFill>
        </p:grpSpPr>
        <p:sp>
          <p:nvSpPr>
            <p:cNvPr id="139" name="PA-任意多边形: 形状 1913"/>
            <p:cNvSpPr/>
            <p:nvPr>
              <p:custDataLst>
                <p:tags r:id="rId19"/>
              </p:custDataLst>
            </p:nvPr>
          </p:nvSpPr>
          <p:spPr>
            <a:xfrm>
              <a:off x="3046132" y="1960295"/>
              <a:ext cx="1526490" cy="1222686"/>
            </a:xfrm>
            <a:custGeom>
              <a:avLst/>
              <a:gdLst>
                <a:gd name="connsiteX0" fmla="*/ 86163 w 1526490"/>
                <a:gd name="connsiteY0" fmla="*/ 870523 h 1222686"/>
                <a:gd name="connsiteX1" fmla="*/ 23495 w 1526490"/>
                <a:gd name="connsiteY1" fmla="*/ 870523 h 1222686"/>
                <a:gd name="connsiteX2" fmla="*/ 1868 w 1526490"/>
                <a:gd name="connsiteY2" fmla="*/ 848893 h 1222686"/>
                <a:gd name="connsiteX3" fmla="*/ 1868 w 1526490"/>
                <a:gd name="connsiteY3" fmla="*/ 23547 h 1222686"/>
                <a:gd name="connsiteX4" fmla="*/ 23495 w 1526490"/>
                <a:gd name="connsiteY4" fmla="*/ 1920 h 1222686"/>
                <a:gd name="connsiteX5" fmla="*/ 86163 w 1526490"/>
                <a:gd name="connsiteY5" fmla="*/ 1920 h 1222686"/>
                <a:gd name="connsiteX6" fmla="*/ 107791 w 1526490"/>
                <a:gd name="connsiteY6" fmla="*/ 23547 h 1222686"/>
                <a:gd name="connsiteX7" fmla="*/ 107791 w 1526490"/>
                <a:gd name="connsiteY7" fmla="*/ 848895 h 1222686"/>
                <a:gd name="connsiteX8" fmla="*/ 86163 w 1526490"/>
                <a:gd name="connsiteY8" fmla="*/ 870523 h 1222686"/>
                <a:gd name="connsiteX9" fmla="*/ 346369 w 1526490"/>
                <a:gd name="connsiteY9" fmla="*/ 1920 h 1222686"/>
                <a:gd name="connsiteX10" fmla="*/ 239948 w 1526490"/>
                <a:gd name="connsiteY10" fmla="*/ 1920 h 1222686"/>
                <a:gd name="connsiteX11" fmla="*/ 218320 w 1526490"/>
                <a:gd name="connsiteY11" fmla="*/ 23547 h 1222686"/>
                <a:gd name="connsiteX12" fmla="*/ 218320 w 1526490"/>
                <a:gd name="connsiteY12" fmla="*/ 848895 h 1222686"/>
                <a:gd name="connsiteX13" fmla="*/ 239948 w 1526490"/>
                <a:gd name="connsiteY13" fmla="*/ 870525 h 1222686"/>
                <a:gd name="connsiteX14" fmla="*/ 346369 w 1526490"/>
                <a:gd name="connsiteY14" fmla="*/ 870525 h 1222686"/>
                <a:gd name="connsiteX15" fmla="*/ 367996 w 1526490"/>
                <a:gd name="connsiteY15" fmla="*/ 848895 h 1222686"/>
                <a:gd name="connsiteX16" fmla="*/ 367996 w 1526490"/>
                <a:gd name="connsiteY16" fmla="*/ 23547 h 1222686"/>
                <a:gd name="connsiteX17" fmla="*/ 346369 w 1526490"/>
                <a:gd name="connsiteY17" fmla="*/ 1920 h 1222686"/>
                <a:gd name="connsiteX18" fmla="*/ 540945 w 1526490"/>
                <a:gd name="connsiteY18" fmla="*/ 1920 h 1222686"/>
                <a:gd name="connsiteX19" fmla="*/ 509362 w 1526490"/>
                <a:gd name="connsiteY19" fmla="*/ 1920 h 1222686"/>
                <a:gd name="connsiteX20" fmla="*/ 487735 w 1526490"/>
                <a:gd name="connsiteY20" fmla="*/ 23547 h 1222686"/>
                <a:gd name="connsiteX21" fmla="*/ 487735 w 1526490"/>
                <a:gd name="connsiteY21" fmla="*/ 848895 h 1222686"/>
                <a:gd name="connsiteX22" fmla="*/ 509362 w 1526490"/>
                <a:gd name="connsiteY22" fmla="*/ 870525 h 1222686"/>
                <a:gd name="connsiteX23" fmla="*/ 540945 w 1526490"/>
                <a:gd name="connsiteY23" fmla="*/ 870525 h 1222686"/>
                <a:gd name="connsiteX24" fmla="*/ 562573 w 1526490"/>
                <a:gd name="connsiteY24" fmla="*/ 848895 h 1222686"/>
                <a:gd name="connsiteX25" fmla="*/ 562573 w 1526490"/>
                <a:gd name="connsiteY25" fmla="*/ 23547 h 1222686"/>
                <a:gd name="connsiteX26" fmla="*/ 540945 w 1526490"/>
                <a:gd name="connsiteY26" fmla="*/ 1920 h 1222686"/>
                <a:gd name="connsiteX27" fmla="*/ 804533 w 1526490"/>
                <a:gd name="connsiteY27" fmla="*/ 1868 h 1222686"/>
                <a:gd name="connsiteX28" fmla="*/ 672866 w 1526490"/>
                <a:gd name="connsiteY28" fmla="*/ 1868 h 1222686"/>
                <a:gd name="connsiteX29" fmla="*/ 651239 w 1526490"/>
                <a:gd name="connsiteY29" fmla="*/ 23495 h 1222686"/>
                <a:gd name="connsiteX30" fmla="*/ 651239 w 1526490"/>
                <a:gd name="connsiteY30" fmla="*/ 452715 h 1222686"/>
                <a:gd name="connsiteX31" fmla="*/ 826157 w 1526490"/>
                <a:gd name="connsiteY31" fmla="*/ 307263 h 1222686"/>
                <a:gd name="connsiteX32" fmla="*/ 826157 w 1526490"/>
                <a:gd name="connsiteY32" fmla="*/ 23493 h 1222686"/>
                <a:gd name="connsiteX33" fmla="*/ 804533 w 1526490"/>
                <a:gd name="connsiteY33" fmla="*/ 1868 h 1222686"/>
                <a:gd name="connsiteX34" fmla="*/ 958778 w 1526490"/>
                <a:gd name="connsiteY34" fmla="*/ 1868 h 1222686"/>
                <a:gd name="connsiteX35" fmla="*/ 958302 w 1526490"/>
                <a:gd name="connsiteY35" fmla="*/ 1868 h 1222686"/>
                <a:gd name="connsiteX36" fmla="*/ 936672 w 1526490"/>
                <a:gd name="connsiteY36" fmla="*/ 23495 h 1222686"/>
                <a:gd name="connsiteX37" fmla="*/ 936672 w 1526490"/>
                <a:gd name="connsiteY37" fmla="*/ 274233 h 1222686"/>
                <a:gd name="connsiteX38" fmla="*/ 980405 w 1526490"/>
                <a:gd name="connsiteY38" fmla="*/ 269718 h 1222686"/>
                <a:gd name="connsiteX39" fmla="*/ 980405 w 1526490"/>
                <a:gd name="connsiteY39" fmla="*/ 23493 h 1222686"/>
                <a:gd name="connsiteX40" fmla="*/ 958778 w 1526490"/>
                <a:gd name="connsiteY40" fmla="*/ 1868 h 1222686"/>
                <a:gd name="connsiteX41" fmla="*/ 1080934 w 1526490"/>
                <a:gd name="connsiteY41" fmla="*/ 1868 h 1222686"/>
                <a:gd name="connsiteX42" fmla="*/ 1066676 w 1526490"/>
                <a:gd name="connsiteY42" fmla="*/ 1868 h 1222686"/>
                <a:gd name="connsiteX43" fmla="*/ 1045048 w 1526490"/>
                <a:gd name="connsiteY43" fmla="*/ 23495 h 1222686"/>
                <a:gd name="connsiteX44" fmla="*/ 1045048 w 1526490"/>
                <a:gd name="connsiteY44" fmla="*/ 271374 h 1222686"/>
                <a:gd name="connsiteX45" fmla="*/ 1102564 w 1526490"/>
                <a:gd name="connsiteY45" fmla="*/ 281357 h 1222686"/>
                <a:gd name="connsiteX46" fmla="*/ 1102564 w 1526490"/>
                <a:gd name="connsiteY46" fmla="*/ 23493 h 1222686"/>
                <a:gd name="connsiteX47" fmla="*/ 1080934 w 1526490"/>
                <a:gd name="connsiteY47" fmla="*/ 1868 h 1222686"/>
                <a:gd name="connsiteX48" fmla="*/ 1239931 w 1526490"/>
                <a:gd name="connsiteY48" fmla="*/ 1868 h 1222686"/>
                <a:gd name="connsiteX49" fmla="*/ 1170295 w 1526490"/>
                <a:gd name="connsiteY49" fmla="*/ 1868 h 1222686"/>
                <a:gd name="connsiteX50" fmla="*/ 1148668 w 1526490"/>
                <a:gd name="connsiteY50" fmla="*/ 23495 h 1222686"/>
                <a:gd name="connsiteX51" fmla="*/ 1148668 w 1526490"/>
                <a:gd name="connsiteY51" fmla="*/ 295143 h 1222686"/>
                <a:gd name="connsiteX52" fmla="*/ 1261558 w 1526490"/>
                <a:gd name="connsiteY52" fmla="*/ 357410 h 1222686"/>
                <a:gd name="connsiteX53" fmla="*/ 1261558 w 1526490"/>
                <a:gd name="connsiteY53" fmla="*/ 23493 h 1222686"/>
                <a:gd name="connsiteX54" fmla="*/ 1239931 w 1526490"/>
                <a:gd name="connsiteY54" fmla="*/ 1868 h 1222686"/>
                <a:gd name="connsiteX55" fmla="*/ 1501496 w 1526490"/>
                <a:gd name="connsiteY55" fmla="*/ 1079047 h 1222686"/>
                <a:gd name="connsiteX56" fmla="*/ 1322787 w 1526490"/>
                <a:gd name="connsiteY56" fmla="*/ 900340 h 1222686"/>
                <a:gd name="connsiteX57" fmla="*/ 1382201 w 1526490"/>
                <a:gd name="connsiteY57" fmla="*/ 697118 h 1222686"/>
                <a:gd name="connsiteX58" fmla="*/ 1001940 w 1526490"/>
                <a:gd name="connsiteY58" fmla="*/ 316858 h 1222686"/>
                <a:gd name="connsiteX59" fmla="*/ 621680 w 1526490"/>
                <a:gd name="connsiteY59" fmla="*/ 697118 h 1222686"/>
                <a:gd name="connsiteX60" fmla="*/ 1001940 w 1526490"/>
                <a:gd name="connsiteY60" fmla="*/ 1077378 h 1222686"/>
                <a:gd name="connsiteX61" fmla="*/ 1205160 w 1526490"/>
                <a:gd name="connsiteY61" fmla="*/ 1017965 h 1222686"/>
                <a:gd name="connsiteX62" fmla="*/ 1383872 w 1526490"/>
                <a:gd name="connsiteY62" fmla="*/ 1196676 h 1222686"/>
                <a:gd name="connsiteX63" fmla="*/ 1442685 w 1526490"/>
                <a:gd name="connsiteY63" fmla="*/ 1221043 h 1222686"/>
                <a:gd name="connsiteX64" fmla="*/ 1501496 w 1526490"/>
                <a:gd name="connsiteY64" fmla="*/ 1196676 h 1222686"/>
                <a:gd name="connsiteX65" fmla="*/ 1501496 w 1526490"/>
                <a:gd name="connsiteY65" fmla="*/ 1079047 h 1222686"/>
                <a:gd name="connsiteX66" fmla="*/ 740510 w 1526490"/>
                <a:gd name="connsiteY66" fmla="*/ 697118 h 1222686"/>
                <a:gd name="connsiteX67" fmla="*/ 1001938 w 1526490"/>
                <a:gd name="connsiteY67" fmla="*/ 435690 h 1222686"/>
                <a:gd name="connsiteX68" fmla="*/ 1263369 w 1526490"/>
                <a:gd name="connsiteY68" fmla="*/ 697118 h 1222686"/>
                <a:gd name="connsiteX69" fmla="*/ 1001943 w 1526490"/>
                <a:gd name="connsiteY69" fmla="*/ 958544 h 1222686"/>
                <a:gd name="connsiteX70" fmla="*/ 740510 w 1526490"/>
                <a:gd name="connsiteY70" fmla="*/ 697118 h 122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526490" h="1222686">
                  <a:moveTo>
                    <a:pt x="86163" y="870523"/>
                  </a:moveTo>
                  <a:lnTo>
                    <a:pt x="23495" y="870523"/>
                  </a:lnTo>
                  <a:cubicBezTo>
                    <a:pt x="11552" y="870523"/>
                    <a:pt x="1868" y="860838"/>
                    <a:pt x="1868" y="848893"/>
                  </a:cubicBezTo>
                  <a:lnTo>
                    <a:pt x="1868" y="23547"/>
                  </a:lnTo>
                  <a:cubicBezTo>
                    <a:pt x="1868" y="11604"/>
                    <a:pt x="11552" y="1920"/>
                    <a:pt x="23495" y="1920"/>
                  </a:cubicBezTo>
                  <a:lnTo>
                    <a:pt x="86163" y="1920"/>
                  </a:lnTo>
                  <a:cubicBezTo>
                    <a:pt x="98109" y="1920"/>
                    <a:pt x="107791" y="11604"/>
                    <a:pt x="107791" y="23547"/>
                  </a:cubicBezTo>
                  <a:lnTo>
                    <a:pt x="107791" y="848895"/>
                  </a:lnTo>
                  <a:cubicBezTo>
                    <a:pt x="107791" y="860838"/>
                    <a:pt x="98109" y="870523"/>
                    <a:pt x="86163" y="870523"/>
                  </a:cubicBezTo>
                  <a:close/>
                  <a:moveTo>
                    <a:pt x="346369" y="1920"/>
                  </a:moveTo>
                  <a:lnTo>
                    <a:pt x="239948" y="1920"/>
                  </a:lnTo>
                  <a:cubicBezTo>
                    <a:pt x="228005" y="1920"/>
                    <a:pt x="218320" y="11604"/>
                    <a:pt x="218320" y="23547"/>
                  </a:cubicBezTo>
                  <a:lnTo>
                    <a:pt x="218320" y="848895"/>
                  </a:lnTo>
                  <a:cubicBezTo>
                    <a:pt x="218320" y="860841"/>
                    <a:pt x="228005" y="870525"/>
                    <a:pt x="239948" y="870525"/>
                  </a:cubicBezTo>
                  <a:lnTo>
                    <a:pt x="346369" y="870525"/>
                  </a:lnTo>
                  <a:cubicBezTo>
                    <a:pt x="358314" y="870525"/>
                    <a:pt x="367996" y="860841"/>
                    <a:pt x="367996" y="848895"/>
                  </a:cubicBezTo>
                  <a:lnTo>
                    <a:pt x="367996" y="23547"/>
                  </a:lnTo>
                  <a:cubicBezTo>
                    <a:pt x="367996" y="11602"/>
                    <a:pt x="358314" y="1920"/>
                    <a:pt x="346369" y="1920"/>
                  </a:cubicBezTo>
                  <a:close/>
                  <a:moveTo>
                    <a:pt x="540945" y="1920"/>
                  </a:moveTo>
                  <a:lnTo>
                    <a:pt x="509362" y="1920"/>
                  </a:lnTo>
                  <a:cubicBezTo>
                    <a:pt x="497419" y="1920"/>
                    <a:pt x="487735" y="11604"/>
                    <a:pt x="487735" y="23547"/>
                  </a:cubicBezTo>
                  <a:lnTo>
                    <a:pt x="487735" y="848895"/>
                  </a:lnTo>
                  <a:cubicBezTo>
                    <a:pt x="487735" y="860841"/>
                    <a:pt x="497419" y="870525"/>
                    <a:pt x="509362" y="870525"/>
                  </a:cubicBezTo>
                  <a:lnTo>
                    <a:pt x="540945" y="870525"/>
                  </a:lnTo>
                  <a:cubicBezTo>
                    <a:pt x="552888" y="870525"/>
                    <a:pt x="562573" y="860841"/>
                    <a:pt x="562573" y="848895"/>
                  </a:cubicBezTo>
                  <a:lnTo>
                    <a:pt x="562573" y="23547"/>
                  </a:lnTo>
                  <a:cubicBezTo>
                    <a:pt x="562575" y="11602"/>
                    <a:pt x="552891" y="1920"/>
                    <a:pt x="540945" y="1920"/>
                  </a:cubicBezTo>
                  <a:close/>
                  <a:moveTo>
                    <a:pt x="804533" y="1868"/>
                  </a:moveTo>
                  <a:lnTo>
                    <a:pt x="672866" y="1868"/>
                  </a:lnTo>
                  <a:cubicBezTo>
                    <a:pt x="660983" y="1868"/>
                    <a:pt x="651239" y="11612"/>
                    <a:pt x="651239" y="23495"/>
                  </a:cubicBezTo>
                  <a:lnTo>
                    <a:pt x="651239" y="452715"/>
                  </a:lnTo>
                  <a:cubicBezTo>
                    <a:pt x="694969" y="389736"/>
                    <a:pt x="755334" y="339112"/>
                    <a:pt x="826157" y="307263"/>
                  </a:cubicBezTo>
                  <a:lnTo>
                    <a:pt x="826157" y="23493"/>
                  </a:lnTo>
                  <a:cubicBezTo>
                    <a:pt x="826160" y="11609"/>
                    <a:pt x="816652" y="1868"/>
                    <a:pt x="804533" y="1868"/>
                  </a:cubicBezTo>
                  <a:close/>
                  <a:moveTo>
                    <a:pt x="958778" y="1868"/>
                  </a:moveTo>
                  <a:lnTo>
                    <a:pt x="958302" y="1868"/>
                  </a:lnTo>
                  <a:cubicBezTo>
                    <a:pt x="946419" y="1868"/>
                    <a:pt x="936672" y="11612"/>
                    <a:pt x="936672" y="23495"/>
                  </a:cubicBezTo>
                  <a:lnTo>
                    <a:pt x="936672" y="274233"/>
                  </a:lnTo>
                  <a:cubicBezTo>
                    <a:pt x="951173" y="272094"/>
                    <a:pt x="965671" y="270428"/>
                    <a:pt x="980405" y="269718"/>
                  </a:cubicBezTo>
                  <a:lnTo>
                    <a:pt x="980405" y="23493"/>
                  </a:lnTo>
                  <a:cubicBezTo>
                    <a:pt x="980403" y="11609"/>
                    <a:pt x="970895" y="1868"/>
                    <a:pt x="958778" y="1868"/>
                  </a:cubicBezTo>
                  <a:close/>
                  <a:moveTo>
                    <a:pt x="1080934" y="1868"/>
                  </a:moveTo>
                  <a:lnTo>
                    <a:pt x="1066676" y="1868"/>
                  </a:lnTo>
                  <a:cubicBezTo>
                    <a:pt x="1054795" y="1868"/>
                    <a:pt x="1045048" y="11612"/>
                    <a:pt x="1045048" y="23495"/>
                  </a:cubicBezTo>
                  <a:lnTo>
                    <a:pt x="1045048" y="271374"/>
                  </a:lnTo>
                  <a:cubicBezTo>
                    <a:pt x="1064534" y="273277"/>
                    <a:pt x="1083788" y="276604"/>
                    <a:pt x="1102564" y="281357"/>
                  </a:cubicBezTo>
                  <a:lnTo>
                    <a:pt x="1102564" y="23493"/>
                  </a:lnTo>
                  <a:cubicBezTo>
                    <a:pt x="1102562" y="11609"/>
                    <a:pt x="1092818" y="1868"/>
                    <a:pt x="1080934" y="1868"/>
                  </a:cubicBezTo>
                  <a:close/>
                  <a:moveTo>
                    <a:pt x="1239931" y="1868"/>
                  </a:moveTo>
                  <a:lnTo>
                    <a:pt x="1170295" y="1868"/>
                  </a:lnTo>
                  <a:cubicBezTo>
                    <a:pt x="1158414" y="1868"/>
                    <a:pt x="1148668" y="11612"/>
                    <a:pt x="1148668" y="23495"/>
                  </a:cubicBezTo>
                  <a:lnTo>
                    <a:pt x="1148668" y="295143"/>
                  </a:lnTo>
                  <a:cubicBezTo>
                    <a:pt x="1189544" y="310117"/>
                    <a:pt x="1227575" y="331268"/>
                    <a:pt x="1261558" y="357410"/>
                  </a:cubicBezTo>
                  <a:lnTo>
                    <a:pt x="1261558" y="23493"/>
                  </a:lnTo>
                  <a:cubicBezTo>
                    <a:pt x="1261558" y="11609"/>
                    <a:pt x="1251814" y="1868"/>
                    <a:pt x="1239931" y="1868"/>
                  </a:cubicBezTo>
                  <a:close/>
                  <a:moveTo>
                    <a:pt x="1501496" y="1079047"/>
                  </a:moveTo>
                  <a:lnTo>
                    <a:pt x="1322787" y="900340"/>
                  </a:lnTo>
                  <a:cubicBezTo>
                    <a:pt x="1360205" y="841475"/>
                    <a:pt x="1382201" y="771886"/>
                    <a:pt x="1382201" y="697118"/>
                  </a:cubicBezTo>
                  <a:cubicBezTo>
                    <a:pt x="1382201" y="487446"/>
                    <a:pt x="1211612" y="316858"/>
                    <a:pt x="1001940" y="316858"/>
                  </a:cubicBezTo>
                  <a:cubicBezTo>
                    <a:pt x="792268" y="316858"/>
                    <a:pt x="621680" y="487446"/>
                    <a:pt x="621680" y="697118"/>
                  </a:cubicBezTo>
                  <a:cubicBezTo>
                    <a:pt x="621680" y="906790"/>
                    <a:pt x="792268" y="1077378"/>
                    <a:pt x="1001940" y="1077378"/>
                  </a:cubicBezTo>
                  <a:cubicBezTo>
                    <a:pt x="1076706" y="1077378"/>
                    <a:pt x="1146297" y="1055385"/>
                    <a:pt x="1205160" y="1017965"/>
                  </a:cubicBezTo>
                  <a:lnTo>
                    <a:pt x="1383872" y="1196676"/>
                  </a:lnTo>
                  <a:cubicBezTo>
                    <a:pt x="1400115" y="1212920"/>
                    <a:pt x="1421402" y="1221043"/>
                    <a:pt x="1442685" y="1221043"/>
                  </a:cubicBezTo>
                  <a:cubicBezTo>
                    <a:pt x="1463966" y="1221043"/>
                    <a:pt x="1485250" y="1212920"/>
                    <a:pt x="1501496" y="1196676"/>
                  </a:cubicBezTo>
                  <a:cubicBezTo>
                    <a:pt x="1533991" y="1164207"/>
                    <a:pt x="1533991" y="1111521"/>
                    <a:pt x="1501496" y="1079047"/>
                  </a:cubicBezTo>
                  <a:close/>
                  <a:moveTo>
                    <a:pt x="740510" y="697118"/>
                  </a:moveTo>
                  <a:cubicBezTo>
                    <a:pt x="740510" y="552963"/>
                    <a:pt x="857788" y="435690"/>
                    <a:pt x="1001938" y="435690"/>
                  </a:cubicBezTo>
                  <a:cubicBezTo>
                    <a:pt x="1146088" y="435690"/>
                    <a:pt x="1263369" y="552968"/>
                    <a:pt x="1263369" y="697118"/>
                  </a:cubicBezTo>
                  <a:cubicBezTo>
                    <a:pt x="1263369" y="841268"/>
                    <a:pt x="1146093" y="958544"/>
                    <a:pt x="1001943" y="958544"/>
                  </a:cubicBezTo>
                  <a:cubicBezTo>
                    <a:pt x="857788" y="958546"/>
                    <a:pt x="740510" y="841273"/>
                    <a:pt x="740510" y="6971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970" y="197231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校徽+南京师范大学"/>
          <p:cNvPicPr>
            <a:picLocks noChangeAspect="1"/>
          </p:cNvPicPr>
          <p:nvPr/>
        </p:nvPicPr>
        <p:blipFill>
          <a:blip r:embed="rId1"/>
          <a:srcRect t="33231" b="38380"/>
          <a:stretch>
            <a:fillRect/>
          </a:stretch>
        </p:blipFill>
        <p:spPr>
          <a:xfrm>
            <a:off x="4001135" y="875665"/>
            <a:ext cx="4171950" cy="8375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9485" y="2404110"/>
            <a:ext cx="10253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请老师</a:t>
            </a:r>
            <a:r>
              <a:rPr lang="zh-CN" altLang="en-US" sz="5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同学批评指正</a:t>
            </a:r>
            <a:endParaRPr lang="zh-CN" altLang="en-US" sz="54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59485" y="3507105"/>
            <a:ext cx="10253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Thanks for watching</a:t>
            </a:r>
            <a:endParaRPr lang="en-US" altLang="zh-CN" sz="2800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4756785" y="6170930"/>
            <a:ext cx="26587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答辩时间：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2024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日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34925" y="-17145"/>
            <a:ext cx="3890645" cy="6915150"/>
          </a:xfrm>
          <a:prstGeom prst="rect">
            <a:avLst/>
          </a:prstGeom>
          <a:solidFill>
            <a:srgbClr val="0063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1690" y="2533015"/>
            <a:ext cx="21767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rgbClr val="FFFFFF"/>
                </a:solidFill>
                <a:latin typeface="+mj-ea"/>
                <a:ea typeface="+mj-ea"/>
              </a:rPr>
              <a:t>目录</a:t>
            </a:r>
            <a:endParaRPr lang="zh-CN" altLang="en-US" sz="66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21" name="图片 20" descr="校徽+南京师范大学(白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" y="567055"/>
            <a:ext cx="2992755" cy="2116455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176530" y="3743325"/>
            <a:ext cx="3467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FFFFFF"/>
                </a:solidFill>
                <a:latin typeface="+mj-ea"/>
                <a:ea typeface="+mj-ea"/>
              </a:rPr>
              <a:t>CONTENTS</a:t>
            </a:r>
            <a:endParaRPr lang="en-US" altLang="zh-CN" sz="24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grpSp>
        <p:nvGrpSpPr>
          <p:cNvPr id="27" name="组合 26"/>
          <p:cNvGrpSpPr/>
          <p:nvPr>
            <p:custDataLst>
              <p:tags r:id="rId3"/>
            </p:custDataLst>
          </p:nvPr>
        </p:nvGrpSpPr>
        <p:grpSpPr>
          <a:xfrm>
            <a:off x="5375910" y="1154430"/>
            <a:ext cx="5291455" cy="720090"/>
            <a:chOff x="8466" y="1062"/>
            <a:chExt cx="8333" cy="1134"/>
          </a:xfrm>
        </p:grpSpPr>
        <p:sp>
          <p:nvSpPr>
            <p:cNvPr id="23" name="椭圆 22"/>
            <p:cNvSpPr/>
            <p:nvPr>
              <p:custDataLst>
                <p:tags r:id="rId4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>
              <p:custDataLst>
                <p:tags r:id="rId5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01</a:t>
              </a:r>
              <a:endParaRPr lang="en-US" altLang="zh-CN" sz="280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5" name="圆角矩形 24"/>
            <p:cNvSpPr/>
            <p:nvPr>
              <p:custDataLst>
                <p:tags r:id="rId6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>
              <p:custDataLst>
                <p:tags r:id="rId7"/>
              </p:custDataLst>
            </p:nvPr>
          </p:nvSpPr>
          <p:spPr>
            <a:xfrm>
              <a:off x="10444" y="1169"/>
              <a:ext cx="4709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000" b="1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引言</a:t>
              </a:r>
              <a:endParaRPr lang="zh-CN" altLang="en-US" sz="3000" b="1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8"/>
            </p:custDataLst>
          </p:nvPr>
        </p:nvGrpSpPr>
        <p:grpSpPr>
          <a:xfrm>
            <a:off x="5380355" y="2327275"/>
            <a:ext cx="5291455" cy="720090"/>
            <a:chOff x="8466" y="1062"/>
            <a:chExt cx="8333" cy="1134"/>
          </a:xfrm>
        </p:grpSpPr>
        <p:sp>
          <p:nvSpPr>
            <p:cNvPr id="29" name="椭圆 28"/>
            <p:cNvSpPr/>
            <p:nvPr>
              <p:custDataLst>
                <p:tags r:id="rId9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>
              <p:custDataLst>
                <p:tags r:id="rId10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02</a:t>
              </a:r>
              <a:endParaRPr lang="en-US" altLang="zh-CN" sz="280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31" name="圆角矩形 30"/>
            <p:cNvSpPr/>
            <p:nvPr>
              <p:custDataLst>
                <p:tags r:id="rId11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>
              <p:custDataLst>
                <p:tags r:id="rId12"/>
              </p:custDataLst>
            </p:nvPr>
          </p:nvSpPr>
          <p:spPr>
            <a:xfrm>
              <a:off x="10444" y="1169"/>
              <a:ext cx="4709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000" b="1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方法</a:t>
              </a:r>
              <a:endParaRPr lang="zh-CN" altLang="en-US" sz="3000" b="1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13"/>
            </p:custDataLst>
          </p:nvPr>
        </p:nvGrpSpPr>
        <p:grpSpPr>
          <a:xfrm>
            <a:off x="5375910" y="3530600"/>
            <a:ext cx="5291455" cy="720090"/>
            <a:chOff x="8466" y="1062"/>
            <a:chExt cx="8333" cy="1134"/>
          </a:xfrm>
        </p:grpSpPr>
        <p:sp>
          <p:nvSpPr>
            <p:cNvPr id="34" name="椭圆 33"/>
            <p:cNvSpPr/>
            <p:nvPr>
              <p:custDataLst>
                <p:tags r:id="rId14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>
              <p:custDataLst>
                <p:tags r:id="rId15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03</a:t>
              </a:r>
              <a:endParaRPr lang="en-US" altLang="zh-CN" sz="280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36" name="圆角矩形 35"/>
            <p:cNvSpPr/>
            <p:nvPr>
              <p:custDataLst>
                <p:tags r:id="rId16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>
              <p:custDataLst>
                <p:tags r:id="rId17"/>
              </p:custDataLst>
            </p:nvPr>
          </p:nvSpPr>
          <p:spPr>
            <a:xfrm>
              <a:off x="10444" y="1169"/>
              <a:ext cx="4709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000" b="1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结果</a:t>
              </a:r>
              <a:endParaRPr lang="zh-CN" altLang="en-US" sz="3000" b="1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8" name="组合 37"/>
          <p:cNvGrpSpPr/>
          <p:nvPr>
            <p:custDataLst>
              <p:tags r:id="rId18"/>
            </p:custDataLst>
          </p:nvPr>
        </p:nvGrpSpPr>
        <p:grpSpPr>
          <a:xfrm>
            <a:off x="5375910" y="4733925"/>
            <a:ext cx="5291455" cy="720090"/>
            <a:chOff x="8466" y="1062"/>
            <a:chExt cx="8333" cy="1134"/>
          </a:xfrm>
        </p:grpSpPr>
        <p:sp>
          <p:nvSpPr>
            <p:cNvPr id="39" name="椭圆 38"/>
            <p:cNvSpPr/>
            <p:nvPr>
              <p:custDataLst>
                <p:tags r:id="rId19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>
              <p:custDataLst>
                <p:tags r:id="rId20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04</a:t>
              </a:r>
              <a:endParaRPr lang="en-US" altLang="zh-CN" sz="280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41" name="圆角矩形 40"/>
            <p:cNvSpPr/>
            <p:nvPr>
              <p:custDataLst>
                <p:tags r:id="rId21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>
              <p:custDataLst>
                <p:tags r:id="rId22"/>
              </p:custDataLst>
            </p:nvPr>
          </p:nvSpPr>
          <p:spPr>
            <a:xfrm>
              <a:off x="10444" y="1169"/>
              <a:ext cx="4709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000" b="1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讨论</a:t>
              </a:r>
              <a:endParaRPr lang="zh-CN" altLang="en-US" sz="3000" b="1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2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Part.01</a:t>
            </a:r>
            <a:endParaRPr lang="en-US" altLang="zh-CN" sz="3600" b="1">
              <a:solidFill>
                <a:srgbClr val="00633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884295" y="2550160"/>
            <a:ext cx="44049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solidFill>
                  <a:srgbClr val="FFFFFF"/>
                </a:solidFill>
                <a:latin typeface="+mj-ea"/>
                <a:ea typeface="+mj-ea"/>
              </a:rPr>
              <a:t>引言</a:t>
            </a:r>
            <a:endParaRPr lang="zh-CN" altLang="en-US" sz="60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6" name="图片 5" descr="校徽+南京师范大学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iconfont-1191-866880"/>
          <p:cNvSpPr/>
          <p:nvPr>
            <p:custDataLst>
              <p:tags r:id="rId5"/>
            </p:custDataLst>
          </p:nvPr>
        </p:nvSpPr>
        <p:spPr>
          <a:xfrm>
            <a:off x="4356964" y="2060307"/>
            <a:ext cx="609685" cy="533985"/>
          </a:xfrm>
          <a:custGeom>
            <a:avLst/>
            <a:gdLst>
              <a:gd name="T0" fmla="*/ 6964 w 7768"/>
              <a:gd name="T1" fmla="*/ 3224 h 6803"/>
              <a:gd name="T2" fmla="*/ 6493 w 7768"/>
              <a:gd name="T3" fmla="*/ 3224 h 6803"/>
              <a:gd name="T4" fmla="*/ 6493 w 7768"/>
              <a:gd name="T5" fmla="*/ 2232 h 6803"/>
              <a:gd name="T6" fmla="*/ 5870 w 7768"/>
              <a:gd name="T7" fmla="*/ 1517 h 6803"/>
              <a:gd name="T8" fmla="*/ 5858 w 7768"/>
              <a:gd name="T9" fmla="*/ 1403 h 6803"/>
              <a:gd name="T10" fmla="*/ 5358 w 7768"/>
              <a:gd name="T11" fmla="*/ 148 h 6803"/>
              <a:gd name="T12" fmla="*/ 5238 w 7768"/>
              <a:gd name="T13" fmla="*/ 26 h 6803"/>
              <a:gd name="T14" fmla="*/ 5060 w 7768"/>
              <a:gd name="T15" fmla="*/ 20 h 6803"/>
              <a:gd name="T16" fmla="*/ 1045 w 7768"/>
              <a:gd name="T17" fmla="*/ 1422 h 6803"/>
              <a:gd name="T18" fmla="*/ 946 w 7768"/>
              <a:gd name="T19" fmla="*/ 1489 h 6803"/>
              <a:gd name="T20" fmla="*/ 760 w 7768"/>
              <a:gd name="T21" fmla="*/ 1489 h 6803"/>
              <a:gd name="T22" fmla="*/ 0 w 7768"/>
              <a:gd name="T23" fmla="*/ 2233 h 6803"/>
              <a:gd name="T24" fmla="*/ 0 w 7768"/>
              <a:gd name="T25" fmla="*/ 6043 h 6803"/>
              <a:gd name="T26" fmla="*/ 760 w 7768"/>
              <a:gd name="T27" fmla="*/ 6803 h 6803"/>
              <a:gd name="T28" fmla="*/ 5645 w 7768"/>
              <a:gd name="T29" fmla="*/ 6803 h 6803"/>
              <a:gd name="T30" fmla="*/ 6493 w 7768"/>
              <a:gd name="T31" fmla="*/ 6043 h 6803"/>
              <a:gd name="T32" fmla="*/ 6493 w 7768"/>
              <a:gd name="T33" fmla="*/ 5176 h 6803"/>
              <a:gd name="T34" fmla="*/ 6964 w 7768"/>
              <a:gd name="T35" fmla="*/ 5176 h 6803"/>
              <a:gd name="T36" fmla="*/ 7768 w 7768"/>
              <a:gd name="T37" fmla="*/ 4425 h 6803"/>
              <a:gd name="T38" fmla="*/ 7768 w 7768"/>
              <a:gd name="T39" fmla="*/ 3976 h 6803"/>
              <a:gd name="T40" fmla="*/ 6964 w 7768"/>
              <a:gd name="T41" fmla="*/ 3224 h 6803"/>
              <a:gd name="T42" fmla="*/ 5005 w 7768"/>
              <a:gd name="T43" fmla="*/ 502 h 6803"/>
              <a:gd name="T44" fmla="*/ 5398 w 7768"/>
              <a:gd name="T45" fmla="*/ 1489 h 6803"/>
              <a:gd name="T46" fmla="*/ 2180 w 7768"/>
              <a:gd name="T47" fmla="*/ 1489 h 6803"/>
              <a:gd name="T48" fmla="*/ 5005 w 7768"/>
              <a:gd name="T49" fmla="*/ 502 h 6803"/>
              <a:gd name="T50" fmla="*/ 6029 w 7768"/>
              <a:gd name="T51" fmla="*/ 6043 h 6803"/>
              <a:gd name="T52" fmla="*/ 5645 w 7768"/>
              <a:gd name="T53" fmla="*/ 6369 h 6803"/>
              <a:gd name="T54" fmla="*/ 761 w 7768"/>
              <a:gd name="T55" fmla="*/ 6369 h 6803"/>
              <a:gd name="T56" fmla="*/ 464 w 7768"/>
              <a:gd name="T57" fmla="*/ 6043 h 6803"/>
              <a:gd name="T58" fmla="*/ 464 w 7768"/>
              <a:gd name="T59" fmla="*/ 2232 h 6803"/>
              <a:gd name="T60" fmla="*/ 761 w 7768"/>
              <a:gd name="T61" fmla="*/ 1923 h 6803"/>
              <a:gd name="T62" fmla="*/ 5645 w 7768"/>
              <a:gd name="T63" fmla="*/ 1923 h 6803"/>
              <a:gd name="T64" fmla="*/ 6029 w 7768"/>
              <a:gd name="T65" fmla="*/ 2232 h 6803"/>
              <a:gd name="T66" fmla="*/ 6029 w 7768"/>
              <a:gd name="T67" fmla="*/ 3224 h 6803"/>
              <a:gd name="T68" fmla="*/ 5325 w 7768"/>
              <a:gd name="T69" fmla="*/ 3224 h 6803"/>
              <a:gd name="T70" fmla="*/ 4522 w 7768"/>
              <a:gd name="T71" fmla="*/ 3976 h 6803"/>
              <a:gd name="T72" fmla="*/ 4522 w 7768"/>
              <a:gd name="T73" fmla="*/ 4425 h 6803"/>
              <a:gd name="T74" fmla="*/ 5325 w 7768"/>
              <a:gd name="T75" fmla="*/ 5176 h 6803"/>
              <a:gd name="T76" fmla="*/ 6029 w 7768"/>
              <a:gd name="T77" fmla="*/ 5176 h 6803"/>
              <a:gd name="T78" fmla="*/ 6029 w 7768"/>
              <a:gd name="T79" fmla="*/ 6043 h 6803"/>
              <a:gd name="T80" fmla="*/ 7304 w 7768"/>
              <a:gd name="T81" fmla="*/ 4425 h 6803"/>
              <a:gd name="T82" fmla="*/ 6964 w 7768"/>
              <a:gd name="T83" fmla="*/ 4743 h 6803"/>
              <a:gd name="T84" fmla="*/ 5325 w 7768"/>
              <a:gd name="T85" fmla="*/ 4743 h 6803"/>
              <a:gd name="T86" fmla="*/ 4985 w 7768"/>
              <a:gd name="T87" fmla="*/ 4425 h 6803"/>
              <a:gd name="T88" fmla="*/ 4985 w 7768"/>
              <a:gd name="T89" fmla="*/ 3976 h 6803"/>
              <a:gd name="T90" fmla="*/ 5325 w 7768"/>
              <a:gd name="T91" fmla="*/ 3658 h 6803"/>
              <a:gd name="T92" fmla="*/ 6964 w 7768"/>
              <a:gd name="T93" fmla="*/ 3658 h 6803"/>
              <a:gd name="T94" fmla="*/ 7304 w 7768"/>
              <a:gd name="T95" fmla="*/ 3976 h 6803"/>
              <a:gd name="T96" fmla="*/ 7304 w 7768"/>
              <a:gd name="T97" fmla="*/ 4425 h 6803"/>
              <a:gd name="T98" fmla="*/ 5570 w 7768"/>
              <a:gd name="T99" fmla="*/ 3984 h 6803"/>
              <a:gd name="T100" fmla="*/ 5348 w 7768"/>
              <a:gd name="T101" fmla="*/ 4192 h 6803"/>
              <a:gd name="T102" fmla="*/ 5570 w 7768"/>
              <a:gd name="T103" fmla="*/ 4400 h 6803"/>
              <a:gd name="T104" fmla="*/ 5792 w 7768"/>
              <a:gd name="T105" fmla="*/ 4192 h 6803"/>
              <a:gd name="T106" fmla="*/ 5570 w 7768"/>
              <a:gd name="T107" fmla="*/ 3984 h 6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768" h="6803">
                <a:moveTo>
                  <a:pt x="6964" y="3224"/>
                </a:moveTo>
                <a:lnTo>
                  <a:pt x="6493" y="3224"/>
                </a:lnTo>
                <a:lnTo>
                  <a:pt x="6493" y="2232"/>
                </a:lnTo>
                <a:cubicBezTo>
                  <a:pt x="6493" y="1893"/>
                  <a:pt x="6216" y="1606"/>
                  <a:pt x="5870" y="1517"/>
                </a:cubicBezTo>
                <a:cubicBezTo>
                  <a:pt x="5877" y="1480"/>
                  <a:pt x="5874" y="1441"/>
                  <a:pt x="5858" y="1403"/>
                </a:cubicBezTo>
                <a:lnTo>
                  <a:pt x="5358" y="148"/>
                </a:lnTo>
                <a:cubicBezTo>
                  <a:pt x="5337" y="94"/>
                  <a:pt x="5294" y="50"/>
                  <a:pt x="5238" y="26"/>
                </a:cubicBezTo>
                <a:cubicBezTo>
                  <a:pt x="5181" y="2"/>
                  <a:pt x="5118" y="0"/>
                  <a:pt x="5060" y="20"/>
                </a:cubicBezTo>
                <a:lnTo>
                  <a:pt x="1045" y="1422"/>
                </a:lnTo>
                <a:cubicBezTo>
                  <a:pt x="1005" y="1436"/>
                  <a:pt x="971" y="1460"/>
                  <a:pt x="946" y="1489"/>
                </a:cubicBezTo>
                <a:lnTo>
                  <a:pt x="760" y="1489"/>
                </a:lnTo>
                <a:cubicBezTo>
                  <a:pt x="317" y="1489"/>
                  <a:pt x="0" y="1822"/>
                  <a:pt x="0" y="2233"/>
                </a:cubicBezTo>
                <a:lnTo>
                  <a:pt x="0" y="6043"/>
                </a:lnTo>
                <a:cubicBezTo>
                  <a:pt x="0" y="6462"/>
                  <a:pt x="317" y="6803"/>
                  <a:pt x="760" y="6803"/>
                </a:cubicBezTo>
                <a:lnTo>
                  <a:pt x="5645" y="6803"/>
                </a:lnTo>
                <a:cubicBezTo>
                  <a:pt x="6088" y="6803"/>
                  <a:pt x="6493" y="6462"/>
                  <a:pt x="6493" y="6043"/>
                </a:cubicBezTo>
                <a:lnTo>
                  <a:pt x="6493" y="5176"/>
                </a:lnTo>
                <a:lnTo>
                  <a:pt x="6964" y="5176"/>
                </a:lnTo>
                <a:cubicBezTo>
                  <a:pt x="7408" y="5176"/>
                  <a:pt x="7768" y="4840"/>
                  <a:pt x="7768" y="4425"/>
                </a:cubicBezTo>
                <a:lnTo>
                  <a:pt x="7768" y="3976"/>
                </a:lnTo>
                <a:cubicBezTo>
                  <a:pt x="7768" y="3561"/>
                  <a:pt x="7408" y="3224"/>
                  <a:pt x="6964" y="3224"/>
                </a:cubicBezTo>
                <a:close/>
                <a:moveTo>
                  <a:pt x="5005" y="502"/>
                </a:moveTo>
                <a:lnTo>
                  <a:pt x="5398" y="1489"/>
                </a:lnTo>
                <a:lnTo>
                  <a:pt x="2180" y="1489"/>
                </a:lnTo>
                <a:lnTo>
                  <a:pt x="5005" y="502"/>
                </a:lnTo>
                <a:close/>
                <a:moveTo>
                  <a:pt x="6029" y="6043"/>
                </a:moveTo>
                <a:cubicBezTo>
                  <a:pt x="6029" y="6220"/>
                  <a:pt x="5830" y="6369"/>
                  <a:pt x="5645" y="6369"/>
                </a:cubicBezTo>
                <a:lnTo>
                  <a:pt x="761" y="6369"/>
                </a:lnTo>
                <a:cubicBezTo>
                  <a:pt x="576" y="6369"/>
                  <a:pt x="464" y="6220"/>
                  <a:pt x="464" y="6043"/>
                </a:cubicBezTo>
                <a:lnTo>
                  <a:pt x="464" y="2232"/>
                </a:lnTo>
                <a:cubicBezTo>
                  <a:pt x="464" y="2059"/>
                  <a:pt x="570" y="1923"/>
                  <a:pt x="761" y="1923"/>
                </a:cubicBezTo>
                <a:lnTo>
                  <a:pt x="5645" y="1923"/>
                </a:lnTo>
                <a:cubicBezTo>
                  <a:pt x="5836" y="1923"/>
                  <a:pt x="6029" y="2059"/>
                  <a:pt x="6029" y="2232"/>
                </a:cubicBezTo>
                <a:lnTo>
                  <a:pt x="6029" y="3224"/>
                </a:lnTo>
                <a:lnTo>
                  <a:pt x="5325" y="3224"/>
                </a:lnTo>
                <a:cubicBezTo>
                  <a:pt x="4881" y="3224"/>
                  <a:pt x="4522" y="3561"/>
                  <a:pt x="4522" y="3976"/>
                </a:cubicBezTo>
                <a:lnTo>
                  <a:pt x="4522" y="4425"/>
                </a:lnTo>
                <a:cubicBezTo>
                  <a:pt x="4522" y="4840"/>
                  <a:pt x="4881" y="5176"/>
                  <a:pt x="5325" y="5176"/>
                </a:cubicBezTo>
                <a:lnTo>
                  <a:pt x="6029" y="5176"/>
                </a:lnTo>
                <a:lnTo>
                  <a:pt x="6029" y="6043"/>
                </a:lnTo>
                <a:close/>
                <a:moveTo>
                  <a:pt x="7304" y="4425"/>
                </a:moveTo>
                <a:cubicBezTo>
                  <a:pt x="7304" y="4600"/>
                  <a:pt x="7152" y="4743"/>
                  <a:pt x="6964" y="4743"/>
                </a:cubicBezTo>
                <a:lnTo>
                  <a:pt x="5325" y="4743"/>
                </a:lnTo>
                <a:cubicBezTo>
                  <a:pt x="5137" y="4743"/>
                  <a:pt x="4985" y="4600"/>
                  <a:pt x="4985" y="4425"/>
                </a:cubicBezTo>
                <a:lnTo>
                  <a:pt x="4985" y="3976"/>
                </a:lnTo>
                <a:cubicBezTo>
                  <a:pt x="4985" y="3800"/>
                  <a:pt x="5137" y="3658"/>
                  <a:pt x="5325" y="3658"/>
                </a:cubicBezTo>
                <a:lnTo>
                  <a:pt x="6964" y="3658"/>
                </a:lnTo>
                <a:cubicBezTo>
                  <a:pt x="7152" y="3658"/>
                  <a:pt x="7304" y="3800"/>
                  <a:pt x="7304" y="3976"/>
                </a:cubicBezTo>
                <a:lnTo>
                  <a:pt x="7304" y="4425"/>
                </a:lnTo>
                <a:close/>
                <a:moveTo>
                  <a:pt x="5570" y="3984"/>
                </a:moveTo>
                <a:cubicBezTo>
                  <a:pt x="5447" y="3984"/>
                  <a:pt x="5348" y="4077"/>
                  <a:pt x="5348" y="4192"/>
                </a:cubicBezTo>
                <a:cubicBezTo>
                  <a:pt x="5348" y="4307"/>
                  <a:pt x="5447" y="4400"/>
                  <a:pt x="5570" y="4400"/>
                </a:cubicBezTo>
                <a:cubicBezTo>
                  <a:pt x="5692" y="4400"/>
                  <a:pt x="5792" y="4307"/>
                  <a:pt x="5792" y="4192"/>
                </a:cubicBezTo>
                <a:cubicBezTo>
                  <a:pt x="5792" y="4077"/>
                  <a:pt x="5692" y="3984"/>
                  <a:pt x="5570" y="39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8"/>
          <p:cNvSpPr txBox="1"/>
          <p:nvPr>
            <p:custDataLst>
              <p:tags r:id="rId6"/>
            </p:custDataLst>
          </p:nvPr>
        </p:nvSpPr>
        <p:spPr>
          <a:xfrm>
            <a:off x="737870" y="982345"/>
            <a:ext cx="10473055" cy="361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在数字时代，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社交网络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对个体的道德和政治认同产生存在显著影响。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社交网络上缺乏现实生活中的情感交流线索，可能导致用户对消极情绪，特别是道德愤慨的过度感知。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道德愤慨是一种因感知道德规范被违反而产生的愤怒和厌恶情绪，它在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激励集体行动和政治行为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中起着关键作用（Haidt, 2003; Salerno &amp; Peter-Hagene, 2013; Brady &amp; Crockett, 2019; Spring et al., 2018）。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社交网络的算法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倾向于推广引发强烈情感反应的内容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，这可能进一步放大用户对道德愤慨的感知（Brady et al., 2020; Brady et al., 2021; Brady et al., 2023）。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道德愤概的过度感知可能导致用户错误地推断整个群体的情绪，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认为群体比实际更加极端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（Goldenberg et al., 2021）。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37870" y="5010785"/>
            <a:ext cx="1047242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了解社交网络上的情感如何被放大，对于理解数字时代人们如何形成对群体关系的看法至关重要。通过认识到这些偏见，我们可以更准确地评估社交网络上的信息，避免因误解而产生不必要的负面情感或极端政治立场。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1.1 </a:t>
            </a:r>
            <a:r>
              <a:rPr lang="zh-CN" altLang="en-US" sz="2400" b="1">
                <a:solidFill>
                  <a:schemeClr val="bg1"/>
                </a:solidFill>
              </a:rPr>
              <a:t>研究背景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6060" y="109855"/>
            <a:ext cx="3350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1.2 </a:t>
            </a:r>
            <a:r>
              <a:rPr lang="zh-CN" altLang="en-US" sz="2400" b="1">
                <a:solidFill>
                  <a:schemeClr val="bg1"/>
                </a:solidFill>
              </a:rPr>
              <a:t>研究假设与</a:t>
            </a:r>
            <a:r>
              <a:rPr lang="zh-CN" altLang="en-US" sz="2400" b="1">
                <a:solidFill>
                  <a:schemeClr val="bg1"/>
                </a:solidFill>
              </a:rPr>
              <a:t>结果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154430" y="1568450"/>
            <a:ext cx="10592435" cy="159194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假设1：观察者在社交媒体上会高估作者所表达的愤慨。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假设2：观察者使用政治媒体的频率越高，越倾向于感知作者的愤慨。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假设3：过度感知的愤慨会放大人们对群体之间敌意的看法，认为社会中存在更多的两极分化和意识形态极端化 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30" name="icon_1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646430" y="1605915"/>
            <a:ext cx="424180" cy="355600"/>
            <a:chOff x="22857768" y="13809018"/>
            <a:chExt cx="1526363" cy="1526363"/>
          </a:xfrm>
          <a:solidFill>
            <a:srgbClr val="00633D"/>
          </a:solidFill>
        </p:grpSpPr>
        <p:sp>
          <p:nvSpPr>
            <p:cNvPr id="131" name="PA-任意多边形: 形状 1323"/>
            <p:cNvSpPr/>
            <p:nvPr>
              <p:custDataLst>
                <p:tags r:id="rId7"/>
              </p:custDataLst>
            </p:nvPr>
          </p:nvSpPr>
          <p:spPr>
            <a:xfrm>
              <a:off x="22912178" y="13858836"/>
              <a:ext cx="1422797" cy="1425773"/>
            </a:xfrm>
            <a:custGeom>
              <a:avLst/>
              <a:gdLst>
                <a:gd name="connsiteX0" fmla="*/ 1277373 w 1422796"/>
                <a:gd name="connsiteY0" fmla="*/ 145927 h 1425773"/>
                <a:gd name="connsiteX1" fmla="*/ 582443 w 1422796"/>
                <a:gd name="connsiteY1" fmla="*/ 145927 h 1425773"/>
                <a:gd name="connsiteX2" fmla="*/ 532413 w 1422796"/>
                <a:gd name="connsiteY2" fmla="*/ 782322 h 1425773"/>
                <a:gd name="connsiteX3" fmla="*/ 511920 w 1422796"/>
                <a:gd name="connsiteY3" fmla="*/ 761828 h 1425773"/>
                <a:gd name="connsiteX4" fmla="*/ 510812 w 1422796"/>
                <a:gd name="connsiteY4" fmla="*/ 762935 h 1425773"/>
                <a:gd name="connsiteX5" fmla="*/ 465325 w 1422796"/>
                <a:gd name="connsiteY5" fmla="*/ 717448 h 1425773"/>
                <a:gd name="connsiteX6" fmla="*/ 402224 w 1422796"/>
                <a:gd name="connsiteY6" fmla="*/ 717448 h 1425773"/>
                <a:gd name="connsiteX7" fmla="*/ 402224 w 1422796"/>
                <a:gd name="connsiteY7" fmla="*/ 780548 h 1425773"/>
                <a:gd name="connsiteX8" fmla="*/ 447712 w 1422796"/>
                <a:gd name="connsiteY8" fmla="*/ 826036 h 1425773"/>
                <a:gd name="connsiteX9" fmla="*/ 34143 w 1422796"/>
                <a:gd name="connsiteY9" fmla="*/ 1239617 h 1425773"/>
                <a:gd name="connsiteX10" fmla="*/ 34143 w 1422796"/>
                <a:gd name="connsiteY10" fmla="*/ 1393949 h 1425773"/>
                <a:gd name="connsiteX11" fmla="*/ 111307 w 1422796"/>
                <a:gd name="connsiteY11" fmla="*/ 1425861 h 1425773"/>
                <a:gd name="connsiteX12" fmla="*/ 188471 w 1422796"/>
                <a:gd name="connsiteY12" fmla="*/ 1393949 h 1425773"/>
                <a:gd name="connsiteX13" fmla="*/ 602044 w 1422796"/>
                <a:gd name="connsiteY13" fmla="*/ 980376 h 1425773"/>
                <a:gd name="connsiteX14" fmla="*/ 643906 w 1422796"/>
                <a:gd name="connsiteY14" fmla="*/ 1022239 h 1425773"/>
                <a:gd name="connsiteX15" fmla="*/ 675455 w 1422796"/>
                <a:gd name="connsiteY15" fmla="*/ 1035309 h 1425773"/>
                <a:gd name="connsiteX16" fmla="*/ 707004 w 1422796"/>
                <a:gd name="connsiteY16" fmla="*/ 1022239 h 1425773"/>
                <a:gd name="connsiteX17" fmla="*/ 707004 w 1422796"/>
                <a:gd name="connsiteY17" fmla="*/ 959139 h 1425773"/>
                <a:gd name="connsiteX18" fmla="*/ 665141 w 1422796"/>
                <a:gd name="connsiteY18" fmla="*/ 917276 h 1425773"/>
                <a:gd name="connsiteX19" fmla="*/ 666248 w 1422796"/>
                <a:gd name="connsiteY19" fmla="*/ 916169 h 1425773"/>
                <a:gd name="connsiteX20" fmla="*/ 640969 w 1422796"/>
                <a:gd name="connsiteY20" fmla="*/ 890889 h 1425773"/>
                <a:gd name="connsiteX21" fmla="*/ 929901 w 1422796"/>
                <a:gd name="connsiteY21" fmla="*/ 984549 h 1425773"/>
                <a:gd name="connsiteX22" fmla="*/ 1277364 w 1422796"/>
                <a:gd name="connsiteY22" fmla="*/ 840856 h 1425773"/>
                <a:gd name="connsiteX23" fmla="*/ 1277373 w 1422796"/>
                <a:gd name="connsiteY23" fmla="*/ 145927 h 1425773"/>
                <a:gd name="connsiteX24" fmla="*/ 125374 w 1422796"/>
                <a:gd name="connsiteY24" fmla="*/ 1330846 h 1425773"/>
                <a:gd name="connsiteX25" fmla="*/ 97246 w 1422796"/>
                <a:gd name="connsiteY25" fmla="*/ 1330846 h 1425773"/>
                <a:gd name="connsiteX26" fmla="*/ 97246 w 1422796"/>
                <a:gd name="connsiteY26" fmla="*/ 1302717 h 1425773"/>
                <a:gd name="connsiteX27" fmla="*/ 510815 w 1422796"/>
                <a:gd name="connsiteY27" fmla="*/ 889145 h 1425773"/>
                <a:gd name="connsiteX28" fmla="*/ 538944 w 1422796"/>
                <a:gd name="connsiteY28" fmla="*/ 917273 h 1425773"/>
                <a:gd name="connsiteX29" fmla="*/ 125374 w 1422796"/>
                <a:gd name="connsiteY29" fmla="*/ 1330846 h 1425773"/>
                <a:gd name="connsiteX30" fmla="*/ 1214269 w 1422796"/>
                <a:gd name="connsiteY30" fmla="*/ 777756 h 1425773"/>
                <a:gd name="connsiteX31" fmla="*/ 645544 w 1422796"/>
                <a:gd name="connsiteY31" fmla="*/ 777756 h 1425773"/>
                <a:gd name="connsiteX32" fmla="*/ 645544 w 1422796"/>
                <a:gd name="connsiteY32" fmla="*/ 209033 h 1425773"/>
                <a:gd name="connsiteX33" fmla="*/ 929906 w 1422796"/>
                <a:gd name="connsiteY33" fmla="*/ 91435 h 1425773"/>
                <a:gd name="connsiteX34" fmla="*/ 1214269 w 1422796"/>
                <a:gd name="connsiteY34" fmla="*/ 209033 h 1425773"/>
                <a:gd name="connsiteX35" fmla="*/ 1214269 w 1422796"/>
                <a:gd name="connsiteY35" fmla="*/ 777756 h 142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22796" h="1425773">
                  <a:moveTo>
                    <a:pt x="1277373" y="145927"/>
                  </a:moveTo>
                  <a:cubicBezTo>
                    <a:pt x="1085780" y="-45666"/>
                    <a:pt x="774039" y="-45666"/>
                    <a:pt x="582443" y="145927"/>
                  </a:cubicBezTo>
                  <a:cubicBezTo>
                    <a:pt x="409312" y="319058"/>
                    <a:pt x="392649" y="590286"/>
                    <a:pt x="532413" y="782322"/>
                  </a:cubicBezTo>
                  <a:lnTo>
                    <a:pt x="511920" y="761828"/>
                  </a:lnTo>
                  <a:lnTo>
                    <a:pt x="510812" y="762935"/>
                  </a:lnTo>
                  <a:lnTo>
                    <a:pt x="465325" y="717448"/>
                  </a:lnTo>
                  <a:cubicBezTo>
                    <a:pt x="447903" y="700026"/>
                    <a:pt x="419649" y="700026"/>
                    <a:pt x="402224" y="717448"/>
                  </a:cubicBezTo>
                  <a:cubicBezTo>
                    <a:pt x="384800" y="734869"/>
                    <a:pt x="384800" y="763123"/>
                    <a:pt x="402224" y="780548"/>
                  </a:cubicBezTo>
                  <a:lnTo>
                    <a:pt x="447712" y="826036"/>
                  </a:lnTo>
                  <a:lnTo>
                    <a:pt x="34143" y="1239617"/>
                  </a:lnTo>
                  <a:cubicBezTo>
                    <a:pt x="-8404" y="1282167"/>
                    <a:pt x="-8404" y="1351399"/>
                    <a:pt x="34143" y="1393949"/>
                  </a:cubicBezTo>
                  <a:cubicBezTo>
                    <a:pt x="55416" y="1415222"/>
                    <a:pt x="83360" y="1425861"/>
                    <a:pt x="111307" y="1425861"/>
                  </a:cubicBezTo>
                  <a:cubicBezTo>
                    <a:pt x="139254" y="1425861"/>
                    <a:pt x="167198" y="1415225"/>
                    <a:pt x="188471" y="1393949"/>
                  </a:cubicBezTo>
                  <a:lnTo>
                    <a:pt x="602044" y="980376"/>
                  </a:lnTo>
                  <a:lnTo>
                    <a:pt x="643906" y="1022239"/>
                  </a:lnTo>
                  <a:cubicBezTo>
                    <a:pt x="652619" y="1030951"/>
                    <a:pt x="664040" y="1035309"/>
                    <a:pt x="675455" y="1035309"/>
                  </a:cubicBezTo>
                  <a:cubicBezTo>
                    <a:pt x="686873" y="1035309"/>
                    <a:pt x="698294" y="1030951"/>
                    <a:pt x="707004" y="1022239"/>
                  </a:cubicBezTo>
                  <a:cubicBezTo>
                    <a:pt x="724428" y="1004817"/>
                    <a:pt x="724428" y="976563"/>
                    <a:pt x="707004" y="959139"/>
                  </a:cubicBezTo>
                  <a:lnTo>
                    <a:pt x="665141" y="917276"/>
                  </a:lnTo>
                  <a:lnTo>
                    <a:pt x="666248" y="916169"/>
                  </a:lnTo>
                  <a:lnTo>
                    <a:pt x="640969" y="890889"/>
                  </a:lnTo>
                  <a:cubicBezTo>
                    <a:pt x="726750" y="953319"/>
                    <a:pt x="828322" y="984549"/>
                    <a:pt x="929901" y="984549"/>
                  </a:cubicBezTo>
                  <a:cubicBezTo>
                    <a:pt x="1055735" y="984549"/>
                    <a:pt x="1181569" y="936651"/>
                    <a:pt x="1277364" y="840856"/>
                  </a:cubicBezTo>
                  <a:cubicBezTo>
                    <a:pt x="1468965" y="649263"/>
                    <a:pt x="1468965" y="337519"/>
                    <a:pt x="1277373" y="145927"/>
                  </a:cubicBezTo>
                  <a:close/>
                  <a:moveTo>
                    <a:pt x="125374" y="1330846"/>
                  </a:moveTo>
                  <a:cubicBezTo>
                    <a:pt x="117620" y="1338597"/>
                    <a:pt x="105000" y="1338597"/>
                    <a:pt x="97246" y="1330846"/>
                  </a:cubicBezTo>
                  <a:cubicBezTo>
                    <a:pt x="89492" y="1323092"/>
                    <a:pt x="89492" y="1310471"/>
                    <a:pt x="97246" y="1302717"/>
                  </a:cubicBezTo>
                  <a:lnTo>
                    <a:pt x="510815" y="889145"/>
                  </a:lnTo>
                  <a:lnTo>
                    <a:pt x="538944" y="917273"/>
                  </a:lnTo>
                  <a:lnTo>
                    <a:pt x="125374" y="1330846"/>
                  </a:lnTo>
                  <a:close/>
                  <a:moveTo>
                    <a:pt x="1214269" y="777756"/>
                  </a:moveTo>
                  <a:cubicBezTo>
                    <a:pt x="1057473" y="934558"/>
                    <a:pt x="802340" y="934552"/>
                    <a:pt x="645544" y="777756"/>
                  </a:cubicBezTo>
                  <a:cubicBezTo>
                    <a:pt x="488747" y="620959"/>
                    <a:pt x="488747" y="365829"/>
                    <a:pt x="645544" y="209033"/>
                  </a:cubicBezTo>
                  <a:cubicBezTo>
                    <a:pt x="723952" y="130627"/>
                    <a:pt x="826911" y="91435"/>
                    <a:pt x="929906" y="91435"/>
                  </a:cubicBezTo>
                  <a:cubicBezTo>
                    <a:pt x="1032875" y="91435"/>
                    <a:pt x="1135879" y="130645"/>
                    <a:pt x="1214269" y="209033"/>
                  </a:cubicBezTo>
                  <a:cubicBezTo>
                    <a:pt x="1371069" y="365829"/>
                    <a:pt x="1371069" y="620962"/>
                    <a:pt x="1214269" y="777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2" name="PA-任意多边形: 形状 1324"/>
            <p:cNvSpPr/>
            <p:nvPr>
              <p:custDataLst>
                <p:tags r:id="rId8"/>
              </p:custDataLst>
            </p:nvPr>
          </p:nvSpPr>
          <p:spPr>
            <a:xfrm>
              <a:off x="23821561" y="14772811"/>
              <a:ext cx="562570" cy="562570"/>
            </a:xfrm>
            <a:custGeom>
              <a:avLst/>
              <a:gdLst>
                <a:gd name="connsiteX0" fmla="*/ 561954 w 562570"/>
                <a:gd name="connsiteY0" fmla="*/ 511100 h 562570"/>
                <a:gd name="connsiteX1" fmla="*/ 561954 w 562570"/>
                <a:gd name="connsiteY1" fmla="*/ 46851 h 562570"/>
                <a:gd name="connsiteX2" fmla="*/ 517335 w 562570"/>
                <a:gd name="connsiteY2" fmla="*/ 2232 h 562570"/>
                <a:gd name="connsiteX3" fmla="*/ 472717 w 562570"/>
                <a:gd name="connsiteY3" fmla="*/ 46851 h 562570"/>
                <a:gd name="connsiteX4" fmla="*/ 472717 w 562570"/>
                <a:gd name="connsiteY4" fmla="*/ 472714 h 562570"/>
                <a:gd name="connsiteX5" fmla="*/ 46851 w 562570"/>
                <a:gd name="connsiteY5" fmla="*/ 472714 h 562570"/>
                <a:gd name="connsiteX6" fmla="*/ 2232 w 562570"/>
                <a:gd name="connsiteY6" fmla="*/ 517333 h 562570"/>
                <a:gd name="connsiteX7" fmla="*/ 46851 w 562570"/>
                <a:gd name="connsiteY7" fmla="*/ 561951 h 562570"/>
                <a:gd name="connsiteX8" fmla="*/ 511085 w 562570"/>
                <a:gd name="connsiteY8" fmla="*/ 561951 h 562570"/>
                <a:gd name="connsiteX9" fmla="*/ 517335 w 562570"/>
                <a:gd name="connsiteY9" fmla="*/ 562439 h 562570"/>
                <a:gd name="connsiteX10" fmla="*/ 549131 w 562570"/>
                <a:gd name="connsiteY10" fmla="*/ 549101 h 562570"/>
                <a:gd name="connsiteX11" fmla="*/ 562439 w 562570"/>
                <a:gd name="connsiteY11" fmla="*/ 517333 h 562570"/>
                <a:gd name="connsiteX12" fmla="*/ 561954 w 562570"/>
                <a:gd name="connsiteY12" fmla="*/ 511100 h 56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570" h="562570">
                  <a:moveTo>
                    <a:pt x="561954" y="511100"/>
                  </a:moveTo>
                  <a:lnTo>
                    <a:pt x="561954" y="46851"/>
                  </a:lnTo>
                  <a:cubicBezTo>
                    <a:pt x="561954" y="22208"/>
                    <a:pt x="541975" y="2232"/>
                    <a:pt x="517335" y="2232"/>
                  </a:cubicBezTo>
                  <a:cubicBezTo>
                    <a:pt x="492693" y="2232"/>
                    <a:pt x="472717" y="22211"/>
                    <a:pt x="472717" y="46851"/>
                  </a:cubicBezTo>
                  <a:lnTo>
                    <a:pt x="472717" y="472714"/>
                  </a:lnTo>
                  <a:lnTo>
                    <a:pt x="46851" y="472714"/>
                  </a:lnTo>
                  <a:cubicBezTo>
                    <a:pt x="22208" y="472714"/>
                    <a:pt x="2232" y="492693"/>
                    <a:pt x="2232" y="517333"/>
                  </a:cubicBezTo>
                  <a:cubicBezTo>
                    <a:pt x="2232" y="541975"/>
                    <a:pt x="22211" y="561951"/>
                    <a:pt x="46851" y="561951"/>
                  </a:cubicBezTo>
                  <a:lnTo>
                    <a:pt x="511085" y="561951"/>
                  </a:lnTo>
                  <a:cubicBezTo>
                    <a:pt x="513133" y="562240"/>
                    <a:pt x="515207" y="562439"/>
                    <a:pt x="517335" y="562439"/>
                  </a:cubicBezTo>
                  <a:cubicBezTo>
                    <a:pt x="529786" y="562439"/>
                    <a:pt x="541038" y="557326"/>
                    <a:pt x="549131" y="549101"/>
                  </a:cubicBezTo>
                  <a:cubicBezTo>
                    <a:pt x="557340" y="541008"/>
                    <a:pt x="562439" y="529769"/>
                    <a:pt x="562439" y="517333"/>
                  </a:cubicBezTo>
                  <a:cubicBezTo>
                    <a:pt x="562439" y="515210"/>
                    <a:pt x="562240" y="513144"/>
                    <a:pt x="561954" y="511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" name="PA-任意多边形: 形状 1325"/>
            <p:cNvSpPr/>
            <p:nvPr>
              <p:custDataLst>
                <p:tags r:id="rId9"/>
              </p:custDataLst>
            </p:nvPr>
          </p:nvSpPr>
          <p:spPr>
            <a:xfrm>
              <a:off x="22857768" y="13809018"/>
              <a:ext cx="592336" cy="562570"/>
            </a:xfrm>
            <a:custGeom>
              <a:avLst/>
              <a:gdLst>
                <a:gd name="connsiteX0" fmla="*/ 547571 w 592335"/>
                <a:gd name="connsiteY0" fmla="*/ 2718 h 562570"/>
                <a:gd name="connsiteX1" fmla="*/ 53569 w 592335"/>
                <a:gd name="connsiteY1" fmla="*/ 2718 h 562570"/>
                <a:gd name="connsiteX2" fmla="*/ 47339 w 592335"/>
                <a:gd name="connsiteY2" fmla="*/ 2232 h 562570"/>
                <a:gd name="connsiteX3" fmla="*/ 15564 w 592335"/>
                <a:gd name="connsiteY3" fmla="*/ 15547 h 562570"/>
                <a:gd name="connsiteX4" fmla="*/ 2232 w 592335"/>
                <a:gd name="connsiteY4" fmla="*/ 47336 h 562570"/>
                <a:gd name="connsiteX5" fmla="*/ 2721 w 592335"/>
                <a:gd name="connsiteY5" fmla="*/ 53578 h 562570"/>
                <a:gd name="connsiteX6" fmla="*/ 2721 w 592335"/>
                <a:gd name="connsiteY6" fmla="*/ 517821 h 562570"/>
                <a:gd name="connsiteX7" fmla="*/ 47339 w 592335"/>
                <a:gd name="connsiteY7" fmla="*/ 562439 h 562570"/>
                <a:gd name="connsiteX8" fmla="*/ 91958 w 592335"/>
                <a:gd name="connsiteY8" fmla="*/ 517821 h 562570"/>
                <a:gd name="connsiteX9" fmla="*/ 91958 w 592335"/>
                <a:gd name="connsiteY9" fmla="*/ 91958 h 562570"/>
                <a:gd name="connsiteX10" fmla="*/ 547568 w 592335"/>
                <a:gd name="connsiteY10" fmla="*/ 91958 h 562570"/>
                <a:gd name="connsiteX11" fmla="*/ 592187 w 592335"/>
                <a:gd name="connsiteY11" fmla="*/ 47339 h 562570"/>
                <a:gd name="connsiteX12" fmla="*/ 547571 w 592335"/>
                <a:gd name="connsiteY12" fmla="*/ 2718 h 56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2335" h="562570">
                  <a:moveTo>
                    <a:pt x="547571" y="2718"/>
                  </a:moveTo>
                  <a:lnTo>
                    <a:pt x="53569" y="2718"/>
                  </a:lnTo>
                  <a:cubicBezTo>
                    <a:pt x="51527" y="2432"/>
                    <a:pt x="49459" y="2232"/>
                    <a:pt x="47339" y="2232"/>
                  </a:cubicBezTo>
                  <a:cubicBezTo>
                    <a:pt x="34897" y="2232"/>
                    <a:pt x="23655" y="7334"/>
                    <a:pt x="15564" y="15547"/>
                  </a:cubicBezTo>
                  <a:cubicBezTo>
                    <a:pt x="7343" y="23640"/>
                    <a:pt x="2232" y="34888"/>
                    <a:pt x="2232" y="47336"/>
                  </a:cubicBezTo>
                  <a:cubicBezTo>
                    <a:pt x="2232" y="49462"/>
                    <a:pt x="2432" y="51533"/>
                    <a:pt x="2721" y="53578"/>
                  </a:cubicBezTo>
                  <a:lnTo>
                    <a:pt x="2721" y="517821"/>
                  </a:lnTo>
                  <a:cubicBezTo>
                    <a:pt x="2721" y="542464"/>
                    <a:pt x="22699" y="562439"/>
                    <a:pt x="47339" y="562439"/>
                  </a:cubicBezTo>
                  <a:cubicBezTo>
                    <a:pt x="71982" y="562439"/>
                    <a:pt x="91958" y="542461"/>
                    <a:pt x="91958" y="517821"/>
                  </a:cubicBezTo>
                  <a:lnTo>
                    <a:pt x="91958" y="91958"/>
                  </a:lnTo>
                  <a:lnTo>
                    <a:pt x="547568" y="91958"/>
                  </a:lnTo>
                  <a:cubicBezTo>
                    <a:pt x="572211" y="91958"/>
                    <a:pt x="592187" y="71979"/>
                    <a:pt x="592187" y="47339"/>
                  </a:cubicBezTo>
                  <a:cubicBezTo>
                    <a:pt x="592187" y="22699"/>
                    <a:pt x="572214" y="2718"/>
                    <a:pt x="547571" y="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11" name="icon_2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646430" y="2184400"/>
            <a:ext cx="424180" cy="355600"/>
            <a:chOff x="1375963" y="6117378"/>
            <a:chExt cx="1431727" cy="1431727"/>
          </a:xfrm>
          <a:solidFill>
            <a:srgbClr val="00633D"/>
          </a:solidFill>
        </p:grpSpPr>
        <p:sp>
          <p:nvSpPr>
            <p:cNvPr id="123" name="PA-任意多边形 5102"/>
            <p:cNvSpPr/>
            <p:nvPr>
              <p:custDataLst>
                <p:tags r:id="rId11"/>
              </p:custDataLst>
            </p:nvPr>
          </p:nvSpPr>
          <p:spPr>
            <a:xfrm>
              <a:off x="1647309" y="6635051"/>
              <a:ext cx="50602" cy="127992"/>
            </a:xfrm>
            <a:custGeom>
              <a:avLst/>
              <a:gdLst>
                <a:gd name="connsiteX0" fmla="*/ 698 w 50601"/>
                <a:gd name="connsiteY0" fmla="*/ 698 h 127992"/>
                <a:gd name="connsiteX1" fmla="*/ 51499 w 50601"/>
                <a:gd name="connsiteY1" fmla="*/ 698 h 127992"/>
                <a:gd name="connsiteX2" fmla="*/ 51499 w 50601"/>
                <a:gd name="connsiteY2" fmla="*/ 127699 h 127992"/>
                <a:gd name="connsiteX3" fmla="*/ 698 w 50601"/>
                <a:gd name="connsiteY3" fmla="*/ 127699 h 12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01" h="127992">
                  <a:moveTo>
                    <a:pt x="698" y="698"/>
                  </a:moveTo>
                  <a:lnTo>
                    <a:pt x="51499" y="698"/>
                  </a:lnTo>
                  <a:lnTo>
                    <a:pt x="51499" y="127699"/>
                  </a:lnTo>
                  <a:lnTo>
                    <a:pt x="698" y="127699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PA-任意多边形 5103"/>
            <p:cNvSpPr/>
            <p:nvPr>
              <p:custDataLst>
                <p:tags r:id="rId12"/>
              </p:custDataLst>
            </p:nvPr>
          </p:nvSpPr>
          <p:spPr>
            <a:xfrm>
              <a:off x="1748908" y="6558851"/>
              <a:ext cx="50602" cy="202406"/>
            </a:xfrm>
            <a:custGeom>
              <a:avLst/>
              <a:gdLst>
                <a:gd name="connsiteX0" fmla="*/ 698 w 50601"/>
                <a:gd name="connsiteY0" fmla="*/ 698 h 202406"/>
                <a:gd name="connsiteX1" fmla="*/ 51499 w 50601"/>
                <a:gd name="connsiteY1" fmla="*/ 698 h 202406"/>
                <a:gd name="connsiteX2" fmla="*/ 51499 w 50601"/>
                <a:gd name="connsiteY2" fmla="*/ 203899 h 202406"/>
                <a:gd name="connsiteX3" fmla="*/ 698 w 50601"/>
                <a:gd name="connsiteY3" fmla="*/ 203899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01" h="202406">
                  <a:moveTo>
                    <a:pt x="698" y="698"/>
                  </a:moveTo>
                  <a:lnTo>
                    <a:pt x="51499" y="698"/>
                  </a:lnTo>
                  <a:lnTo>
                    <a:pt x="51499" y="203899"/>
                  </a:lnTo>
                  <a:lnTo>
                    <a:pt x="698" y="203899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PA-任意多边形 5104"/>
            <p:cNvSpPr/>
            <p:nvPr>
              <p:custDataLst>
                <p:tags r:id="rId13"/>
              </p:custDataLst>
            </p:nvPr>
          </p:nvSpPr>
          <p:spPr>
            <a:xfrm>
              <a:off x="1850507" y="6482651"/>
              <a:ext cx="50602" cy="279797"/>
            </a:xfrm>
            <a:custGeom>
              <a:avLst/>
              <a:gdLst>
                <a:gd name="connsiteX0" fmla="*/ 698 w 50601"/>
                <a:gd name="connsiteY0" fmla="*/ 698 h 279796"/>
                <a:gd name="connsiteX1" fmla="*/ 51499 w 50601"/>
                <a:gd name="connsiteY1" fmla="*/ 698 h 279796"/>
                <a:gd name="connsiteX2" fmla="*/ 51499 w 50601"/>
                <a:gd name="connsiteY2" fmla="*/ 280099 h 279796"/>
                <a:gd name="connsiteX3" fmla="*/ 698 w 50601"/>
                <a:gd name="connsiteY3" fmla="*/ 280099 h 27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01" h="279796">
                  <a:moveTo>
                    <a:pt x="698" y="698"/>
                  </a:moveTo>
                  <a:lnTo>
                    <a:pt x="51499" y="698"/>
                  </a:lnTo>
                  <a:lnTo>
                    <a:pt x="51499" y="280099"/>
                  </a:lnTo>
                  <a:lnTo>
                    <a:pt x="698" y="280099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6" name="PA-任意多边形 5105"/>
            <p:cNvSpPr/>
            <p:nvPr>
              <p:custDataLst>
                <p:tags r:id="rId14"/>
              </p:custDataLst>
            </p:nvPr>
          </p:nvSpPr>
          <p:spPr>
            <a:xfrm>
              <a:off x="1952109" y="6406451"/>
              <a:ext cx="50602" cy="354211"/>
            </a:xfrm>
            <a:custGeom>
              <a:avLst/>
              <a:gdLst>
                <a:gd name="connsiteX0" fmla="*/ 698 w 50601"/>
                <a:gd name="connsiteY0" fmla="*/ 698 h 354210"/>
                <a:gd name="connsiteX1" fmla="*/ 51499 w 50601"/>
                <a:gd name="connsiteY1" fmla="*/ 698 h 354210"/>
                <a:gd name="connsiteX2" fmla="*/ 51499 w 50601"/>
                <a:gd name="connsiteY2" fmla="*/ 356299 h 354210"/>
                <a:gd name="connsiteX3" fmla="*/ 698 w 50601"/>
                <a:gd name="connsiteY3" fmla="*/ 356299 h 35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01" h="354210">
                  <a:moveTo>
                    <a:pt x="698" y="698"/>
                  </a:moveTo>
                  <a:lnTo>
                    <a:pt x="51499" y="698"/>
                  </a:lnTo>
                  <a:lnTo>
                    <a:pt x="51499" y="356299"/>
                  </a:lnTo>
                  <a:lnTo>
                    <a:pt x="698" y="356299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7" name="PA-任意多边形 5106"/>
            <p:cNvSpPr/>
            <p:nvPr>
              <p:custDataLst>
                <p:tags r:id="rId15"/>
              </p:custDataLst>
            </p:nvPr>
          </p:nvSpPr>
          <p:spPr>
            <a:xfrm>
              <a:off x="1375963" y="6117378"/>
              <a:ext cx="1431727" cy="1431727"/>
            </a:xfrm>
            <a:custGeom>
              <a:avLst/>
              <a:gdLst>
                <a:gd name="connsiteX0" fmla="*/ 129762 w 1431726"/>
                <a:gd name="connsiteY0" fmla="*/ 786058 h 1431726"/>
                <a:gd name="connsiteX1" fmla="*/ 723437 w 1431726"/>
                <a:gd name="connsiteY1" fmla="*/ 835615 h 1431726"/>
                <a:gd name="connsiteX2" fmla="*/ 869006 w 1431726"/>
                <a:gd name="connsiteY2" fmla="*/ 981184 h 1431726"/>
                <a:gd name="connsiteX3" fmla="*/ 890595 w 1431726"/>
                <a:gd name="connsiteY3" fmla="*/ 1067418 h 1431726"/>
                <a:gd name="connsiteX4" fmla="*/ 1247464 w 1431726"/>
                <a:gd name="connsiteY4" fmla="*/ 1424284 h 1431726"/>
                <a:gd name="connsiteX5" fmla="*/ 1283379 w 1431726"/>
                <a:gd name="connsiteY5" fmla="*/ 1424284 h 1431726"/>
                <a:gd name="connsiteX6" fmla="*/ 1424427 w 1431726"/>
                <a:gd name="connsiteY6" fmla="*/ 1283263 h 1431726"/>
                <a:gd name="connsiteX7" fmla="*/ 1424427 w 1431726"/>
                <a:gd name="connsiteY7" fmla="*/ 1247348 h 1431726"/>
                <a:gd name="connsiteX8" fmla="*/ 1067531 w 1431726"/>
                <a:gd name="connsiteY8" fmla="*/ 890452 h 1431726"/>
                <a:gd name="connsiteX9" fmla="*/ 974108 w 1431726"/>
                <a:gd name="connsiteY9" fmla="*/ 870994 h 1431726"/>
                <a:gd name="connsiteX10" fmla="*/ 831867 w 1431726"/>
                <a:gd name="connsiteY10" fmla="*/ 728753 h 1431726"/>
                <a:gd name="connsiteX11" fmla="*/ 911648 w 1431726"/>
                <a:gd name="connsiteY11" fmla="*/ 548031 h 1431726"/>
                <a:gd name="connsiteX12" fmla="*/ 927448 w 1431726"/>
                <a:gd name="connsiteY12" fmla="*/ 517551 h 1431726"/>
                <a:gd name="connsiteX13" fmla="*/ 981830 w 1431726"/>
                <a:gd name="connsiteY13" fmla="*/ 630149 h 1431726"/>
                <a:gd name="connsiteX14" fmla="*/ 1004690 w 1431726"/>
                <a:gd name="connsiteY14" fmla="*/ 644499 h 1431726"/>
                <a:gd name="connsiteX15" fmla="*/ 1007229 w 1431726"/>
                <a:gd name="connsiteY15" fmla="*/ 644499 h 1431726"/>
                <a:gd name="connsiteX16" fmla="*/ 1029276 w 1431726"/>
                <a:gd name="connsiteY16" fmla="*/ 625398 h 1431726"/>
                <a:gd name="connsiteX17" fmla="*/ 1068873 w 1431726"/>
                <a:gd name="connsiteY17" fmla="*/ 467030 h 1431726"/>
                <a:gd name="connsiteX18" fmla="*/ 1050383 w 1431726"/>
                <a:gd name="connsiteY18" fmla="*/ 436220 h 1431726"/>
                <a:gd name="connsiteX19" fmla="*/ 1019572 w 1431726"/>
                <a:gd name="connsiteY19" fmla="*/ 454710 h 1431726"/>
                <a:gd name="connsiteX20" fmla="*/ 1019572 w 1431726"/>
                <a:gd name="connsiteY20" fmla="*/ 454710 h 1431726"/>
                <a:gd name="connsiteX21" fmla="*/ 997016 w 1431726"/>
                <a:gd name="connsiteY21" fmla="*/ 545034 h 1431726"/>
                <a:gd name="connsiteX22" fmla="*/ 951016 w 1431726"/>
                <a:gd name="connsiteY22" fmla="*/ 449835 h 1431726"/>
                <a:gd name="connsiteX23" fmla="*/ 928510 w 1431726"/>
                <a:gd name="connsiteY23" fmla="*/ 435485 h 1431726"/>
                <a:gd name="connsiteX24" fmla="*/ 919977 w 1431726"/>
                <a:gd name="connsiteY24" fmla="*/ 437187 h 1431726"/>
                <a:gd name="connsiteX25" fmla="*/ 786168 w 1431726"/>
                <a:gd name="connsiteY25" fmla="*/ 129848 h 1431726"/>
                <a:gd name="connsiteX26" fmla="*/ 129833 w 1431726"/>
                <a:gd name="connsiteY26" fmla="*/ 143615 h 1431726"/>
                <a:gd name="connsiteX27" fmla="*/ 129762 w 1431726"/>
                <a:gd name="connsiteY27" fmla="*/ 786058 h 1431726"/>
                <a:gd name="connsiteX28" fmla="*/ 1005758 w 1431726"/>
                <a:gd name="connsiteY28" fmla="*/ 915750 h 1431726"/>
                <a:gd name="connsiteX29" fmla="*/ 1031538 w 1431726"/>
                <a:gd name="connsiteY29" fmla="*/ 926367 h 1431726"/>
                <a:gd name="connsiteX30" fmla="*/ 1370554 w 1431726"/>
                <a:gd name="connsiteY30" fmla="*/ 1265306 h 1431726"/>
                <a:gd name="connsiteX31" fmla="*/ 1265425 w 1431726"/>
                <a:gd name="connsiteY31" fmla="*/ 1370411 h 1431726"/>
                <a:gd name="connsiteX32" fmla="*/ 926534 w 1431726"/>
                <a:gd name="connsiteY32" fmla="*/ 1031497 h 1431726"/>
                <a:gd name="connsiteX33" fmla="*/ 926713 w 1431726"/>
                <a:gd name="connsiteY33" fmla="*/ 979502 h 1431726"/>
                <a:gd name="connsiteX34" fmla="*/ 979645 w 1431726"/>
                <a:gd name="connsiteY34" fmla="*/ 926594 h 1431726"/>
                <a:gd name="connsiteX35" fmla="*/ 1005758 w 1431726"/>
                <a:gd name="connsiteY35" fmla="*/ 915750 h 1431726"/>
                <a:gd name="connsiteX36" fmla="*/ 932758 w 1431726"/>
                <a:gd name="connsiteY36" fmla="*/ 901552 h 1431726"/>
                <a:gd name="connsiteX37" fmla="*/ 896944 w 1431726"/>
                <a:gd name="connsiteY37" fmla="*/ 937366 h 1431726"/>
                <a:gd name="connsiteX38" fmla="*/ 763466 w 1431726"/>
                <a:gd name="connsiteY38" fmla="*/ 803837 h 1431726"/>
                <a:gd name="connsiteX39" fmla="*/ 784751 w 1431726"/>
                <a:gd name="connsiteY39" fmla="*/ 784609 h 1431726"/>
                <a:gd name="connsiteX40" fmla="*/ 799533 w 1431726"/>
                <a:gd name="connsiteY40" fmla="*/ 768252 h 1431726"/>
                <a:gd name="connsiteX41" fmla="*/ 932758 w 1431726"/>
                <a:gd name="connsiteY41" fmla="*/ 901552 h 1431726"/>
                <a:gd name="connsiteX42" fmla="*/ 750286 w 1431726"/>
                <a:gd name="connsiteY42" fmla="*/ 165534 h 1431726"/>
                <a:gd name="connsiteX43" fmla="*/ 753206 w 1431726"/>
                <a:gd name="connsiteY43" fmla="*/ 750140 h 1431726"/>
                <a:gd name="connsiteX44" fmla="*/ 168600 w 1431726"/>
                <a:gd name="connsiteY44" fmla="*/ 753060 h 1431726"/>
                <a:gd name="connsiteX45" fmla="*/ 165653 w 1431726"/>
                <a:gd name="connsiteY45" fmla="*/ 168457 h 1431726"/>
                <a:gd name="connsiteX46" fmla="*/ 167100 w 1431726"/>
                <a:gd name="connsiteY46" fmla="*/ 167011 h 1431726"/>
                <a:gd name="connsiteX47" fmla="*/ 750286 w 1431726"/>
                <a:gd name="connsiteY47" fmla="*/ 165534 h 143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31726" h="1431726">
                  <a:moveTo>
                    <a:pt x="129762" y="786058"/>
                  </a:moveTo>
                  <a:cubicBezTo>
                    <a:pt x="289249" y="944783"/>
                    <a:pt x="539846" y="965712"/>
                    <a:pt x="723437" y="835615"/>
                  </a:cubicBezTo>
                  <a:lnTo>
                    <a:pt x="869006" y="981184"/>
                  </a:lnTo>
                  <a:cubicBezTo>
                    <a:pt x="859889" y="1011714"/>
                    <a:pt x="868167" y="1044784"/>
                    <a:pt x="890595" y="1067418"/>
                  </a:cubicBezTo>
                  <a:lnTo>
                    <a:pt x="1247464" y="1424284"/>
                  </a:lnTo>
                  <a:cubicBezTo>
                    <a:pt x="1257370" y="1434190"/>
                    <a:pt x="1273473" y="1434190"/>
                    <a:pt x="1283379" y="1424284"/>
                  </a:cubicBezTo>
                  <a:lnTo>
                    <a:pt x="1424427" y="1283263"/>
                  </a:lnTo>
                  <a:cubicBezTo>
                    <a:pt x="1434333" y="1273357"/>
                    <a:pt x="1434333" y="1257254"/>
                    <a:pt x="1424427" y="1247348"/>
                  </a:cubicBezTo>
                  <a:lnTo>
                    <a:pt x="1067531" y="890452"/>
                  </a:lnTo>
                  <a:cubicBezTo>
                    <a:pt x="1042968" y="866068"/>
                    <a:pt x="1006368" y="858448"/>
                    <a:pt x="974108" y="870994"/>
                  </a:cubicBezTo>
                  <a:lnTo>
                    <a:pt x="831867" y="728753"/>
                  </a:lnTo>
                  <a:cubicBezTo>
                    <a:pt x="871161" y="674955"/>
                    <a:pt x="898364" y="613310"/>
                    <a:pt x="911648" y="548031"/>
                  </a:cubicBezTo>
                  <a:lnTo>
                    <a:pt x="927448" y="517551"/>
                  </a:lnTo>
                  <a:lnTo>
                    <a:pt x="981830" y="630149"/>
                  </a:lnTo>
                  <a:cubicBezTo>
                    <a:pt x="986071" y="638912"/>
                    <a:pt x="994935" y="644499"/>
                    <a:pt x="1004690" y="644499"/>
                  </a:cubicBezTo>
                  <a:cubicBezTo>
                    <a:pt x="1005580" y="644499"/>
                    <a:pt x="1006443" y="644499"/>
                    <a:pt x="1007229" y="644499"/>
                  </a:cubicBezTo>
                  <a:cubicBezTo>
                    <a:pt x="1017870" y="643406"/>
                    <a:pt x="1026686" y="635763"/>
                    <a:pt x="1029276" y="625398"/>
                  </a:cubicBezTo>
                  <a:lnTo>
                    <a:pt x="1068873" y="467030"/>
                  </a:lnTo>
                  <a:cubicBezTo>
                    <a:pt x="1072275" y="453415"/>
                    <a:pt x="1063998" y="439625"/>
                    <a:pt x="1050383" y="436220"/>
                  </a:cubicBezTo>
                  <a:cubicBezTo>
                    <a:pt x="1036768" y="432815"/>
                    <a:pt x="1022978" y="441095"/>
                    <a:pt x="1019572" y="454710"/>
                  </a:cubicBezTo>
                  <a:lnTo>
                    <a:pt x="1019572" y="454710"/>
                  </a:lnTo>
                  <a:lnTo>
                    <a:pt x="997016" y="545034"/>
                  </a:lnTo>
                  <a:lnTo>
                    <a:pt x="951016" y="449835"/>
                  </a:lnTo>
                  <a:cubicBezTo>
                    <a:pt x="946825" y="441173"/>
                    <a:pt x="938113" y="435610"/>
                    <a:pt x="928510" y="435485"/>
                  </a:cubicBezTo>
                  <a:cubicBezTo>
                    <a:pt x="925590" y="435562"/>
                    <a:pt x="922694" y="436145"/>
                    <a:pt x="919977" y="437187"/>
                  </a:cubicBezTo>
                  <a:cubicBezTo>
                    <a:pt x="915735" y="321542"/>
                    <a:pt x="867931" y="211763"/>
                    <a:pt x="786168" y="129848"/>
                  </a:cubicBezTo>
                  <a:cubicBezTo>
                    <a:pt x="601130" y="-47597"/>
                    <a:pt x="307278" y="-41423"/>
                    <a:pt x="129833" y="143615"/>
                  </a:cubicBezTo>
                  <a:cubicBezTo>
                    <a:pt x="-42322" y="323143"/>
                    <a:pt x="-42349" y="606479"/>
                    <a:pt x="129762" y="786058"/>
                  </a:cubicBezTo>
                  <a:close/>
                  <a:moveTo>
                    <a:pt x="1005758" y="915750"/>
                  </a:moveTo>
                  <a:cubicBezTo>
                    <a:pt x="1015411" y="915723"/>
                    <a:pt x="1024707" y="919533"/>
                    <a:pt x="1031538" y="926367"/>
                  </a:cubicBezTo>
                  <a:lnTo>
                    <a:pt x="1370554" y="1265306"/>
                  </a:lnTo>
                  <a:lnTo>
                    <a:pt x="1265425" y="1370411"/>
                  </a:lnTo>
                  <a:lnTo>
                    <a:pt x="926534" y="1031497"/>
                  </a:lnTo>
                  <a:cubicBezTo>
                    <a:pt x="912258" y="1017069"/>
                    <a:pt x="912336" y="993828"/>
                    <a:pt x="926713" y="979502"/>
                  </a:cubicBezTo>
                  <a:lnTo>
                    <a:pt x="979645" y="926594"/>
                  </a:lnTo>
                  <a:cubicBezTo>
                    <a:pt x="986556" y="919661"/>
                    <a:pt x="995953" y="915750"/>
                    <a:pt x="1005758" y="915750"/>
                  </a:cubicBezTo>
                  <a:close/>
                  <a:moveTo>
                    <a:pt x="932758" y="901552"/>
                  </a:moveTo>
                  <a:lnTo>
                    <a:pt x="896944" y="937366"/>
                  </a:lnTo>
                  <a:lnTo>
                    <a:pt x="763466" y="803837"/>
                  </a:lnTo>
                  <a:cubicBezTo>
                    <a:pt x="770628" y="797512"/>
                    <a:pt x="777917" y="791443"/>
                    <a:pt x="784751" y="784609"/>
                  </a:cubicBezTo>
                  <a:cubicBezTo>
                    <a:pt x="790008" y="779352"/>
                    <a:pt x="794580" y="773688"/>
                    <a:pt x="799533" y="768252"/>
                  </a:cubicBezTo>
                  <a:lnTo>
                    <a:pt x="932758" y="901552"/>
                  </a:lnTo>
                  <a:close/>
                  <a:moveTo>
                    <a:pt x="750286" y="165534"/>
                  </a:moveTo>
                  <a:cubicBezTo>
                    <a:pt x="912541" y="326164"/>
                    <a:pt x="913836" y="587885"/>
                    <a:pt x="753206" y="750140"/>
                  </a:cubicBezTo>
                  <a:cubicBezTo>
                    <a:pt x="592576" y="912395"/>
                    <a:pt x="330855" y="913690"/>
                    <a:pt x="168600" y="753060"/>
                  </a:cubicBezTo>
                  <a:cubicBezTo>
                    <a:pt x="6345" y="592430"/>
                    <a:pt x="5050" y="330713"/>
                    <a:pt x="165653" y="168457"/>
                  </a:cubicBezTo>
                  <a:cubicBezTo>
                    <a:pt x="166135" y="167975"/>
                    <a:pt x="166618" y="167493"/>
                    <a:pt x="167100" y="167011"/>
                  </a:cubicBezTo>
                  <a:cubicBezTo>
                    <a:pt x="327858" y="5845"/>
                    <a:pt x="588715" y="5184"/>
                    <a:pt x="750286" y="165534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28" name="PA-任意多边形 5107"/>
            <p:cNvSpPr/>
            <p:nvPr>
              <p:custDataLst>
                <p:tags r:id="rId16"/>
              </p:custDataLst>
            </p:nvPr>
          </p:nvSpPr>
          <p:spPr>
            <a:xfrm>
              <a:off x="1494787" y="6248959"/>
              <a:ext cx="687586" cy="687586"/>
            </a:xfrm>
            <a:custGeom>
              <a:avLst/>
              <a:gdLst>
                <a:gd name="connsiteX0" fmla="*/ 100755 w 687585"/>
                <a:gd name="connsiteY0" fmla="*/ 588861 h 687585"/>
                <a:gd name="connsiteX1" fmla="*/ 342716 w 687585"/>
                <a:gd name="connsiteY1" fmla="*/ 688810 h 687585"/>
                <a:gd name="connsiteX2" fmla="*/ 688843 w 687585"/>
                <a:gd name="connsiteY2" fmla="*/ 343598 h 687585"/>
                <a:gd name="connsiteX3" fmla="*/ 348533 w 687585"/>
                <a:gd name="connsiteY3" fmla="*/ 698 h 687585"/>
                <a:gd name="connsiteX4" fmla="*/ 346830 w 687585"/>
                <a:gd name="connsiteY4" fmla="*/ 698 h 687585"/>
                <a:gd name="connsiteX5" fmla="*/ 703 w 687585"/>
                <a:gd name="connsiteY5" fmla="*/ 346137 h 687585"/>
                <a:gd name="connsiteX6" fmla="*/ 100755 w 687585"/>
                <a:gd name="connsiteY6" fmla="*/ 588861 h 687585"/>
                <a:gd name="connsiteX7" fmla="*/ 138170 w 687585"/>
                <a:gd name="connsiteY7" fmla="*/ 138188 h 687585"/>
                <a:gd name="connsiteX8" fmla="*/ 346881 w 687585"/>
                <a:gd name="connsiteY8" fmla="*/ 51573 h 687585"/>
                <a:gd name="connsiteX9" fmla="*/ 638042 w 687585"/>
                <a:gd name="connsiteY9" fmla="*/ 341972 h 687585"/>
                <a:gd name="connsiteX10" fmla="*/ 638042 w 687585"/>
                <a:gd name="connsiteY10" fmla="*/ 343368 h 687585"/>
                <a:gd name="connsiteX11" fmla="*/ 342716 w 687585"/>
                <a:gd name="connsiteY11" fmla="*/ 638009 h 687585"/>
                <a:gd name="connsiteX12" fmla="*/ 159202 w 687585"/>
                <a:gd name="connsiteY12" fmla="*/ 573088 h 687585"/>
                <a:gd name="connsiteX13" fmla="*/ 153666 w 687585"/>
                <a:gd name="connsiteY13" fmla="*/ 563994 h 687585"/>
                <a:gd name="connsiteX14" fmla="*/ 142590 w 687585"/>
                <a:gd name="connsiteY14" fmla="*/ 558202 h 687585"/>
                <a:gd name="connsiteX15" fmla="*/ 136673 w 687585"/>
                <a:gd name="connsiteY15" fmla="*/ 552841 h 687585"/>
                <a:gd name="connsiteX16" fmla="*/ 51507 w 687585"/>
                <a:gd name="connsiteY16" fmla="*/ 346110 h 687585"/>
                <a:gd name="connsiteX17" fmla="*/ 138170 w 687585"/>
                <a:gd name="connsiteY17" fmla="*/ 138188 h 687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7585" h="687585">
                  <a:moveTo>
                    <a:pt x="100755" y="588861"/>
                  </a:moveTo>
                  <a:cubicBezTo>
                    <a:pt x="164813" y="653148"/>
                    <a:pt x="251961" y="689141"/>
                    <a:pt x="342716" y="688810"/>
                  </a:cubicBezTo>
                  <a:cubicBezTo>
                    <a:pt x="533419" y="688581"/>
                    <a:pt x="688105" y="534303"/>
                    <a:pt x="688843" y="343598"/>
                  </a:cubicBezTo>
                  <a:cubicBezTo>
                    <a:pt x="689554" y="154925"/>
                    <a:pt x="537205" y="1409"/>
                    <a:pt x="348533" y="698"/>
                  </a:cubicBezTo>
                  <a:cubicBezTo>
                    <a:pt x="347973" y="698"/>
                    <a:pt x="347390" y="698"/>
                    <a:pt x="346830" y="698"/>
                  </a:cubicBezTo>
                  <a:cubicBezTo>
                    <a:pt x="156026" y="927"/>
                    <a:pt x="1314" y="155333"/>
                    <a:pt x="703" y="346137"/>
                  </a:cubicBezTo>
                  <a:cubicBezTo>
                    <a:pt x="171" y="437196"/>
                    <a:pt x="36214" y="524623"/>
                    <a:pt x="100755" y="588861"/>
                  </a:cubicBezTo>
                  <a:close/>
                  <a:moveTo>
                    <a:pt x="138170" y="138188"/>
                  </a:moveTo>
                  <a:cubicBezTo>
                    <a:pt x="193388" y="82613"/>
                    <a:pt x="268549" y="51421"/>
                    <a:pt x="346881" y="51573"/>
                  </a:cubicBezTo>
                  <a:cubicBezTo>
                    <a:pt x="507484" y="51371"/>
                    <a:pt x="637837" y="181366"/>
                    <a:pt x="638042" y="341972"/>
                  </a:cubicBezTo>
                  <a:cubicBezTo>
                    <a:pt x="638042" y="342431"/>
                    <a:pt x="638042" y="342913"/>
                    <a:pt x="638042" y="343368"/>
                  </a:cubicBezTo>
                  <a:cubicBezTo>
                    <a:pt x="637432" y="506106"/>
                    <a:pt x="505454" y="637780"/>
                    <a:pt x="342716" y="638009"/>
                  </a:cubicBezTo>
                  <a:cubicBezTo>
                    <a:pt x="275890" y="638212"/>
                    <a:pt x="211042" y="615277"/>
                    <a:pt x="159202" y="573088"/>
                  </a:cubicBezTo>
                  <a:cubicBezTo>
                    <a:pt x="157982" y="569709"/>
                    <a:pt x="156104" y="566637"/>
                    <a:pt x="153666" y="563994"/>
                  </a:cubicBezTo>
                  <a:cubicBezTo>
                    <a:pt x="150541" y="561149"/>
                    <a:pt x="146731" y="559142"/>
                    <a:pt x="142590" y="558202"/>
                  </a:cubicBezTo>
                  <a:cubicBezTo>
                    <a:pt x="140658" y="556374"/>
                    <a:pt x="138578" y="554746"/>
                    <a:pt x="136673" y="552841"/>
                  </a:cubicBezTo>
                  <a:cubicBezTo>
                    <a:pt x="81708" y="498129"/>
                    <a:pt x="51025" y="423655"/>
                    <a:pt x="51507" y="346110"/>
                  </a:cubicBezTo>
                  <a:cubicBezTo>
                    <a:pt x="51555" y="268032"/>
                    <a:pt x="82746" y="193204"/>
                    <a:pt x="138170" y="138188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4" name="PA-任意多边形 5113"/>
            <p:cNvSpPr/>
            <p:nvPr>
              <p:custDataLst>
                <p:tags r:id="rId17"/>
              </p:custDataLst>
            </p:nvPr>
          </p:nvSpPr>
          <p:spPr>
            <a:xfrm>
              <a:off x="1647309" y="6635051"/>
              <a:ext cx="50602" cy="127992"/>
            </a:xfrm>
            <a:custGeom>
              <a:avLst/>
              <a:gdLst>
                <a:gd name="connsiteX0" fmla="*/ 698 w 50601"/>
                <a:gd name="connsiteY0" fmla="*/ 698 h 127992"/>
                <a:gd name="connsiteX1" fmla="*/ 51499 w 50601"/>
                <a:gd name="connsiteY1" fmla="*/ 698 h 127992"/>
                <a:gd name="connsiteX2" fmla="*/ 51499 w 50601"/>
                <a:gd name="connsiteY2" fmla="*/ 127699 h 127992"/>
                <a:gd name="connsiteX3" fmla="*/ 698 w 50601"/>
                <a:gd name="connsiteY3" fmla="*/ 127699 h 12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01" h="127992">
                  <a:moveTo>
                    <a:pt x="698" y="698"/>
                  </a:moveTo>
                  <a:lnTo>
                    <a:pt x="51499" y="698"/>
                  </a:lnTo>
                  <a:lnTo>
                    <a:pt x="51499" y="127699"/>
                  </a:lnTo>
                  <a:lnTo>
                    <a:pt x="698" y="127699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5" name="PA-任意多边形 5114"/>
            <p:cNvSpPr/>
            <p:nvPr>
              <p:custDataLst>
                <p:tags r:id="rId18"/>
              </p:custDataLst>
            </p:nvPr>
          </p:nvSpPr>
          <p:spPr>
            <a:xfrm>
              <a:off x="1748908" y="6558851"/>
              <a:ext cx="50602" cy="202406"/>
            </a:xfrm>
            <a:custGeom>
              <a:avLst/>
              <a:gdLst>
                <a:gd name="connsiteX0" fmla="*/ 698 w 50601"/>
                <a:gd name="connsiteY0" fmla="*/ 698 h 202406"/>
                <a:gd name="connsiteX1" fmla="*/ 51499 w 50601"/>
                <a:gd name="connsiteY1" fmla="*/ 698 h 202406"/>
                <a:gd name="connsiteX2" fmla="*/ 51499 w 50601"/>
                <a:gd name="connsiteY2" fmla="*/ 203899 h 202406"/>
                <a:gd name="connsiteX3" fmla="*/ 698 w 50601"/>
                <a:gd name="connsiteY3" fmla="*/ 203899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01" h="202406">
                  <a:moveTo>
                    <a:pt x="698" y="698"/>
                  </a:moveTo>
                  <a:lnTo>
                    <a:pt x="51499" y="698"/>
                  </a:lnTo>
                  <a:lnTo>
                    <a:pt x="51499" y="203899"/>
                  </a:lnTo>
                  <a:lnTo>
                    <a:pt x="698" y="203899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6" name="PA-任意多边形 5115"/>
            <p:cNvSpPr/>
            <p:nvPr>
              <p:custDataLst>
                <p:tags r:id="rId19"/>
              </p:custDataLst>
            </p:nvPr>
          </p:nvSpPr>
          <p:spPr>
            <a:xfrm>
              <a:off x="1850507" y="6482651"/>
              <a:ext cx="50602" cy="279797"/>
            </a:xfrm>
            <a:custGeom>
              <a:avLst/>
              <a:gdLst>
                <a:gd name="connsiteX0" fmla="*/ 698 w 50601"/>
                <a:gd name="connsiteY0" fmla="*/ 698 h 279796"/>
                <a:gd name="connsiteX1" fmla="*/ 51499 w 50601"/>
                <a:gd name="connsiteY1" fmla="*/ 698 h 279796"/>
                <a:gd name="connsiteX2" fmla="*/ 51499 w 50601"/>
                <a:gd name="connsiteY2" fmla="*/ 280099 h 279796"/>
                <a:gd name="connsiteX3" fmla="*/ 698 w 50601"/>
                <a:gd name="connsiteY3" fmla="*/ 280099 h 27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01" h="279796">
                  <a:moveTo>
                    <a:pt x="698" y="698"/>
                  </a:moveTo>
                  <a:lnTo>
                    <a:pt x="51499" y="698"/>
                  </a:lnTo>
                  <a:lnTo>
                    <a:pt x="51499" y="280099"/>
                  </a:lnTo>
                  <a:lnTo>
                    <a:pt x="698" y="280099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7" name="PA-任意多边形 5116"/>
            <p:cNvSpPr/>
            <p:nvPr>
              <p:custDataLst>
                <p:tags r:id="rId20"/>
              </p:custDataLst>
            </p:nvPr>
          </p:nvSpPr>
          <p:spPr>
            <a:xfrm>
              <a:off x="1952109" y="6406451"/>
              <a:ext cx="50602" cy="354211"/>
            </a:xfrm>
            <a:custGeom>
              <a:avLst/>
              <a:gdLst>
                <a:gd name="connsiteX0" fmla="*/ 698 w 50601"/>
                <a:gd name="connsiteY0" fmla="*/ 698 h 354210"/>
                <a:gd name="connsiteX1" fmla="*/ 51499 w 50601"/>
                <a:gd name="connsiteY1" fmla="*/ 698 h 354210"/>
                <a:gd name="connsiteX2" fmla="*/ 51499 w 50601"/>
                <a:gd name="connsiteY2" fmla="*/ 356299 h 354210"/>
                <a:gd name="connsiteX3" fmla="*/ 698 w 50601"/>
                <a:gd name="connsiteY3" fmla="*/ 356299 h 35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01" h="354210">
                  <a:moveTo>
                    <a:pt x="698" y="698"/>
                  </a:moveTo>
                  <a:lnTo>
                    <a:pt x="51499" y="698"/>
                  </a:lnTo>
                  <a:lnTo>
                    <a:pt x="51499" y="356299"/>
                  </a:lnTo>
                  <a:lnTo>
                    <a:pt x="698" y="356299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</p:grpSp>
      <p:grpSp>
        <p:nvGrpSpPr>
          <p:cNvPr id="88" name="icon_3"/>
          <p:cNvGrpSpPr>
            <a:grpSpLocks noChangeAspect="1"/>
          </p:cNvGrpSpPr>
          <p:nvPr>
            <p:custDataLst>
              <p:tags r:id="rId21"/>
            </p:custDataLst>
          </p:nvPr>
        </p:nvGrpSpPr>
        <p:grpSpPr>
          <a:xfrm>
            <a:off x="661670" y="2813050"/>
            <a:ext cx="424180" cy="355600"/>
            <a:chOff x="18285768" y="8665518"/>
            <a:chExt cx="1526977" cy="1526977"/>
          </a:xfrm>
          <a:solidFill>
            <a:srgbClr val="00633D"/>
          </a:solidFill>
        </p:grpSpPr>
        <p:sp>
          <p:nvSpPr>
            <p:cNvPr id="89" name="PA-任意多边形: 形状 1178"/>
            <p:cNvSpPr/>
            <p:nvPr>
              <p:custDataLst>
                <p:tags r:id="rId22"/>
              </p:custDataLst>
            </p:nvPr>
          </p:nvSpPr>
          <p:spPr>
            <a:xfrm>
              <a:off x="18285768" y="8665518"/>
              <a:ext cx="1526977" cy="1526977"/>
            </a:xfrm>
            <a:custGeom>
              <a:avLst/>
              <a:gdLst>
                <a:gd name="connsiteX0" fmla="*/ 1486906 h 1554480"/>
                <a:gd name="connsiteY0" fmla="*/ 1486906 h 1554480"/>
                <a:gd name="connsiteX1" fmla="*/ 1486906 h 1554480"/>
                <a:gd name="connsiteY1" fmla="*/ 1486906 h 1554480"/>
                <a:gd name="connsiteX2" fmla="*/ 1486906 h 1554480"/>
                <a:gd name="connsiteY2" fmla="*/ 1486906 h 1554480"/>
                <a:gd name="connsiteX3" fmla="*/ 1486906 h 1554480"/>
                <a:gd name="connsiteY3" fmla="*/ 1486906 h 1554480"/>
                <a:gd name="connsiteX4" fmla="*/ 1486906 h 1554480"/>
                <a:gd name="connsiteY4" fmla="*/ 1486906 h 1554480"/>
                <a:gd name="connsiteX5" fmla="*/ 1486906 h 1554480"/>
                <a:gd name="connsiteY5" fmla="*/ 1486906 h 1554480"/>
                <a:gd name="connsiteX6" fmla="*/ 1486906 h 1554480"/>
                <a:gd name="connsiteY6" fmla="*/ 1486906 h 1554480"/>
                <a:gd name="connsiteX7" fmla="*/ 1486906 h 1554480"/>
                <a:gd name="connsiteY7" fmla="*/ 1486906 h 1554480"/>
                <a:gd name="connsiteX8" fmla="*/ 1486906 h 1554480"/>
                <a:gd name="connsiteY8" fmla="*/ 1486906 h 1554480"/>
                <a:gd name="connsiteX9" fmla="*/ 1486906 h 1554480"/>
                <a:gd name="connsiteY9" fmla="*/ 1486906 h 1554480"/>
                <a:gd name="connsiteX10" fmla="*/ 1486906 h 1554480"/>
                <a:gd name="connsiteY10" fmla="*/ 1486906 h 1554480"/>
                <a:gd name="connsiteX11" fmla="*/ 1486906 h 1554480"/>
                <a:gd name="connsiteY11" fmla="*/ 1486906 h 1554480"/>
                <a:gd name="connsiteX12" fmla="*/ 1486906 h 1554480"/>
                <a:gd name="connsiteY12" fmla="*/ 1486906 h 1554480"/>
                <a:gd name="connsiteX13" fmla="*/ 1486906 h 1554480"/>
                <a:gd name="connsiteY13" fmla="*/ 1486906 h 1554480"/>
                <a:gd name="connsiteX14" fmla="*/ 1486906 h 1554480"/>
                <a:gd name="connsiteY14" fmla="*/ 1486906 h 1554480"/>
                <a:gd name="connsiteX15" fmla="*/ 1486906 h 1554480"/>
                <a:gd name="connsiteY15" fmla="*/ 1486906 h 1554480"/>
                <a:gd name="connsiteX16" fmla="*/ 1486906 h 1554480"/>
                <a:gd name="connsiteY16" fmla="*/ 1486906 h 1554480"/>
                <a:gd name="connsiteX17" fmla="*/ 1486906 h 1554480"/>
                <a:gd name="connsiteY17" fmla="*/ 1486906 h 1554480"/>
                <a:gd name="connsiteX18" fmla="*/ 1486906 h 1554480"/>
                <a:gd name="connsiteY18" fmla="*/ 1486906 h 1554480"/>
                <a:gd name="connsiteX19" fmla="*/ 1486906 h 1554480"/>
                <a:gd name="connsiteY19" fmla="*/ 1486906 h 1554480"/>
                <a:gd name="connsiteX20" fmla="*/ 1486906 h 1554480"/>
                <a:gd name="connsiteY20" fmla="*/ 1486906 h 1554480"/>
                <a:gd name="connsiteX21" fmla="*/ 1486906 h 1554480"/>
                <a:gd name="connsiteY21" fmla="*/ 1486906 h 1554480"/>
                <a:gd name="connsiteX22" fmla="*/ 1486906 h 1554480"/>
                <a:gd name="connsiteY22" fmla="*/ 1486906 h 1554480"/>
                <a:gd name="connsiteX23" fmla="*/ 1486906 h 1554480"/>
                <a:gd name="connsiteY23" fmla="*/ 1486906 h 1554480"/>
                <a:gd name="connsiteX24" fmla="*/ 1486906 h 1554480"/>
                <a:gd name="connsiteY24" fmla="*/ 1486906 h 1554480"/>
                <a:gd name="connsiteX25" fmla="*/ 1486906 h 1554480"/>
                <a:gd name="connsiteY25" fmla="*/ 1486906 h 1554480"/>
                <a:gd name="connsiteX26" fmla="*/ 1486906 h 1554480"/>
                <a:gd name="connsiteY26" fmla="*/ 1486906 h 1554480"/>
                <a:gd name="connsiteX27" fmla="*/ 1486906 h 1554480"/>
                <a:gd name="connsiteY27" fmla="*/ 1486906 h 1554480"/>
                <a:gd name="connsiteX28" fmla="*/ 1486906 h 1554480"/>
                <a:gd name="connsiteY28" fmla="*/ 1486906 h 1554480"/>
                <a:gd name="connsiteX29" fmla="*/ 1486906 h 1554480"/>
                <a:gd name="connsiteY29" fmla="*/ 1486906 h 1554480"/>
                <a:gd name="connsiteX30" fmla="*/ 1486906 h 1554480"/>
                <a:gd name="connsiteY30" fmla="*/ 1486906 h 1554480"/>
                <a:gd name="connsiteX31" fmla="*/ 1486906 h 1554480"/>
                <a:gd name="connsiteY31" fmla="*/ 1486906 h 1554480"/>
                <a:gd name="connsiteX32" fmla="*/ 1486906 h 1554480"/>
                <a:gd name="connsiteY32" fmla="*/ 1486906 h 1554480"/>
                <a:gd name="connsiteX33" fmla="*/ 1486906 h 1554480"/>
                <a:gd name="connsiteY33" fmla="*/ 1486906 h 1554480"/>
                <a:gd name="connsiteX34" fmla="*/ 1486906 h 1554480"/>
                <a:gd name="connsiteY34" fmla="*/ 1486906 h 1554480"/>
                <a:gd name="connsiteX35" fmla="*/ 1486906 h 1554480"/>
                <a:gd name="connsiteY35" fmla="*/ 1486906 h 1554480"/>
                <a:gd name="connsiteX36" fmla="*/ 1486906 h 1554480"/>
                <a:gd name="connsiteY36" fmla="*/ 1486906 h 1554480"/>
                <a:gd name="connsiteX37" fmla="*/ 1486906 h 1554480"/>
                <a:gd name="connsiteY37" fmla="*/ 1486906 h 1554480"/>
                <a:gd name="connsiteX38" fmla="*/ 1486906 h 1554480"/>
                <a:gd name="connsiteY38" fmla="*/ 1486906 h 1554480"/>
                <a:gd name="connsiteX39" fmla="*/ 1486906 h 1554480"/>
                <a:gd name="connsiteY39" fmla="*/ 1486906 h 1554480"/>
                <a:gd name="connsiteX40" fmla="*/ 1486906 h 1554480"/>
                <a:gd name="connsiteY40" fmla="*/ 1486906 h 1554480"/>
                <a:gd name="connsiteX41" fmla="*/ 1486906 h 1554480"/>
                <a:gd name="connsiteY41" fmla="*/ 1486906 h 1554480"/>
                <a:gd name="connsiteX42" fmla="*/ 1486906 h 1554480"/>
                <a:gd name="connsiteY42" fmla="*/ 1486906 h 1554480"/>
                <a:gd name="connsiteX43" fmla="*/ 1486906 h 1554480"/>
                <a:gd name="connsiteY43" fmla="*/ 1486906 h 1554480"/>
                <a:gd name="connsiteX44" fmla="*/ 1486906 h 1554480"/>
                <a:gd name="connsiteY44" fmla="*/ 1486906 h 1554480"/>
                <a:gd name="connsiteX45" fmla="*/ 1486906 h 1554480"/>
                <a:gd name="connsiteY45" fmla="*/ 1486906 h 1554480"/>
                <a:gd name="connsiteX46" fmla="*/ 1486906 h 1554480"/>
                <a:gd name="connsiteY46" fmla="*/ 1486906 h 1554480"/>
                <a:gd name="connsiteX47" fmla="*/ 1486906 h 1554480"/>
                <a:gd name="connsiteY47" fmla="*/ 1486906 h 1554480"/>
                <a:gd name="connsiteX48" fmla="*/ 1486906 h 1554480"/>
                <a:gd name="connsiteY48" fmla="*/ 1486906 h 1554480"/>
                <a:gd name="connsiteX49" fmla="*/ 1486906 h 1554480"/>
                <a:gd name="connsiteY49" fmla="*/ 1486906 h 1554480"/>
                <a:gd name="connsiteX50" fmla="*/ 1486906 h 1554480"/>
                <a:gd name="connsiteY50" fmla="*/ 1486906 h 1554480"/>
                <a:gd name="connsiteX51" fmla="*/ 1486906 h 1554480"/>
                <a:gd name="connsiteY51" fmla="*/ 1486906 h 1554480"/>
                <a:gd name="connsiteX52" fmla="*/ 1486906 h 1554480"/>
                <a:gd name="connsiteY52" fmla="*/ 1486906 h 1554480"/>
                <a:gd name="connsiteX53" fmla="*/ 1486906 h 1554480"/>
                <a:gd name="connsiteY53" fmla="*/ 1486906 h 1554480"/>
                <a:gd name="connsiteX54" fmla="*/ 1486906 h 1554480"/>
                <a:gd name="connsiteY54" fmla="*/ 1486906 h 1554480"/>
                <a:gd name="connsiteX55" fmla="*/ 1486906 h 1554480"/>
                <a:gd name="connsiteY55" fmla="*/ 1486906 h 1554480"/>
                <a:gd name="connsiteX56" fmla="*/ 1486906 h 1554480"/>
                <a:gd name="connsiteY56" fmla="*/ 1486906 h 1554480"/>
                <a:gd name="connsiteX57" fmla="*/ 1486906 h 1554480"/>
                <a:gd name="connsiteY57" fmla="*/ 1486906 h 1554480"/>
                <a:gd name="connsiteX58" fmla="*/ 1486906 h 1554480"/>
                <a:gd name="connsiteY58" fmla="*/ 1486906 h 1554480"/>
                <a:gd name="connsiteX59" fmla="*/ 1486906 h 1554480"/>
                <a:gd name="connsiteY59" fmla="*/ 1486906 h 1554480"/>
                <a:gd name="connsiteX60" fmla="*/ 1486906 h 1554480"/>
                <a:gd name="connsiteY60" fmla="*/ 1486906 h 1554480"/>
                <a:gd name="connsiteX61" fmla="*/ 1486906 h 1554480"/>
                <a:gd name="connsiteY61" fmla="*/ 1486906 h 1554480"/>
                <a:gd name="connsiteX62" fmla="*/ 1486906 h 1554480"/>
                <a:gd name="connsiteY62" fmla="*/ 1486906 h 1554480"/>
                <a:gd name="connsiteX63" fmla="*/ 1486906 h 1554480"/>
                <a:gd name="connsiteY63" fmla="*/ 1486906 h 1554480"/>
                <a:gd name="connsiteX64" fmla="*/ 1486906 h 1554480"/>
                <a:gd name="connsiteY64" fmla="*/ 1486906 h 1554480"/>
                <a:gd name="connsiteX65" fmla="*/ 1486906 h 1554480"/>
                <a:gd name="connsiteY65" fmla="*/ 1486906 h 1554480"/>
                <a:gd name="connsiteX66" fmla="*/ 1486906 h 1554480"/>
                <a:gd name="connsiteY66" fmla="*/ 1486906 h 1554480"/>
                <a:gd name="connsiteX67" fmla="*/ 1486906 h 1554480"/>
                <a:gd name="connsiteY67" fmla="*/ 1486906 h 1554480"/>
                <a:gd name="connsiteX68" fmla="*/ 1486906 h 1554480"/>
                <a:gd name="connsiteY68" fmla="*/ 1486906 h 1554480"/>
                <a:gd name="connsiteX69" fmla="*/ 1486906 h 1554480"/>
                <a:gd name="connsiteY69" fmla="*/ 1486906 h 1554480"/>
                <a:gd name="connsiteX70" fmla="*/ 1486906 h 1554480"/>
                <a:gd name="connsiteY70" fmla="*/ 1486906 h 1554480"/>
                <a:gd name="connsiteX71" fmla="*/ 1486906 h 1554480"/>
                <a:gd name="connsiteY71" fmla="*/ 1486906 h 1554480"/>
                <a:gd name="connsiteX72" fmla="*/ 1486906 h 1554480"/>
                <a:gd name="connsiteY72" fmla="*/ 1486906 h 1554480"/>
                <a:gd name="connsiteX73" fmla="*/ 1486906 h 1554480"/>
                <a:gd name="connsiteY73" fmla="*/ 1486906 h 1554480"/>
                <a:gd name="connsiteX74" fmla="*/ 1486906 h 1554480"/>
                <a:gd name="connsiteY74" fmla="*/ 1486906 h 1554480"/>
                <a:gd name="connsiteX75" fmla="*/ 1486906 h 1554480"/>
                <a:gd name="connsiteY75" fmla="*/ 1486906 h 1554480"/>
                <a:gd name="connsiteX76" fmla="*/ 1486906 h 1554480"/>
                <a:gd name="connsiteY76" fmla="*/ 1486906 h 1554480"/>
                <a:gd name="connsiteX77" fmla="*/ 1486906 h 1554480"/>
                <a:gd name="connsiteY77" fmla="*/ 1486906 h 1554480"/>
                <a:gd name="connsiteX78" fmla="*/ 1486906 h 1554480"/>
                <a:gd name="connsiteY78" fmla="*/ 1486906 h 1554480"/>
                <a:gd name="connsiteX79" fmla="*/ 1486906 h 1554480"/>
                <a:gd name="connsiteY79" fmla="*/ 1486906 h 1554480"/>
                <a:gd name="connsiteX80" fmla="*/ 1486906 h 1554480"/>
                <a:gd name="connsiteY80" fmla="*/ 1486906 h 1554480"/>
                <a:gd name="connsiteX81" fmla="*/ 1486906 h 1554480"/>
                <a:gd name="connsiteY81" fmla="*/ 1486906 h 1554480"/>
                <a:gd name="connsiteX82" fmla="*/ 1486906 h 1554480"/>
                <a:gd name="connsiteY82" fmla="*/ 1486906 h 1554480"/>
                <a:gd name="connsiteX83" fmla="*/ 1486906 h 1554480"/>
                <a:gd name="connsiteY83" fmla="*/ 1486906 h 1554480"/>
                <a:gd name="connsiteX84" fmla="*/ 1486906 h 1554480"/>
                <a:gd name="connsiteY84" fmla="*/ 1486906 h 1554480"/>
                <a:gd name="connsiteX85" fmla="*/ 1486906 h 1554480"/>
                <a:gd name="connsiteY85" fmla="*/ 1486906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526976" h="1526976">
                  <a:moveTo>
                    <a:pt x="1381581" y="481459"/>
                  </a:moveTo>
                  <a:lnTo>
                    <a:pt x="1481584" y="481459"/>
                  </a:lnTo>
                  <a:cubicBezTo>
                    <a:pt x="1506242" y="481459"/>
                    <a:pt x="1526232" y="461468"/>
                    <a:pt x="1526232" y="436811"/>
                  </a:cubicBezTo>
                  <a:cubicBezTo>
                    <a:pt x="1526232" y="412153"/>
                    <a:pt x="1506242" y="392162"/>
                    <a:pt x="1481584" y="392162"/>
                  </a:cubicBezTo>
                  <a:lnTo>
                    <a:pt x="1135127" y="392162"/>
                  </a:lnTo>
                  <a:cubicBezTo>
                    <a:pt x="1099706" y="392162"/>
                    <a:pt x="1066306" y="378467"/>
                    <a:pt x="1041085" y="353598"/>
                  </a:cubicBezTo>
                  <a:lnTo>
                    <a:pt x="957709" y="271394"/>
                  </a:lnTo>
                  <a:lnTo>
                    <a:pt x="957709" y="198686"/>
                  </a:lnTo>
                  <a:cubicBezTo>
                    <a:pt x="957709" y="174028"/>
                    <a:pt x="937718" y="154037"/>
                    <a:pt x="913061" y="154037"/>
                  </a:cubicBezTo>
                  <a:lnTo>
                    <a:pt x="808881" y="154037"/>
                  </a:lnTo>
                  <a:lnTo>
                    <a:pt x="808881" y="46881"/>
                  </a:lnTo>
                  <a:cubicBezTo>
                    <a:pt x="808881" y="22223"/>
                    <a:pt x="788890" y="2232"/>
                    <a:pt x="764232" y="2232"/>
                  </a:cubicBezTo>
                  <a:cubicBezTo>
                    <a:pt x="739575" y="2232"/>
                    <a:pt x="719584" y="22223"/>
                    <a:pt x="719584" y="46881"/>
                  </a:cubicBezTo>
                  <a:lnTo>
                    <a:pt x="719584" y="154037"/>
                  </a:lnTo>
                  <a:lnTo>
                    <a:pt x="615404" y="154037"/>
                  </a:lnTo>
                  <a:cubicBezTo>
                    <a:pt x="590746" y="154037"/>
                    <a:pt x="570756" y="174028"/>
                    <a:pt x="570756" y="198686"/>
                  </a:cubicBezTo>
                  <a:lnTo>
                    <a:pt x="570756" y="271394"/>
                  </a:lnTo>
                  <a:lnTo>
                    <a:pt x="487379" y="353598"/>
                  </a:lnTo>
                  <a:cubicBezTo>
                    <a:pt x="462159" y="378467"/>
                    <a:pt x="428759" y="392162"/>
                    <a:pt x="393338" y="392162"/>
                  </a:cubicBezTo>
                  <a:lnTo>
                    <a:pt x="46881" y="392162"/>
                  </a:lnTo>
                  <a:cubicBezTo>
                    <a:pt x="22223" y="392162"/>
                    <a:pt x="2232" y="412153"/>
                    <a:pt x="2232" y="436811"/>
                  </a:cubicBezTo>
                  <a:cubicBezTo>
                    <a:pt x="2232" y="461468"/>
                    <a:pt x="22223" y="481459"/>
                    <a:pt x="46881" y="481459"/>
                  </a:cubicBezTo>
                  <a:lnTo>
                    <a:pt x="146884" y="481459"/>
                  </a:lnTo>
                  <a:lnTo>
                    <a:pt x="16228" y="899562"/>
                  </a:lnTo>
                  <a:cubicBezTo>
                    <a:pt x="14538" y="904893"/>
                    <a:pt x="14133" y="909691"/>
                    <a:pt x="14195" y="915207"/>
                  </a:cubicBezTo>
                  <a:cubicBezTo>
                    <a:pt x="14195" y="915234"/>
                    <a:pt x="14195" y="915260"/>
                    <a:pt x="14198" y="915287"/>
                  </a:cubicBezTo>
                  <a:cubicBezTo>
                    <a:pt x="15401" y="1020946"/>
                    <a:pt x="101679" y="1106537"/>
                    <a:pt x="207615" y="1106537"/>
                  </a:cubicBezTo>
                  <a:cubicBezTo>
                    <a:pt x="313551" y="1106537"/>
                    <a:pt x="399830" y="1020946"/>
                    <a:pt x="401035" y="915290"/>
                  </a:cubicBezTo>
                  <a:cubicBezTo>
                    <a:pt x="401035" y="915263"/>
                    <a:pt x="401035" y="915236"/>
                    <a:pt x="401038" y="915210"/>
                  </a:cubicBezTo>
                  <a:cubicBezTo>
                    <a:pt x="401092" y="910269"/>
                    <a:pt x="400889" y="905512"/>
                    <a:pt x="399005" y="899565"/>
                  </a:cubicBezTo>
                  <a:lnTo>
                    <a:pt x="268346" y="481459"/>
                  </a:lnTo>
                  <a:lnTo>
                    <a:pt x="393338" y="481459"/>
                  </a:lnTo>
                  <a:cubicBezTo>
                    <a:pt x="452372" y="481459"/>
                    <a:pt x="508037" y="458632"/>
                    <a:pt x="550075" y="417183"/>
                  </a:cubicBezTo>
                  <a:lnTo>
                    <a:pt x="575911" y="391710"/>
                  </a:lnTo>
                  <a:cubicBezTo>
                    <a:pt x="592595" y="462799"/>
                    <a:pt x="648557" y="518880"/>
                    <a:pt x="719587" y="535731"/>
                  </a:cubicBezTo>
                  <a:lnTo>
                    <a:pt x="719587" y="1285131"/>
                  </a:lnTo>
                  <a:lnTo>
                    <a:pt x="555876" y="1285131"/>
                  </a:lnTo>
                  <a:cubicBezTo>
                    <a:pt x="482019" y="1285131"/>
                    <a:pt x="421931" y="1345219"/>
                    <a:pt x="421931" y="1419076"/>
                  </a:cubicBezTo>
                  <a:lnTo>
                    <a:pt x="421931" y="1481584"/>
                  </a:lnTo>
                  <a:cubicBezTo>
                    <a:pt x="421931" y="1506242"/>
                    <a:pt x="441921" y="1526232"/>
                    <a:pt x="466579" y="1526232"/>
                  </a:cubicBezTo>
                  <a:lnTo>
                    <a:pt x="1061892" y="1526232"/>
                  </a:lnTo>
                  <a:cubicBezTo>
                    <a:pt x="1086550" y="1526232"/>
                    <a:pt x="1106540" y="1506242"/>
                    <a:pt x="1106540" y="1481584"/>
                  </a:cubicBezTo>
                  <a:lnTo>
                    <a:pt x="1106540" y="1419076"/>
                  </a:lnTo>
                  <a:cubicBezTo>
                    <a:pt x="1106540" y="1345219"/>
                    <a:pt x="1046452" y="1285131"/>
                    <a:pt x="972595" y="1285131"/>
                  </a:cubicBezTo>
                  <a:lnTo>
                    <a:pt x="808884" y="1285131"/>
                  </a:lnTo>
                  <a:lnTo>
                    <a:pt x="808884" y="535734"/>
                  </a:lnTo>
                  <a:cubicBezTo>
                    <a:pt x="879911" y="518883"/>
                    <a:pt x="935876" y="462805"/>
                    <a:pt x="952560" y="391713"/>
                  </a:cubicBezTo>
                  <a:lnTo>
                    <a:pt x="978393" y="417183"/>
                  </a:lnTo>
                  <a:cubicBezTo>
                    <a:pt x="1020428" y="458632"/>
                    <a:pt x="1076090" y="481459"/>
                    <a:pt x="1135127" y="481459"/>
                  </a:cubicBezTo>
                  <a:lnTo>
                    <a:pt x="1260119" y="481459"/>
                  </a:lnTo>
                  <a:lnTo>
                    <a:pt x="1129463" y="899562"/>
                  </a:lnTo>
                  <a:cubicBezTo>
                    <a:pt x="1127772" y="904893"/>
                    <a:pt x="1127370" y="909691"/>
                    <a:pt x="1127430" y="915207"/>
                  </a:cubicBezTo>
                  <a:cubicBezTo>
                    <a:pt x="1127430" y="915234"/>
                    <a:pt x="1127430" y="915260"/>
                    <a:pt x="1127433" y="915287"/>
                  </a:cubicBezTo>
                  <a:cubicBezTo>
                    <a:pt x="1128635" y="1020946"/>
                    <a:pt x="1214914" y="1106537"/>
                    <a:pt x="1320850" y="1106537"/>
                  </a:cubicBezTo>
                  <a:cubicBezTo>
                    <a:pt x="1426786" y="1106537"/>
                    <a:pt x="1513064" y="1020946"/>
                    <a:pt x="1514270" y="915290"/>
                  </a:cubicBezTo>
                  <a:cubicBezTo>
                    <a:pt x="1514499" y="910980"/>
                    <a:pt x="1513915" y="904860"/>
                    <a:pt x="1512237" y="899562"/>
                  </a:cubicBezTo>
                  <a:lnTo>
                    <a:pt x="1381581" y="481459"/>
                  </a:lnTo>
                  <a:close/>
                  <a:moveTo>
                    <a:pt x="207615" y="1017240"/>
                  </a:moveTo>
                  <a:cubicBezTo>
                    <a:pt x="166137" y="1017240"/>
                    <a:pt x="130245" y="992877"/>
                    <a:pt x="113496" y="957709"/>
                  </a:cubicBezTo>
                  <a:lnTo>
                    <a:pt x="301734" y="957709"/>
                  </a:lnTo>
                  <a:cubicBezTo>
                    <a:pt x="284985" y="992877"/>
                    <a:pt x="249094" y="1017240"/>
                    <a:pt x="207615" y="1017240"/>
                  </a:cubicBezTo>
                  <a:close/>
                  <a:moveTo>
                    <a:pt x="295713" y="868412"/>
                  </a:moveTo>
                  <a:lnTo>
                    <a:pt x="119518" y="868412"/>
                  </a:lnTo>
                  <a:lnTo>
                    <a:pt x="207615" y="586499"/>
                  </a:lnTo>
                  <a:lnTo>
                    <a:pt x="295713" y="868412"/>
                  </a:lnTo>
                  <a:close/>
                  <a:moveTo>
                    <a:pt x="972592" y="1374428"/>
                  </a:moveTo>
                  <a:cubicBezTo>
                    <a:pt x="997211" y="1374428"/>
                    <a:pt x="1017240" y="1394457"/>
                    <a:pt x="1017240" y="1419076"/>
                  </a:cubicBezTo>
                  <a:lnTo>
                    <a:pt x="1017240" y="1436936"/>
                  </a:lnTo>
                  <a:lnTo>
                    <a:pt x="511225" y="1436936"/>
                  </a:lnTo>
                  <a:lnTo>
                    <a:pt x="511225" y="1419076"/>
                  </a:lnTo>
                  <a:cubicBezTo>
                    <a:pt x="511225" y="1394457"/>
                    <a:pt x="531254" y="1374428"/>
                    <a:pt x="555873" y="1374428"/>
                  </a:cubicBezTo>
                  <a:lnTo>
                    <a:pt x="972592" y="1374428"/>
                  </a:lnTo>
                  <a:close/>
                  <a:moveTo>
                    <a:pt x="868412" y="347514"/>
                  </a:moveTo>
                  <a:cubicBezTo>
                    <a:pt x="868412" y="404958"/>
                    <a:pt x="821677" y="451693"/>
                    <a:pt x="764232" y="451693"/>
                  </a:cubicBezTo>
                  <a:cubicBezTo>
                    <a:pt x="706788" y="451693"/>
                    <a:pt x="660053" y="404958"/>
                    <a:pt x="660053" y="347514"/>
                  </a:cubicBezTo>
                  <a:lnTo>
                    <a:pt x="660053" y="243334"/>
                  </a:lnTo>
                  <a:lnTo>
                    <a:pt x="868412" y="243334"/>
                  </a:lnTo>
                  <a:lnTo>
                    <a:pt x="868412" y="347514"/>
                  </a:lnTo>
                  <a:close/>
                  <a:moveTo>
                    <a:pt x="1320850" y="586499"/>
                  </a:moveTo>
                  <a:lnTo>
                    <a:pt x="1408947" y="868412"/>
                  </a:lnTo>
                  <a:lnTo>
                    <a:pt x="1232752" y="868412"/>
                  </a:lnTo>
                  <a:lnTo>
                    <a:pt x="1320850" y="586499"/>
                  </a:lnTo>
                  <a:close/>
                  <a:moveTo>
                    <a:pt x="1320850" y="1017240"/>
                  </a:moveTo>
                  <a:cubicBezTo>
                    <a:pt x="1279371" y="1017240"/>
                    <a:pt x="1243480" y="992877"/>
                    <a:pt x="1226731" y="957709"/>
                  </a:cubicBezTo>
                  <a:lnTo>
                    <a:pt x="1414969" y="957709"/>
                  </a:lnTo>
                  <a:cubicBezTo>
                    <a:pt x="1398219" y="992877"/>
                    <a:pt x="1362328" y="1017240"/>
                    <a:pt x="1320850" y="10172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418648" y="44011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研究假设在</a:t>
            </a:r>
            <a:r>
              <a:rPr lang="en-US" altLang="zh-CN" b="1"/>
              <a:t>5</a:t>
            </a:r>
            <a:r>
              <a:rPr lang="zh-CN" altLang="en-US" b="1"/>
              <a:t>个研究中均得到验证</a:t>
            </a:r>
            <a:endParaRPr lang="zh-CN" altLang="en-US" b="1"/>
          </a:p>
        </p:txBody>
      </p:sp>
    </p:spTree>
    <p:custDataLst>
      <p:tags r:id="rId2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6060" y="109855"/>
            <a:ext cx="4645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统计方法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1249680" y="1367790"/>
          <a:ext cx="10041255" cy="3349625"/>
        </p:xfrm>
        <a:graphic>
          <a:graphicData uri="http://schemas.openxmlformats.org/drawingml/2006/table">
            <a:tbl>
              <a:tblPr firstRow="1" bandRow="1">
                <a:tableStyleId>{1F468A6D-FD57-445B-983A-14EA8F392B02}</a:tableStyleId>
              </a:tblPr>
              <a:tblGrid>
                <a:gridCol w="902335"/>
                <a:gridCol w="6061710"/>
                <a:gridCol w="3077210"/>
              </a:tblGrid>
              <a:tr h="588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</a:rPr>
                        <a:t>研究</a:t>
                      </a:r>
                      <a:endParaRPr lang="zh-CN" altLang="en-US" sz="18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vert="horz" anchor="ctr" anchorCtr="0">
                    <a:solidFill>
                      <a:srgbClr val="00633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</a:rPr>
                        <a:t>结果</a:t>
                      </a:r>
                      <a:endParaRPr lang="zh-CN" altLang="en-US" sz="18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vert="horz" anchor="ctr" anchorCtr="0">
                    <a:solidFill>
                      <a:srgbClr val="00633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</a:rPr>
                        <a:t>统计方法</a:t>
                      </a:r>
                      <a:endParaRPr lang="zh-CN" altLang="en-US" sz="18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vert="horz" anchor="ctr" anchorCtr="0">
                    <a:solidFill>
                      <a:srgbClr val="00633D"/>
                    </a:solidFill>
                  </a:tcPr>
                </a:tc>
              </a:tr>
              <a:tr h="1283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1~</a:t>
                      </a:r>
                      <a:r>
                        <a:rPr lang="en-US" altLang="zh-CN"/>
                        <a:t>3</a:t>
                      </a:r>
                      <a:endParaRPr 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观察者显著高估了推文作者所报告的愤慨水平，观察者使用政治媒体能够预测高估愤慨的程度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多层级模型、相关、回归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</a:tr>
              <a:tr h="8705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4</a:t>
                      </a:r>
                      <a:endParaRPr lang="en-US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个体愤慨过度感知放大对集体愤慨的感知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独立样本t检验，单样本t检验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</a:tr>
              <a:tr h="607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5</a:t>
                      </a:r>
                      <a:endParaRPr lang="en-US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集体愤慨过度感知放大了愤慨表达规范、情感极化和意识形态极端化的看法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独立样本t检验，方差分析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Part.02</a:t>
            </a:r>
            <a:endParaRPr lang="en-US" altLang="zh-CN" sz="3600" b="1">
              <a:solidFill>
                <a:srgbClr val="00633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884295" y="2299335"/>
            <a:ext cx="44049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solidFill>
                  <a:srgbClr val="FFFFFF"/>
                </a:solidFill>
                <a:latin typeface="+mj-ea"/>
                <a:ea typeface="+mj-ea"/>
              </a:rPr>
              <a:t>方法</a:t>
            </a:r>
            <a:endParaRPr lang="zh-CN" altLang="en-US" sz="60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6" name="图片 5" descr="校徽+南京师范大学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6060" y="109855"/>
            <a:ext cx="4645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R</a:t>
            </a:r>
            <a:r>
              <a:rPr lang="zh-CN" altLang="en-US" sz="2400" b="1">
                <a:solidFill>
                  <a:schemeClr val="bg1"/>
                </a:solidFill>
              </a:rPr>
              <a:t>包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1475105" y="1071880"/>
            <a:ext cx="9980295" cy="471424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rPr lang="zh-CN" altLang="en-US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kableExtra：创建和美化复杂表格，常用于学术论文和报告。</a:t>
            </a:r>
            <a:endParaRPr lang="zh-CN" altLang="en-US" spc="3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rPr lang="zh-CN" altLang="en-US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psych：包含多种心理学统计方法，适用于描述性统计、因子分析、信度分析等。</a:t>
            </a:r>
            <a:endParaRPr lang="zh-CN" altLang="en-US" spc="3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rPr lang="zh-CN" altLang="en-US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Hmisc：包含多种统计方法和工具，用于数据摘要、转换、回归分析等。</a:t>
            </a:r>
            <a:endParaRPr lang="zh-CN" altLang="en-US" spc="3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rPr lang="zh-CN" altLang="en-US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lsr：实现线性符号回归，用于发现数据中的潜在规律。</a:t>
            </a:r>
            <a:endParaRPr lang="zh-CN" altLang="en-US" spc="3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rPr lang="zh-CN" altLang="en-US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rstatix：简洁的统计测试包，如t-test、aov等，基于tidyverse生态系统。</a:t>
            </a:r>
            <a:endParaRPr lang="zh-CN" altLang="en-US" spc="3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rPr lang="zh-CN" altLang="en-US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tidyverse：一套现代一致的R包集合，包括ggplot2、dplyr、tidyr等，用于数据整洁处理和可视化。</a:t>
            </a:r>
            <a:endParaRPr lang="zh-CN" altLang="en-US" spc="3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rPr lang="zh-CN" altLang="en-US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car：提供多种数据分析函数，包括ANOVA、回归、分类分析等。</a:t>
            </a:r>
            <a:endParaRPr lang="zh-CN" altLang="en-US" spc="3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rPr lang="zh-CN" altLang="en-US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lmerTest：估计和检验线性混合效应模型（LMM），适用于分层或分组数据的分析。</a:t>
            </a:r>
            <a:endParaRPr lang="zh-CN" altLang="en-US" spc="3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25" name="icon_1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989965" y="1078865"/>
            <a:ext cx="266700" cy="355600"/>
            <a:chOff x="23048762" y="3522018"/>
            <a:chExt cx="1145977" cy="1526977"/>
          </a:xfrm>
          <a:solidFill>
            <a:srgbClr val="00633D"/>
          </a:solidFill>
        </p:grpSpPr>
        <p:sp>
          <p:nvSpPr>
            <p:cNvPr id="326" name="PA-任意多边形: 形状 661"/>
            <p:cNvSpPr/>
            <p:nvPr>
              <p:custDataLst>
                <p:tags r:id="rId7"/>
              </p:custDataLst>
            </p:nvPr>
          </p:nvSpPr>
          <p:spPr>
            <a:xfrm>
              <a:off x="23151703" y="4115220"/>
              <a:ext cx="940594" cy="839391"/>
            </a:xfrm>
            <a:custGeom>
              <a:avLst/>
              <a:gdLst>
                <a:gd name="connsiteX0" fmla="*/ 916025 w 940593"/>
                <a:gd name="connsiteY0" fmla="*/ 2232 h 839390"/>
                <a:gd name="connsiteX1" fmla="*/ 893686 w 940593"/>
                <a:gd name="connsiteY1" fmla="*/ 24572 h 839390"/>
                <a:gd name="connsiteX2" fmla="*/ 893686 w 940593"/>
                <a:gd name="connsiteY2" fmla="*/ 795424 h 839390"/>
                <a:gd name="connsiteX3" fmla="*/ 46911 w 940593"/>
                <a:gd name="connsiteY3" fmla="*/ 795424 h 839390"/>
                <a:gd name="connsiteX4" fmla="*/ 46911 w 940593"/>
                <a:gd name="connsiteY4" fmla="*/ 521300 h 839390"/>
                <a:gd name="connsiteX5" fmla="*/ 24572 w 940593"/>
                <a:gd name="connsiteY5" fmla="*/ 498961 h 839390"/>
                <a:gd name="connsiteX6" fmla="*/ 2232 w 940593"/>
                <a:gd name="connsiteY6" fmla="*/ 521300 h 839390"/>
                <a:gd name="connsiteX7" fmla="*/ 2232 w 940593"/>
                <a:gd name="connsiteY7" fmla="*/ 817763 h 839390"/>
                <a:gd name="connsiteX8" fmla="*/ 24572 w 940593"/>
                <a:gd name="connsiteY8" fmla="*/ 840102 h 839390"/>
                <a:gd name="connsiteX9" fmla="*/ 916025 w 940593"/>
                <a:gd name="connsiteY9" fmla="*/ 840102 h 839390"/>
                <a:gd name="connsiteX10" fmla="*/ 938364 w 940593"/>
                <a:gd name="connsiteY10" fmla="*/ 817763 h 839390"/>
                <a:gd name="connsiteX11" fmla="*/ 938364 w 940593"/>
                <a:gd name="connsiteY11" fmla="*/ 24572 h 839390"/>
                <a:gd name="connsiteX12" fmla="*/ 916025 w 940593"/>
                <a:gd name="connsiteY12" fmla="*/ 2232 h 83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0593" h="839390">
                  <a:moveTo>
                    <a:pt x="916025" y="2232"/>
                  </a:moveTo>
                  <a:cubicBezTo>
                    <a:pt x="903684" y="2232"/>
                    <a:pt x="893686" y="12234"/>
                    <a:pt x="893686" y="24572"/>
                  </a:cubicBezTo>
                  <a:lnTo>
                    <a:pt x="893686" y="795424"/>
                  </a:lnTo>
                  <a:lnTo>
                    <a:pt x="46911" y="795424"/>
                  </a:lnTo>
                  <a:lnTo>
                    <a:pt x="46911" y="521300"/>
                  </a:lnTo>
                  <a:cubicBezTo>
                    <a:pt x="46911" y="508962"/>
                    <a:pt x="36909" y="498961"/>
                    <a:pt x="24572" y="498961"/>
                  </a:cubicBezTo>
                  <a:cubicBezTo>
                    <a:pt x="12234" y="498961"/>
                    <a:pt x="2232" y="508962"/>
                    <a:pt x="2232" y="521300"/>
                  </a:cubicBezTo>
                  <a:lnTo>
                    <a:pt x="2232" y="817763"/>
                  </a:lnTo>
                  <a:cubicBezTo>
                    <a:pt x="2232" y="830101"/>
                    <a:pt x="12234" y="840102"/>
                    <a:pt x="24572" y="840102"/>
                  </a:cubicBezTo>
                  <a:lnTo>
                    <a:pt x="916025" y="840102"/>
                  </a:lnTo>
                  <a:cubicBezTo>
                    <a:pt x="928366" y="840102"/>
                    <a:pt x="938364" y="830101"/>
                    <a:pt x="938364" y="817763"/>
                  </a:cubicBezTo>
                  <a:lnTo>
                    <a:pt x="938364" y="24572"/>
                  </a:lnTo>
                  <a:cubicBezTo>
                    <a:pt x="938364" y="12237"/>
                    <a:pt x="928363" y="2232"/>
                    <a:pt x="916025" y="22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327" name="PA-任意多边形: 形状 662"/>
            <p:cNvSpPr/>
            <p:nvPr>
              <p:custDataLst>
                <p:tags r:id="rId8"/>
              </p:custDataLst>
            </p:nvPr>
          </p:nvSpPr>
          <p:spPr>
            <a:xfrm>
              <a:off x="23048762" y="3522018"/>
              <a:ext cx="1145977" cy="1526977"/>
            </a:xfrm>
            <a:custGeom>
              <a:avLst/>
              <a:gdLst>
                <a:gd name="connsiteX0" fmla="*/ 1121905 w 1145976"/>
                <a:gd name="connsiteY0" fmla="*/ 141006 h 1526976"/>
                <a:gd name="connsiteX1" fmla="*/ 915156 w 1145976"/>
                <a:gd name="connsiteY1" fmla="*/ 141006 h 1526976"/>
                <a:gd name="connsiteX2" fmla="*/ 915156 w 1145976"/>
                <a:gd name="connsiteY2" fmla="*/ 108615 h 1526976"/>
                <a:gd name="connsiteX3" fmla="*/ 892817 w 1145976"/>
                <a:gd name="connsiteY3" fmla="*/ 86276 h 1526976"/>
                <a:gd name="connsiteX4" fmla="*/ 696775 w 1145976"/>
                <a:gd name="connsiteY4" fmla="*/ 86276 h 1526976"/>
                <a:gd name="connsiteX5" fmla="*/ 573238 w 1145976"/>
                <a:gd name="connsiteY5" fmla="*/ 2232 h 1526976"/>
                <a:gd name="connsiteX6" fmla="*/ 449705 w 1145976"/>
                <a:gd name="connsiteY6" fmla="*/ 86276 h 1526976"/>
                <a:gd name="connsiteX7" fmla="*/ 253663 w 1145976"/>
                <a:gd name="connsiteY7" fmla="*/ 86276 h 1526976"/>
                <a:gd name="connsiteX8" fmla="*/ 231324 w 1145976"/>
                <a:gd name="connsiteY8" fmla="*/ 108615 h 1526976"/>
                <a:gd name="connsiteX9" fmla="*/ 231324 w 1145976"/>
                <a:gd name="connsiteY9" fmla="*/ 141003 h 1526976"/>
                <a:gd name="connsiteX10" fmla="*/ 24572 w 1145976"/>
                <a:gd name="connsiteY10" fmla="*/ 141003 h 1526976"/>
                <a:gd name="connsiteX11" fmla="*/ 2232 w 1145976"/>
                <a:gd name="connsiteY11" fmla="*/ 163342 h 1526976"/>
                <a:gd name="connsiteX12" fmla="*/ 2232 w 1145976"/>
                <a:gd name="connsiteY12" fmla="*/ 1503893 h 1526976"/>
                <a:gd name="connsiteX13" fmla="*/ 24572 w 1145976"/>
                <a:gd name="connsiteY13" fmla="*/ 1526232 h 1526976"/>
                <a:gd name="connsiteX14" fmla="*/ 1121902 w 1145976"/>
                <a:gd name="connsiteY14" fmla="*/ 1526232 h 1526976"/>
                <a:gd name="connsiteX15" fmla="*/ 1144241 w 1145976"/>
                <a:gd name="connsiteY15" fmla="*/ 1503893 h 1526976"/>
                <a:gd name="connsiteX16" fmla="*/ 1144241 w 1145976"/>
                <a:gd name="connsiteY16" fmla="*/ 163342 h 1526976"/>
                <a:gd name="connsiteX17" fmla="*/ 1121905 w 1145976"/>
                <a:gd name="connsiteY17" fmla="*/ 141006 h 1526976"/>
                <a:gd name="connsiteX18" fmla="*/ 276002 w 1145976"/>
                <a:gd name="connsiteY18" fmla="*/ 130954 h 1526976"/>
                <a:gd name="connsiteX19" fmla="*/ 466008 w 1145976"/>
                <a:gd name="connsiteY19" fmla="*/ 130954 h 1526976"/>
                <a:gd name="connsiteX20" fmla="*/ 487704 w 1145976"/>
                <a:gd name="connsiteY20" fmla="*/ 113934 h 1526976"/>
                <a:gd name="connsiteX21" fmla="*/ 573238 w 1145976"/>
                <a:gd name="connsiteY21" fmla="*/ 46911 h 1526976"/>
                <a:gd name="connsiteX22" fmla="*/ 658773 w 1145976"/>
                <a:gd name="connsiteY22" fmla="*/ 113937 h 1526976"/>
                <a:gd name="connsiteX23" fmla="*/ 680469 w 1145976"/>
                <a:gd name="connsiteY23" fmla="*/ 130957 h 1526976"/>
                <a:gd name="connsiteX24" fmla="*/ 870478 w 1145976"/>
                <a:gd name="connsiteY24" fmla="*/ 130957 h 1526976"/>
                <a:gd name="connsiteX25" fmla="*/ 870478 w 1145976"/>
                <a:gd name="connsiteY25" fmla="*/ 271820 h 1526976"/>
                <a:gd name="connsiteX26" fmla="*/ 276002 w 1145976"/>
                <a:gd name="connsiteY26" fmla="*/ 271820 h 1526976"/>
                <a:gd name="connsiteX27" fmla="*/ 276002 w 1145976"/>
                <a:gd name="connsiteY27" fmla="*/ 130954 h 1526976"/>
                <a:gd name="connsiteX28" fmla="*/ 1099566 w 1145976"/>
                <a:gd name="connsiteY28" fmla="*/ 1481554 h 1526976"/>
                <a:gd name="connsiteX29" fmla="*/ 46911 w 1145976"/>
                <a:gd name="connsiteY29" fmla="*/ 1481554 h 1526976"/>
                <a:gd name="connsiteX30" fmla="*/ 46911 w 1145976"/>
                <a:gd name="connsiteY30" fmla="*/ 185681 h 1526976"/>
                <a:gd name="connsiteX31" fmla="*/ 231324 w 1145976"/>
                <a:gd name="connsiteY31" fmla="*/ 185681 h 1526976"/>
                <a:gd name="connsiteX32" fmla="*/ 231324 w 1145976"/>
                <a:gd name="connsiteY32" fmla="*/ 225469 h 1526976"/>
                <a:gd name="connsiteX33" fmla="*/ 127510 w 1145976"/>
                <a:gd name="connsiteY33" fmla="*/ 225469 h 1526976"/>
                <a:gd name="connsiteX34" fmla="*/ 105171 w 1145976"/>
                <a:gd name="connsiteY34" fmla="*/ 247808 h 1526976"/>
                <a:gd name="connsiteX35" fmla="*/ 105171 w 1145976"/>
                <a:gd name="connsiteY35" fmla="*/ 1040041 h 1526976"/>
                <a:gd name="connsiteX36" fmla="*/ 127510 w 1145976"/>
                <a:gd name="connsiteY36" fmla="*/ 1062380 h 1526976"/>
                <a:gd name="connsiteX37" fmla="*/ 149849 w 1145976"/>
                <a:gd name="connsiteY37" fmla="*/ 1040041 h 1526976"/>
                <a:gd name="connsiteX38" fmla="*/ 149849 w 1145976"/>
                <a:gd name="connsiteY38" fmla="*/ 270147 h 1526976"/>
                <a:gd name="connsiteX39" fmla="*/ 231324 w 1145976"/>
                <a:gd name="connsiteY39" fmla="*/ 270147 h 1526976"/>
                <a:gd name="connsiteX40" fmla="*/ 231324 w 1145976"/>
                <a:gd name="connsiteY40" fmla="*/ 294156 h 1526976"/>
                <a:gd name="connsiteX41" fmla="*/ 253663 w 1145976"/>
                <a:gd name="connsiteY41" fmla="*/ 316495 h 1526976"/>
                <a:gd name="connsiteX42" fmla="*/ 892814 w 1145976"/>
                <a:gd name="connsiteY42" fmla="*/ 316495 h 1526976"/>
                <a:gd name="connsiteX43" fmla="*/ 915153 w 1145976"/>
                <a:gd name="connsiteY43" fmla="*/ 294156 h 1526976"/>
                <a:gd name="connsiteX44" fmla="*/ 915153 w 1145976"/>
                <a:gd name="connsiteY44" fmla="*/ 270147 h 1526976"/>
                <a:gd name="connsiteX45" fmla="*/ 996625 w 1145976"/>
                <a:gd name="connsiteY45" fmla="*/ 270147 h 1526976"/>
                <a:gd name="connsiteX46" fmla="*/ 996625 w 1145976"/>
                <a:gd name="connsiteY46" fmla="*/ 543312 h 1526976"/>
                <a:gd name="connsiteX47" fmla="*/ 1018964 w 1145976"/>
                <a:gd name="connsiteY47" fmla="*/ 565651 h 1526976"/>
                <a:gd name="connsiteX48" fmla="*/ 1041303 w 1145976"/>
                <a:gd name="connsiteY48" fmla="*/ 543312 h 1526976"/>
                <a:gd name="connsiteX49" fmla="*/ 1041303 w 1145976"/>
                <a:gd name="connsiteY49" fmla="*/ 247808 h 1526976"/>
                <a:gd name="connsiteX50" fmla="*/ 1018964 w 1145976"/>
                <a:gd name="connsiteY50" fmla="*/ 225469 h 1526976"/>
                <a:gd name="connsiteX51" fmla="*/ 915153 w 1145976"/>
                <a:gd name="connsiteY51" fmla="*/ 225469 h 1526976"/>
                <a:gd name="connsiteX52" fmla="*/ 915153 w 1145976"/>
                <a:gd name="connsiteY52" fmla="*/ 185681 h 1526976"/>
                <a:gd name="connsiteX53" fmla="*/ 1099566 w 1145976"/>
                <a:gd name="connsiteY53" fmla="*/ 185681 h 1526976"/>
                <a:gd name="connsiteX54" fmla="*/ 1099566 w 1145976"/>
                <a:gd name="connsiteY54" fmla="*/ 1481554 h 152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45976" h="1526976">
                  <a:moveTo>
                    <a:pt x="1121905" y="141006"/>
                  </a:moveTo>
                  <a:lnTo>
                    <a:pt x="915156" y="141006"/>
                  </a:lnTo>
                  <a:lnTo>
                    <a:pt x="915156" y="108615"/>
                  </a:lnTo>
                  <a:cubicBezTo>
                    <a:pt x="915156" y="96277"/>
                    <a:pt x="905158" y="86276"/>
                    <a:pt x="892817" y="86276"/>
                  </a:cubicBezTo>
                  <a:lnTo>
                    <a:pt x="696775" y="86276"/>
                  </a:lnTo>
                  <a:cubicBezTo>
                    <a:pt x="677064" y="36016"/>
                    <a:pt x="628525" y="2232"/>
                    <a:pt x="573238" y="2232"/>
                  </a:cubicBezTo>
                  <a:cubicBezTo>
                    <a:pt x="517952" y="2232"/>
                    <a:pt x="469416" y="36016"/>
                    <a:pt x="449705" y="86276"/>
                  </a:cubicBezTo>
                  <a:lnTo>
                    <a:pt x="253663" y="86276"/>
                  </a:lnTo>
                  <a:cubicBezTo>
                    <a:pt x="241325" y="86276"/>
                    <a:pt x="231324" y="96277"/>
                    <a:pt x="231324" y="108615"/>
                  </a:cubicBezTo>
                  <a:lnTo>
                    <a:pt x="231324" y="141003"/>
                  </a:lnTo>
                  <a:lnTo>
                    <a:pt x="24572" y="141003"/>
                  </a:lnTo>
                  <a:cubicBezTo>
                    <a:pt x="12234" y="141003"/>
                    <a:pt x="2232" y="151004"/>
                    <a:pt x="2232" y="163342"/>
                  </a:cubicBezTo>
                  <a:lnTo>
                    <a:pt x="2232" y="1503893"/>
                  </a:lnTo>
                  <a:cubicBezTo>
                    <a:pt x="2232" y="1516231"/>
                    <a:pt x="12234" y="1526232"/>
                    <a:pt x="24572" y="1526232"/>
                  </a:cubicBezTo>
                  <a:lnTo>
                    <a:pt x="1121902" y="1526232"/>
                  </a:lnTo>
                  <a:cubicBezTo>
                    <a:pt x="1134243" y="1526232"/>
                    <a:pt x="1144241" y="1516231"/>
                    <a:pt x="1144241" y="1503893"/>
                  </a:cubicBezTo>
                  <a:lnTo>
                    <a:pt x="1144241" y="163342"/>
                  </a:lnTo>
                  <a:cubicBezTo>
                    <a:pt x="1144241" y="151007"/>
                    <a:pt x="1134243" y="141006"/>
                    <a:pt x="1121905" y="141006"/>
                  </a:cubicBezTo>
                  <a:close/>
                  <a:moveTo>
                    <a:pt x="276002" y="130954"/>
                  </a:moveTo>
                  <a:lnTo>
                    <a:pt x="466008" y="130954"/>
                  </a:lnTo>
                  <a:cubicBezTo>
                    <a:pt x="476295" y="130954"/>
                    <a:pt x="485251" y="123926"/>
                    <a:pt x="487704" y="113934"/>
                  </a:cubicBezTo>
                  <a:cubicBezTo>
                    <a:pt x="497381" y="74474"/>
                    <a:pt x="532555" y="46911"/>
                    <a:pt x="573238" y="46911"/>
                  </a:cubicBezTo>
                  <a:cubicBezTo>
                    <a:pt x="613922" y="46911"/>
                    <a:pt x="649096" y="74474"/>
                    <a:pt x="658773" y="113937"/>
                  </a:cubicBezTo>
                  <a:cubicBezTo>
                    <a:pt x="661223" y="123929"/>
                    <a:pt x="670182" y="130957"/>
                    <a:pt x="680469" y="130957"/>
                  </a:cubicBezTo>
                  <a:lnTo>
                    <a:pt x="870478" y="130957"/>
                  </a:lnTo>
                  <a:lnTo>
                    <a:pt x="870478" y="271820"/>
                  </a:lnTo>
                  <a:lnTo>
                    <a:pt x="276002" y="271820"/>
                  </a:lnTo>
                  <a:lnTo>
                    <a:pt x="276002" y="130954"/>
                  </a:lnTo>
                  <a:close/>
                  <a:moveTo>
                    <a:pt x="1099566" y="1481554"/>
                  </a:moveTo>
                  <a:lnTo>
                    <a:pt x="46911" y="1481554"/>
                  </a:lnTo>
                  <a:lnTo>
                    <a:pt x="46911" y="185681"/>
                  </a:lnTo>
                  <a:lnTo>
                    <a:pt x="231324" y="185681"/>
                  </a:lnTo>
                  <a:lnTo>
                    <a:pt x="231324" y="225469"/>
                  </a:lnTo>
                  <a:lnTo>
                    <a:pt x="127510" y="225469"/>
                  </a:lnTo>
                  <a:cubicBezTo>
                    <a:pt x="115172" y="225469"/>
                    <a:pt x="105171" y="235470"/>
                    <a:pt x="105171" y="247808"/>
                  </a:cubicBezTo>
                  <a:lnTo>
                    <a:pt x="105171" y="1040041"/>
                  </a:lnTo>
                  <a:cubicBezTo>
                    <a:pt x="105171" y="1052379"/>
                    <a:pt x="115172" y="1062380"/>
                    <a:pt x="127510" y="1062380"/>
                  </a:cubicBezTo>
                  <a:cubicBezTo>
                    <a:pt x="139848" y="1062380"/>
                    <a:pt x="149849" y="1052379"/>
                    <a:pt x="149849" y="1040041"/>
                  </a:cubicBezTo>
                  <a:lnTo>
                    <a:pt x="149849" y="270147"/>
                  </a:lnTo>
                  <a:lnTo>
                    <a:pt x="231324" y="270147"/>
                  </a:lnTo>
                  <a:lnTo>
                    <a:pt x="231324" y="294156"/>
                  </a:lnTo>
                  <a:cubicBezTo>
                    <a:pt x="231324" y="306494"/>
                    <a:pt x="241325" y="316495"/>
                    <a:pt x="253663" y="316495"/>
                  </a:cubicBezTo>
                  <a:lnTo>
                    <a:pt x="892814" y="316495"/>
                  </a:lnTo>
                  <a:cubicBezTo>
                    <a:pt x="905155" y="316495"/>
                    <a:pt x="915153" y="306494"/>
                    <a:pt x="915153" y="294156"/>
                  </a:cubicBezTo>
                  <a:lnTo>
                    <a:pt x="915153" y="270147"/>
                  </a:lnTo>
                  <a:lnTo>
                    <a:pt x="996625" y="270147"/>
                  </a:lnTo>
                  <a:lnTo>
                    <a:pt x="996625" y="543312"/>
                  </a:lnTo>
                  <a:cubicBezTo>
                    <a:pt x="996625" y="555650"/>
                    <a:pt x="1006623" y="565651"/>
                    <a:pt x="1018964" y="565651"/>
                  </a:cubicBezTo>
                  <a:cubicBezTo>
                    <a:pt x="1031304" y="565651"/>
                    <a:pt x="1041303" y="555650"/>
                    <a:pt x="1041303" y="543312"/>
                  </a:cubicBezTo>
                  <a:lnTo>
                    <a:pt x="1041303" y="247808"/>
                  </a:lnTo>
                  <a:cubicBezTo>
                    <a:pt x="1041303" y="235470"/>
                    <a:pt x="1031304" y="225469"/>
                    <a:pt x="1018964" y="225469"/>
                  </a:cubicBezTo>
                  <a:lnTo>
                    <a:pt x="915153" y="225469"/>
                  </a:lnTo>
                  <a:lnTo>
                    <a:pt x="915153" y="185681"/>
                  </a:lnTo>
                  <a:lnTo>
                    <a:pt x="1099566" y="185681"/>
                  </a:lnTo>
                  <a:lnTo>
                    <a:pt x="1099566" y="14815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8" name="PA-任意多边形: 形状 663"/>
            <p:cNvSpPr/>
            <p:nvPr>
              <p:custDataLst>
                <p:tags r:id="rId9"/>
              </p:custDataLst>
            </p:nvPr>
          </p:nvSpPr>
          <p:spPr>
            <a:xfrm>
              <a:off x="23277859" y="3919820"/>
              <a:ext cx="687586" cy="636984"/>
            </a:xfrm>
            <a:custGeom>
              <a:avLst/>
              <a:gdLst>
                <a:gd name="connsiteX0" fmla="*/ 526721 w 687585"/>
                <a:gd name="connsiteY0" fmla="*/ 65234 h 636984"/>
                <a:gd name="connsiteX1" fmla="*/ 495681 w 687585"/>
                <a:gd name="connsiteY1" fmla="*/ 71116 h 636984"/>
                <a:gd name="connsiteX2" fmla="*/ 501566 w 687585"/>
                <a:gd name="connsiteY2" fmla="*/ 102156 h 636984"/>
                <a:gd name="connsiteX3" fmla="*/ 640607 w 687585"/>
                <a:gd name="connsiteY3" fmla="*/ 344156 h 636984"/>
                <a:gd name="connsiteX4" fmla="*/ 390465 w 687585"/>
                <a:gd name="connsiteY4" fmla="*/ 344046 h 636984"/>
                <a:gd name="connsiteX5" fmla="*/ 331791 w 687585"/>
                <a:gd name="connsiteY5" fmla="*/ 344019 h 636984"/>
                <a:gd name="connsiteX6" fmla="*/ 184487 w 687585"/>
                <a:gd name="connsiteY6" fmla="*/ 112856 h 636984"/>
                <a:gd name="connsiteX7" fmla="*/ 179258 w 687585"/>
                <a:gd name="connsiteY7" fmla="*/ 104647 h 636984"/>
                <a:gd name="connsiteX8" fmla="*/ 167720 w 687585"/>
                <a:gd name="connsiteY8" fmla="*/ 86544 h 636984"/>
                <a:gd name="connsiteX9" fmla="*/ 321939 w 687585"/>
                <a:gd name="connsiteY9" fmla="*/ 46905 h 636984"/>
                <a:gd name="connsiteX10" fmla="*/ 436370 w 687585"/>
                <a:gd name="connsiteY10" fmla="*/ 68006 h 636984"/>
                <a:gd name="connsiteX11" fmla="*/ 465228 w 687585"/>
                <a:gd name="connsiteY11" fmla="*/ 55156 h 636984"/>
                <a:gd name="connsiteX12" fmla="*/ 452378 w 687585"/>
                <a:gd name="connsiteY12" fmla="*/ 26298 h 636984"/>
                <a:gd name="connsiteX13" fmla="*/ 321936 w 687585"/>
                <a:gd name="connsiteY13" fmla="*/ 2232 h 636984"/>
                <a:gd name="connsiteX14" fmla="*/ 124408 w 687585"/>
                <a:gd name="connsiteY14" fmla="*/ 60436 h 636984"/>
                <a:gd name="connsiteX15" fmla="*/ 117705 w 687585"/>
                <a:gd name="connsiteY15" fmla="*/ 91199 h 636984"/>
                <a:gd name="connsiteX16" fmla="*/ 130085 w 687585"/>
                <a:gd name="connsiteY16" fmla="*/ 110627 h 636984"/>
                <a:gd name="connsiteX17" fmla="*/ 2232 w 687585"/>
                <a:gd name="connsiteY17" fmla="*/ 366358 h 636984"/>
                <a:gd name="connsiteX18" fmla="*/ 126245 w 687585"/>
                <a:gd name="connsiteY18" fmla="*/ 619173 h 636984"/>
                <a:gd name="connsiteX19" fmla="*/ 139931 w 687585"/>
                <a:gd name="connsiteY19" fmla="*/ 623855 h 636984"/>
                <a:gd name="connsiteX20" fmla="*/ 142818 w 687585"/>
                <a:gd name="connsiteY20" fmla="*/ 623667 h 636984"/>
                <a:gd name="connsiteX21" fmla="*/ 157683 w 687585"/>
                <a:gd name="connsiteY21" fmla="*/ 615074 h 636984"/>
                <a:gd name="connsiteX22" fmla="*/ 174885 w 687585"/>
                <a:gd name="connsiteY22" fmla="*/ 592550 h 636984"/>
                <a:gd name="connsiteX23" fmla="*/ 321933 w 687585"/>
                <a:gd name="connsiteY23" fmla="*/ 636112 h 636984"/>
                <a:gd name="connsiteX24" fmla="*/ 590746 w 687585"/>
                <a:gd name="connsiteY24" fmla="*/ 388816 h 636984"/>
                <a:gd name="connsiteX25" fmla="*/ 663711 w 687585"/>
                <a:gd name="connsiteY25" fmla="*/ 388849 h 636984"/>
                <a:gd name="connsiteX26" fmla="*/ 663720 w 687585"/>
                <a:gd name="connsiteY26" fmla="*/ 388849 h 636984"/>
                <a:gd name="connsiteX27" fmla="*/ 679511 w 687585"/>
                <a:gd name="connsiteY27" fmla="*/ 382235 h 636984"/>
                <a:gd name="connsiteX28" fmla="*/ 686056 w 687585"/>
                <a:gd name="connsiteY28" fmla="*/ 366361 h 636984"/>
                <a:gd name="connsiteX29" fmla="*/ 526721 w 687585"/>
                <a:gd name="connsiteY29" fmla="*/ 65234 h 636984"/>
                <a:gd name="connsiteX30" fmla="*/ 152492 w 687585"/>
                <a:gd name="connsiteY30" fmla="*/ 548262 h 636984"/>
                <a:gd name="connsiteX31" fmla="*/ 152480 w 687585"/>
                <a:gd name="connsiteY31" fmla="*/ 548277 h 636984"/>
                <a:gd name="connsiteX32" fmla="*/ 136374 w 687585"/>
                <a:gd name="connsiteY32" fmla="*/ 569366 h 636984"/>
                <a:gd name="connsiteX33" fmla="*/ 46902 w 687585"/>
                <a:gd name="connsiteY33" fmla="*/ 366355 h 636984"/>
                <a:gd name="connsiteX34" fmla="*/ 154156 w 687585"/>
                <a:gd name="connsiteY34" fmla="*/ 148408 h 636984"/>
                <a:gd name="connsiteX35" fmla="*/ 292301 w 687585"/>
                <a:gd name="connsiteY35" fmla="*/ 365200 h 636984"/>
                <a:gd name="connsiteX36" fmla="*/ 152492 w 687585"/>
                <a:gd name="connsiteY36" fmla="*/ 548262 h 636984"/>
                <a:gd name="connsiteX37" fmla="*/ 321933 w 687585"/>
                <a:gd name="connsiteY37" fmla="*/ 591437 h 636984"/>
                <a:gd name="connsiteX38" fmla="*/ 202094 w 687585"/>
                <a:gd name="connsiteY38" fmla="*/ 556927 h 636984"/>
                <a:gd name="connsiteX39" fmla="*/ 330574 w 687585"/>
                <a:gd name="connsiteY39" fmla="*/ 388700 h 636984"/>
                <a:gd name="connsiteX40" fmla="*/ 391665 w 687585"/>
                <a:gd name="connsiteY40" fmla="*/ 388727 h 636984"/>
                <a:gd name="connsiteX41" fmla="*/ 545899 w 687585"/>
                <a:gd name="connsiteY41" fmla="*/ 388796 h 636984"/>
                <a:gd name="connsiteX42" fmla="*/ 321933 w 687585"/>
                <a:gd name="connsiteY42" fmla="*/ 591437 h 63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87585" h="636984">
                  <a:moveTo>
                    <a:pt x="526721" y="65234"/>
                  </a:moveTo>
                  <a:cubicBezTo>
                    <a:pt x="516529" y="58290"/>
                    <a:pt x="502631" y="60924"/>
                    <a:pt x="495681" y="71116"/>
                  </a:cubicBezTo>
                  <a:cubicBezTo>
                    <a:pt x="488737" y="81311"/>
                    <a:pt x="491368" y="95208"/>
                    <a:pt x="501566" y="102156"/>
                  </a:cubicBezTo>
                  <a:cubicBezTo>
                    <a:pt x="582924" y="157588"/>
                    <a:pt x="633814" y="246802"/>
                    <a:pt x="640607" y="344156"/>
                  </a:cubicBezTo>
                  <a:lnTo>
                    <a:pt x="390465" y="344046"/>
                  </a:lnTo>
                  <a:lnTo>
                    <a:pt x="331791" y="344019"/>
                  </a:lnTo>
                  <a:lnTo>
                    <a:pt x="184487" y="112856"/>
                  </a:lnTo>
                  <a:lnTo>
                    <a:pt x="179258" y="104647"/>
                  </a:lnTo>
                  <a:lnTo>
                    <a:pt x="167720" y="86544"/>
                  </a:lnTo>
                  <a:cubicBezTo>
                    <a:pt x="214777" y="60549"/>
                    <a:pt x="267653" y="46905"/>
                    <a:pt x="321939" y="46905"/>
                  </a:cubicBezTo>
                  <a:cubicBezTo>
                    <a:pt x="361393" y="46905"/>
                    <a:pt x="399892" y="54004"/>
                    <a:pt x="436370" y="68006"/>
                  </a:cubicBezTo>
                  <a:cubicBezTo>
                    <a:pt x="447889" y="72426"/>
                    <a:pt x="460811" y="66675"/>
                    <a:pt x="465228" y="55156"/>
                  </a:cubicBezTo>
                  <a:cubicBezTo>
                    <a:pt x="469648" y="43636"/>
                    <a:pt x="463897" y="30718"/>
                    <a:pt x="452378" y="26298"/>
                  </a:cubicBezTo>
                  <a:cubicBezTo>
                    <a:pt x="410769" y="10326"/>
                    <a:pt x="366882" y="2232"/>
                    <a:pt x="321936" y="2232"/>
                  </a:cubicBezTo>
                  <a:cubicBezTo>
                    <a:pt x="251567" y="2232"/>
                    <a:pt x="183261" y="22357"/>
                    <a:pt x="124408" y="60436"/>
                  </a:cubicBezTo>
                  <a:cubicBezTo>
                    <a:pt x="114101" y="67104"/>
                    <a:pt x="111106" y="80843"/>
                    <a:pt x="117705" y="91199"/>
                  </a:cubicBezTo>
                  <a:lnTo>
                    <a:pt x="130085" y="110627"/>
                  </a:lnTo>
                  <a:cubicBezTo>
                    <a:pt x="49646" y="170935"/>
                    <a:pt x="2232" y="264962"/>
                    <a:pt x="2232" y="366358"/>
                  </a:cubicBezTo>
                  <a:cubicBezTo>
                    <a:pt x="2226" y="465936"/>
                    <a:pt x="47432" y="558082"/>
                    <a:pt x="126245" y="619173"/>
                  </a:cubicBezTo>
                  <a:cubicBezTo>
                    <a:pt x="130183" y="622227"/>
                    <a:pt x="135002" y="623855"/>
                    <a:pt x="139931" y="623855"/>
                  </a:cubicBezTo>
                  <a:cubicBezTo>
                    <a:pt x="140890" y="623855"/>
                    <a:pt x="141854" y="623792"/>
                    <a:pt x="142818" y="623667"/>
                  </a:cubicBezTo>
                  <a:cubicBezTo>
                    <a:pt x="148718" y="622899"/>
                    <a:pt x="154070" y="619807"/>
                    <a:pt x="157683" y="615074"/>
                  </a:cubicBezTo>
                  <a:lnTo>
                    <a:pt x="174885" y="592550"/>
                  </a:lnTo>
                  <a:cubicBezTo>
                    <a:pt x="218605" y="621116"/>
                    <a:pt x="269001" y="636112"/>
                    <a:pt x="321933" y="636112"/>
                  </a:cubicBezTo>
                  <a:cubicBezTo>
                    <a:pt x="463088" y="636112"/>
                    <a:pt x="579293" y="527081"/>
                    <a:pt x="590746" y="388816"/>
                  </a:cubicBezTo>
                  <a:lnTo>
                    <a:pt x="663711" y="388849"/>
                  </a:lnTo>
                  <a:cubicBezTo>
                    <a:pt x="663714" y="388849"/>
                    <a:pt x="663717" y="388849"/>
                    <a:pt x="663720" y="388849"/>
                  </a:cubicBezTo>
                  <a:cubicBezTo>
                    <a:pt x="669640" y="388849"/>
                    <a:pt x="675323" y="386420"/>
                    <a:pt x="679511" y="382235"/>
                  </a:cubicBezTo>
                  <a:cubicBezTo>
                    <a:pt x="683702" y="378044"/>
                    <a:pt x="686056" y="372288"/>
                    <a:pt x="686056" y="366361"/>
                  </a:cubicBezTo>
                  <a:cubicBezTo>
                    <a:pt x="686059" y="245781"/>
                    <a:pt x="626495" y="133213"/>
                    <a:pt x="526721" y="65234"/>
                  </a:cubicBezTo>
                  <a:close/>
                  <a:moveTo>
                    <a:pt x="152492" y="548262"/>
                  </a:moveTo>
                  <a:cubicBezTo>
                    <a:pt x="152489" y="548268"/>
                    <a:pt x="152486" y="548274"/>
                    <a:pt x="152480" y="548277"/>
                  </a:cubicBezTo>
                  <a:lnTo>
                    <a:pt x="136374" y="569366"/>
                  </a:lnTo>
                  <a:cubicBezTo>
                    <a:pt x="79245" y="517285"/>
                    <a:pt x="46902" y="444478"/>
                    <a:pt x="46902" y="366355"/>
                  </a:cubicBezTo>
                  <a:cubicBezTo>
                    <a:pt x="46902" y="280285"/>
                    <a:pt x="86609" y="200370"/>
                    <a:pt x="154156" y="148408"/>
                  </a:cubicBezTo>
                  <a:lnTo>
                    <a:pt x="292301" y="365200"/>
                  </a:lnTo>
                  <a:lnTo>
                    <a:pt x="152492" y="548262"/>
                  </a:lnTo>
                  <a:close/>
                  <a:moveTo>
                    <a:pt x="321933" y="591437"/>
                  </a:moveTo>
                  <a:cubicBezTo>
                    <a:pt x="278907" y="591437"/>
                    <a:pt x="237899" y="579569"/>
                    <a:pt x="202094" y="556927"/>
                  </a:cubicBezTo>
                  <a:lnTo>
                    <a:pt x="330574" y="388700"/>
                  </a:lnTo>
                  <a:lnTo>
                    <a:pt x="391665" y="388727"/>
                  </a:lnTo>
                  <a:lnTo>
                    <a:pt x="545899" y="388796"/>
                  </a:lnTo>
                  <a:cubicBezTo>
                    <a:pt x="534606" y="502408"/>
                    <a:pt x="438454" y="591437"/>
                    <a:pt x="321933" y="5914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9" name="PA-任意多边形: 形状 664"/>
            <p:cNvSpPr/>
            <p:nvPr>
              <p:custDataLst>
                <p:tags r:id="rId10"/>
              </p:custDataLst>
            </p:nvPr>
          </p:nvSpPr>
          <p:spPr>
            <a:xfrm>
              <a:off x="23317349" y="4654704"/>
              <a:ext cx="613172" cy="47625"/>
            </a:xfrm>
            <a:custGeom>
              <a:avLst/>
              <a:gdLst>
                <a:gd name="connsiteX0" fmla="*/ 590023 w 613171"/>
                <a:gd name="connsiteY0" fmla="*/ 2232 h 47625"/>
                <a:gd name="connsiteX1" fmla="*/ 24572 w 613171"/>
                <a:gd name="connsiteY1" fmla="*/ 2232 h 47625"/>
                <a:gd name="connsiteX2" fmla="*/ 2232 w 613171"/>
                <a:gd name="connsiteY2" fmla="*/ 24572 h 47625"/>
                <a:gd name="connsiteX3" fmla="*/ 24572 w 613171"/>
                <a:gd name="connsiteY3" fmla="*/ 46911 h 47625"/>
                <a:gd name="connsiteX4" fmla="*/ 590020 w 613171"/>
                <a:gd name="connsiteY4" fmla="*/ 46911 h 47625"/>
                <a:gd name="connsiteX5" fmla="*/ 612359 w 613171"/>
                <a:gd name="connsiteY5" fmla="*/ 24572 h 47625"/>
                <a:gd name="connsiteX6" fmla="*/ 590023 w 613171"/>
                <a:gd name="connsiteY6" fmla="*/ 223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3171" h="47625">
                  <a:moveTo>
                    <a:pt x="590023" y="2232"/>
                  </a:moveTo>
                  <a:lnTo>
                    <a:pt x="24572" y="2232"/>
                  </a:lnTo>
                  <a:cubicBezTo>
                    <a:pt x="12234" y="2232"/>
                    <a:pt x="2232" y="12234"/>
                    <a:pt x="2232" y="24572"/>
                  </a:cubicBezTo>
                  <a:cubicBezTo>
                    <a:pt x="2232" y="36909"/>
                    <a:pt x="12234" y="46911"/>
                    <a:pt x="24572" y="46911"/>
                  </a:cubicBezTo>
                  <a:lnTo>
                    <a:pt x="590020" y="46911"/>
                  </a:lnTo>
                  <a:cubicBezTo>
                    <a:pt x="602361" y="46911"/>
                    <a:pt x="612359" y="36909"/>
                    <a:pt x="612359" y="24572"/>
                  </a:cubicBezTo>
                  <a:cubicBezTo>
                    <a:pt x="612359" y="12234"/>
                    <a:pt x="602361" y="2232"/>
                    <a:pt x="590023" y="22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0" name="PA-任意多边形: 形状 665"/>
            <p:cNvSpPr/>
            <p:nvPr>
              <p:custDataLst>
                <p:tags r:id="rId11"/>
              </p:custDataLst>
            </p:nvPr>
          </p:nvSpPr>
          <p:spPr>
            <a:xfrm>
              <a:off x="23317349" y="4761372"/>
              <a:ext cx="437555" cy="47625"/>
            </a:xfrm>
            <a:custGeom>
              <a:avLst/>
              <a:gdLst>
                <a:gd name="connsiteX0" fmla="*/ 414436 w 437554"/>
                <a:gd name="connsiteY0" fmla="*/ 2232 h 47625"/>
                <a:gd name="connsiteX1" fmla="*/ 24572 w 437554"/>
                <a:gd name="connsiteY1" fmla="*/ 2232 h 47625"/>
                <a:gd name="connsiteX2" fmla="*/ 2232 w 437554"/>
                <a:gd name="connsiteY2" fmla="*/ 24572 h 47625"/>
                <a:gd name="connsiteX3" fmla="*/ 24572 w 437554"/>
                <a:gd name="connsiteY3" fmla="*/ 46911 h 47625"/>
                <a:gd name="connsiteX4" fmla="*/ 414436 w 437554"/>
                <a:gd name="connsiteY4" fmla="*/ 46911 h 47625"/>
                <a:gd name="connsiteX5" fmla="*/ 436775 w 437554"/>
                <a:gd name="connsiteY5" fmla="*/ 24572 h 47625"/>
                <a:gd name="connsiteX6" fmla="*/ 414436 w 437554"/>
                <a:gd name="connsiteY6" fmla="*/ 223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554" h="47625">
                  <a:moveTo>
                    <a:pt x="414436" y="2232"/>
                  </a:moveTo>
                  <a:lnTo>
                    <a:pt x="24572" y="2232"/>
                  </a:lnTo>
                  <a:cubicBezTo>
                    <a:pt x="12234" y="2232"/>
                    <a:pt x="2232" y="12234"/>
                    <a:pt x="2232" y="24572"/>
                  </a:cubicBezTo>
                  <a:cubicBezTo>
                    <a:pt x="2232" y="36909"/>
                    <a:pt x="12234" y="46911"/>
                    <a:pt x="24572" y="46911"/>
                  </a:cubicBezTo>
                  <a:lnTo>
                    <a:pt x="414436" y="46911"/>
                  </a:lnTo>
                  <a:cubicBezTo>
                    <a:pt x="426777" y="46911"/>
                    <a:pt x="436775" y="36909"/>
                    <a:pt x="436775" y="24572"/>
                  </a:cubicBezTo>
                  <a:cubicBezTo>
                    <a:pt x="436775" y="12234"/>
                    <a:pt x="426777" y="2232"/>
                    <a:pt x="414436" y="22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52" name="icon_2"/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983144" y="1701165"/>
            <a:ext cx="354001" cy="355600"/>
            <a:chOff x="16764618" y="5236514"/>
            <a:chExt cx="1521023" cy="1526977"/>
          </a:xfrm>
          <a:solidFill>
            <a:srgbClr val="00633D"/>
          </a:solidFill>
        </p:grpSpPr>
        <p:sp>
          <p:nvSpPr>
            <p:cNvPr id="253" name="PA-任意多边形 2412"/>
            <p:cNvSpPr/>
            <p:nvPr>
              <p:custDataLst>
                <p:tags r:id="rId13"/>
              </p:custDataLst>
            </p:nvPr>
          </p:nvSpPr>
          <p:spPr>
            <a:xfrm>
              <a:off x="16764618" y="5236514"/>
              <a:ext cx="1521023" cy="1526977"/>
            </a:xfrm>
            <a:custGeom>
              <a:avLst/>
              <a:gdLst>
                <a:gd name="connsiteX0" fmla="*/ 31577 w 1521023"/>
                <a:gd name="connsiteY0" fmla="*/ 1490115 h 1526976"/>
                <a:gd name="connsiteX1" fmla="*/ 116144 w 1521023"/>
                <a:gd name="connsiteY1" fmla="*/ 1520598 h 1526976"/>
                <a:gd name="connsiteX2" fmla="*/ 530573 w 1521023"/>
                <a:gd name="connsiteY2" fmla="*/ 1327253 h 1526976"/>
                <a:gd name="connsiteX3" fmla="*/ 967333 w 1521023"/>
                <a:gd name="connsiteY3" fmla="*/ 1339090 h 1526976"/>
                <a:gd name="connsiteX4" fmla="*/ 967333 w 1521023"/>
                <a:gd name="connsiteY4" fmla="*/ 1399220 h 1526976"/>
                <a:gd name="connsiteX5" fmla="*/ 1094349 w 1521023"/>
                <a:gd name="connsiteY5" fmla="*/ 1526236 h 1526976"/>
                <a:gd name="connsiteX6" fmla="*/ 1221365 w 1521023"/>
                <a:gd name="connsiteY6" fmla="*/ 1399220 h 1526976"/>
                <a:gd name="connsiteX7" fmla="*/ 1221365 w 1521023"/>
                <a:gd name="connsiteY7" fmla="*/ 1167387 h 1526976"/>
                <a:gd name="connsiteX8" fmla="*/ 1327221 w 1521023"/>
                <a:gd name="connsiteY8" fmla="*/ 530626 h 1526976"/>
                <a:gd name="connsiteX9" fmla="*/ 1490083 w 1521023"/>
                <a:gd name="connsiteY9" fmla="*/ 31603 h 1526976"/>
                <a:gd name="connsiteX10" fmla="*/ 994438 w 1521023"/>
                <a:gd name="connsiteY10" fmla="*/ 199772 h 1526976"/>
                <a:gd name="connsiteX11" fmla="*/ 199770 w 1521023"/>
                <a:gd name="connsiteY11" fmla="*/ 533165 h 1526976"/>
                <a:gd name="connsiteX12" fmla="*/ 199797 w 1521023"/>
                <a:gd name="connsiteY12" fmla="*/ 994491 h 1526976"/>
                <a:gd name="connsiteX13" fmla="*/ 31577 w 1521023"/>
                <a:gd name="connsiteY13" fmla="*/ 1490115 h 1526976"/>
                <a:gd name="connsiteX14" fmla="*/ 1170561 w 1521023"/>
                <a:gd name="connsiteY14" fmla="*/ 1399223 h 1526976"/>
                <a:gd name="connsiteX15" fmla="*/ 1094352 w 1521023"/>
                <a:gd name="connsiteY15" fmla="*/ 1475432 h 1526976"/>
                <a:gd name="connsiteX16" fmla="*/ 1018143 w 1521023"/>
                <a:gd name="connsiteY16" fmla="*/ 1399223 h 1526976"/>
                <a:gd name="connsiteX17" fmla="*/ 1018143 w 1521023"/>
                <a:gd name="connsiteY17" fmla="*/ 984969 h 1526976"/>
                <a:gd name="connsiteX18" fmla="*/ 1170564 w 1521023"/>
                <a:gd name="connsiteY18" fmla="*/ 927810 h 1526976"/>
                <a:gd name="connsiteX19" fmla="*/ 1170564 w 1521023"/>
                <a:gd name="connsiteY19" fmla="*/ 1399223 h 1526976"/>
                <a:gd name="connsiteX20" fmla="*/ 1170561 w 1521023"/>
                <a:gd name="connsiteY20" fmla="*/ 873550 h 1526976"/>
                <a:gd name="connsiteX21" fmla="*/ 1018140 w 1521023"/>
                <a:gd name="connsiteY21" fmla="*/ 930709 h 1526976"/>
                <a:gd name="connsiteX22" fmla="*/ 1018140 w 1521023"/>
                <a:gd name="connsiteY22" fmla="*/ 814945 h 1526976"/>
                <a:gd name="connsiteX23" fmla="*/ 1170561 w 1521023"/>
                <a:gd name="connsiteY23" fmla="*/ 814945 h 1526976"/>
                <a:gd name="connsiteX24" fmla="*/ 1170561 w 1521023"/>
                <a:gd name="connsiteY24" fmla="*/ 873550 h 1526976"/>
                <a:gd name="connsiteX25" fmla="*/ 967333 w 1521023"/>
                <a:gd name="connsiteY25" fmla="*/ 764138 h 1526976"/>
                <a:gd name="connsiteX26" fmla="*/ 967333 w 1521023"/>
                <a:gd name="connsiteY26" fmla="*/ 713331 h 1526976"/>
                <a:gd name="connsiteX27" fmla="*/ 1221368 w 1521023"/>
                <a:gd name="connsiteY27" fmla="*/ 713331 h 1526976"/>
                <a:gd name="connsiteX28" fmla="*/ 1221368 w 1521023"/>
                <a:gd name="connsiteY28" fmla="*/ 764138 h 1526976"/>
                <a:gd name="connsiteX29" fmla="*/ 967333 w 1521023"/>
                <a:gd name="connsiteY29" fmla="*/ 764138 h 1526976"/>
                <a:gd name="connsiteX30" fmla="*/ 1454165 w 1521023"/>
                <a:gd name="connsiteY30" fmla="*/ 67527 h 1526976"/>
                <a:gd name="connsiteX31" fmla="*/ 1302102 w 1521023"/>
                <a:gd name="connsiteY31" fmla="*/ 477691 h 1526976"/>
                <a:gd name="connsiteX32" fmla="*/ 1046849 w 1521023"/>
                <a:gd name="connsiteY32" fmla="*/ 224243 h 1526976"/>
                <a:gd name="connsiteX33" fmla="*/ 1454165 w 1521023"/>
                <a:gd name="connsiteY33" fmla="*/ 67527 h 1526976"/>
                <a:gd name="connsiteX34" fmla="*/ 1000358 w 1521023"/>
                <a:gd name="connsiteY34" fmla="*/ 257824 h 1526976"/>
                <a:gd name="connsiteX35" fmla="*/ 1270982 w 1521023"/>
                <a:gd name="connsiteY35" fmla="*/ 998688 h 1526976"/>
                <a:gd name="connsiteX36" fmla="*/ 1221368 w 1521023"/>
                <a:gd name="connsiteY36" fmla="*/ 1084526 h 1526976"/>
                <a:gd name="connsiteX37" fmla="*/ 1221368 w 1521023"/>
                <a:gd name="connsiteY37" fmla="*/ 814945 h 1526976"/>
                <a:gd name="connsiteX38" fmla="*/ 1246770 w 1521023"/>
                <a:gd name="connsiteY38" fmla="*/ 814945 h 1526976"/>
                <a:gd name="connsiteX39" fmla="*/ 1272172 w 1521023"/>
                <a:gd name="connsiteY39" fmla="*/ 789543 h 1526976"/>
                <a:gd name="connsiteX40" fmla="*/ 1272172 w 1521023"/>
                <a:gd name="connsiteY40" fmla="*/ 687929 h 1526976"/>
                <a:gd name="connsiteX41" fmla="*/ 1246770 w 1521023"/>
                <a:gd name="connsiteY41" fmla="*/ 662527 h 1526976"/>
                <a:gd name="connsiteX42" fmla="*/ 941932 w 1521023"/>
                <a:gd name="connsiteY42" fmla="*/ 662527 h 1526976"/>
                <a:gd name="connsiteX43" fmla="*/ 916529 w 1521023"/>
                <a:gd name="connsiteY43" fmla="*/ 687929 h 1526976"/>
                <a:gd name="connsiteX44" fmla="*/ 916529 w 1521023"/>
                <a:gd name="connsiteY44" fmla="*/ 789543 h 1526976"/>
                <a:gd name="connsiteX45" fmla="*/ 941932 w 1521023"/>
                <a:gd name="connsiteY45" fmla="*/ 814945 h 1526976"/>
                <a:gd name="connsiteX46" fmla="*/ 967333 w 1521023"/>
                <a:gd name="connsiteY46" fmla="*/ 814945 h 1526976"/>
                <a:gd name="connsiteX47" fmla="*/ 967333 w 1521023"/>
                <a:gd name="connsiteY47" fmla="*/ 1284271 h 1526976"/>
                <a:gd name="connsiteX48" fmla="*/ 257816 w 1521023"/>
                <a:gd name="connsiteY48" fmla="*/ 1000387 h 1526976"/>
                <a:gd name="connsiteX49" fmla="*/ 482889 w 1521023"/>
                <a:gd name="connsiteY49" fmla="*/ 730654 h 1526976"/>
                <a:gd name="connsiteX50" fmla="*/ 730673 w 1521023"/>
                <a:gd name="connsiteY50" fmla="*/ 690289 h 1526976"/>
                <a:gd name="connsiteX51" fmla="*/ 730673 w 1521023"/>
                <a:gd name="connsiteY51" fmla="*/ 482870 h 1526976"/>
                <a:gd name="connsiteX52" fmla="*/ 1000358 w 1521023"/>
                <a:gd name="connsiteY52" fmla="*/ 257824 h 1526976"/>
                <a:gd name="connsiteX53" fmla="*/ 568322 w 1521023"/>
                <a:gd name="connsiteY53" fmla="*/ 568354 h 1526976"/>
                <a:gd name="connsiteX54" fmla="*/ 481493 w 1521023"/>
                <a:gd name="connsiteY54" fmla="*/ 657901 h 1526976"/>
                <a:gd name="connsiteX55" fmla="*/ 514417 w 1521023"/>
                <a:gd name="connsiteY55" fmla="*/ 481525 h 1526976"/>
                <a:gd name="connsiteX56" fmla="*/ 657845 w 1521023"/>
                <a:gd name="connsiteY56" fmla="*/ 481525 h 1526976"/>
                <a:gd name="connsiteX57" fmla="*/ 568322 w 1521023"/>
                <a:gd name="connsiteY57" fmla="*/ 568354 h 1526976"/>
                <a:gd name="connsiteX58" fmla="*/ 692978 w 1521023"/>
                <a:gd name="connsiteY58" fmla="*/ 518029 h 1526976"/>
                <a:gd name="connsiteX59" fmla="*/ 713302 w 1521023"/>
                <a:gd name="connsiteY59" fmla="*/ 586315 h 1526976"/>
                <a:gd name="connsiteX60" fmla="*/ 586286 w 1521023"/>
                <a:gd name="connsiteY60" fmla="*/ 713331 h 1526976"/>
                <a:gd name="connsiteX61" fmla="*/ 518000 w 1521023"/>
                <a:gd name="connsiteY61" fmla="*/ 693007 h 1526976"/>
                <a:gd name="connsiteX62" fmla="*/ 604246 w 1521023"/>
                <a:gd name="connsiteY62" fmla="*/ 604094 h 1526976"/>
                <a:gd name="connsiteX63" fmla="*/ 692978 w 1521023"/>
                <a:gd name="connsiteY63" fmla="*/ 518029 h 1526976"/>
                <a:gd name="connsiteX64" fmla="*/ 764109 w 1521023"/>
                <a:gd name="connsiteY64" fmla="*/ 205264 h 1526976"/>
                <a:gd name="connsiteX65" fmla="*/ 945896 w 1521023"/>
                <a:gd name="connsiteY65" fmla="*/ 235747 h 1526976"/>
                <a:gd name="connsiteX66" fmla="*/ 695621 w 1521023"/>
                <a:gd name="connsiteY66" fmla="*/ 446342 h 1526976"/>
                <a:gd name="connsiteX67" fmla="*/ 446364 w 1521023"/>
                <a:gd name="connsiteY67" fmla="*/ 476649 h 1526976"/>
                <a:gd name="connsiteX68" fmla="*/ 446337 w 1521023"/>
                <a:gd name="connsiteY68" fmla="*/ 695552 h 1526976"/>
                <a:gd name="connsiteX69" fmla="*/ 235769 w 1521023"/>
                <a:gd name="connsiteY69" fmla="*/ 945877 h 1526976"/>
                <a:gd name="connsiteX70" fmla="*/ 581812 w 1521023"/>
                <a:gd name="connsiteY70" fmla="*/ 235774 h 1526976"/>
                <a:gd name="connsiteX71" fmla="*/ 764109 w 1521023"/>
                <a:gd name="connsiteY71" fmla="*/ 205264 h 1526976"/>
                <a:gd name="connsiteX72" fmla="*/ 224211 w 1521023"/>
                <a:gd name="connsiteY72" fmla="*/ 1046902 h 1526976"/>
                <a:gd name="connsiteX73" fmla="*/ 477635 w 1521023"/>
                <a:gd name="connsiteY73" fmla="*/ 1302130 h 1526976"/>
                <a:gd name="connsiteX74" fmla="*/ 67498 w 1521023"/>
                <a:gd name="connsiteY74" fmla="*/ 1454194 h 1526976"/>
                <a:gd name="connsiteX75" fmla="*/ 224211 w 1521023"/>
                <a:gd name="connsiteY75" fmla="*/ 1046902 h 152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521023" h="1526976">
                  <a:moveTo>
                    <a:pt x="31577" y="1490115"/>
                  </a:moveTo>
                  <a:cubicBezTo>
                    <a:pt x="54440" y="1511353"/>
                    <a:pt x="84973" y="1522351"/>
                    <a:pt x="116144" y="1520598"/>
                  </a:cubicBezTo>
                  <a:cubicBezTo>
                    <a:pt x="235031" y="1520598"/>
                    <a:pt x="413517" y="1410066"/>
                    <a:pt x="530573" y="1327253"/>
                  </a:cubicBezTo>
                  <a:cubicBezTo>
                    <a:pt x="669707" y="1384968"/>
                    <a:pt x="825277" y="1389186"/>
                    <a:pt x="967333" y="1339090"/>
                  </a:cubicBezTo>
                  <a:lnTo>
                    <a:pt x="967333" y="1399220"/>
                  </a:lnTo>
                  <a:cubicBezTo>
                    <a:pt x="967333" y="1469360"/>
                    <a:pt x="1024213" y="1526236"/>
                    <a:pt x="1094349" y="1526236"/>
                  </a:cubicBezTo>
                  <a:cubicBezTo>
                    <a:pt x="1164486" y="1526236"/>
                    <a:pt x="1221365" y="1469357"/>
                    <a:pt x="1221365" y="1399220"/>
                  </a:cubicBezTo>
                  <a:lnTo>
                    <a:pt x="1221365" y="1167387"/>
                  </a:lnTo>
                  <a:cubicBezTo>
                    <a:pt x="1375411" y="992791"/>
                    <a:pt x="1416488" y="745665"/>
                    <a:pt x="1327221" y="530626"/>
                  </a:cubicBezTo>
                  <a:cubicBezTo>
                    <a:pt x="1433686" y="380087"/>
                    <a:pt x="1586131" y="127677"/>
                    <a:pt x="1490083" y="31603"/>
                  </a:cubicBezTo>
                  <a:cubicBezTo>
                    <a:pt x="1412044" y="-46437"/>
                    <a:pt x="1217275" y="38335"/>
                    <a:pt x="994438" y="199772"/>
                  </a:cubicBezTo>
                  <a:cubicBezTo>
                    <a:pt x="682941" y="72399"/>
                    <a:pt x="327143" y="221671"/>
                    <a:pt x="199770" y="533165"/>
                  </a:cubicBezTo>
                  <a:cubicBezTo>
                    <a:pt x="139310" y="680987"/>
                    <a:pt x="139334" y="846642"/>
                    <a:pt x="199797" y="994491"/>
                  </a:cubicBezTo>
                  <a:cubicBezTo>
                    <a:pt x="38333" y="1217361"/>
                    <a:pt x="-46412" y="1412126"/>
                    <a:pt x="31577" y="1490115"/>
                  </a:cubicBezTo>
                  <a:close/>
                  <a:moveTo>
                    <a:pt x="1170561" y="1399223"/>
                  </a:moveTo>
                  <a:cubicBezTo>
                    <a:pt x="1170561" y="1441317"/>
                    <a:pt x="1136444" y="1475432"/>
                    <a:pt x="1094352" y="1475432"/>
                  </a:cubicBezTo>
                  <a:cubicBezTo>
                    <a:pt x="1052261" y="1475432"/>
                    <a:pt x="1018143" y="1441314"/>
                    <a:pt x="1018143" y="1399223"/>
                  </a:cubicBezTo>
                  <a:lnTo>
                    <a:pt x="1018143" y="984969"/>
                  </a:lnTo>
                  <a:lnTo>
                    <a:pt x="1170564" y="927810"/>
                  </a:lnTo>
                  <a:lnTo>
                    <a:pt x="1170564" y="1399223"/>
                  </a:lnTo>
                  <a:close/>
                  <a:moveTo>
                    <a:pt x="1170561" y="873550"/>
                  </a:moveTo>
                  <a:lnTo>
                    <a:pt x="1018140" y="930709"/>
                  </a:lnTo>
                  <a:lnTo>
                    <a:pt x="1018140" y="814945"/>
                  </a:lnTo>
                  <a:lnTo>
                    <a:pt x="1170561" y="814945"/>
                  </a:lnTo>
                  <a:lnTo>
                    <a:pt x="1170561" y="873550"/>
                  </a:lnTo>
                  <a:close/>
                  <a:moveTo>
                    <a:pt x="967333" y="764138"/>
                  </a:moveTo>
                  <a:lnTo>
                    <a:pt x="967333" y="713331"/>
                  </a:lnTo>
                  <a:lnTo>
                    <a:pt x="1221368" y="713331"/>
                  </a:lnTo>
                  <a:lnTo>
                    <a:pt x="1221368" y="764138"/>
                  </a:lnTo>
                  <a:lnTo>
                    <a:pt x="967333" y="764138"/>
                  </a:lnTo>
                  <a:close/>
                  <a:moveTo>
                    <a:pt x="1454165" y="67527"/>
                  </a:moveTo>
                  <a:cubicBezTo>
                    <a:pt x="1493465" y="106850"/>
                    <a:pt x="1460086" y="248246"/>
                    <a:pt x="1302102" y="477691"/>
                  </a:cubicBezTo>
                  <a:cubicBezTo>
                    <a:pt x="1244234" y="369624"/>
                    <a:pt x="1155321" y="281348"/>
                    <a:pt x="1046849" y="224243"/>
                  </a:cubicBezTo>
                  <a:cubicBezTo>
                    <a:pt x="1254241" y="77763"/>
                    <a:pt x="1407728" y="21062"/>
                    <a:pt x="1454165" y="67527"/>
                  </a:cubicBezTo>
                  <a:close/>
                  <a:moveTo>
                    <a:pt x="1000358" y="257824"/>
                  </a:moveTo>
                  <a:cubicBezTo>
                    <a:pt x="1279670" y="387686"/>
                    <a:pt x="1400843" y="719379"/>
                    <a:pt x="1270982" y="998688"/>
                  </a:cubicBezTo>
                  <a:cubicBezTo>
                    <a:pt x="1257010" y="1028715"/>
                    <a:pt x="1240421" y="1057445"/>
                    <a:pt x="1221368" y="1084526"/>
                  </a:cubicBezTo>
                  <a:lnTo>
                    <a:pt x="1221368" y="814945"/>
                  </a:lnTo>
                  <a:lnTo>
                    <a:pt x="1246770" y="814945"/>
                  </a:lnTo>
                  <a:cubicBezTo>
                    <a:pt x="1260793" y="814945"/>
                    <a:pt x="1272172" y="803565"/>
                    <a:pt x="1272172" y="789543"/>
                  </a:cubicBezTo>
                  <a:lnTo>
                    <a:pt x="1272172" y="687929"/>
                  </a:lnTo>
                  <a:cubicBezTo>
                    <a:pt x="1272172" y="673906"/>
                    <a:pt x="1260793" y="662527"/>
                    <a:pt x="1246770" y="662527"/>
                  </a:cubicBezTo>
                  <a:lnTo>
                    <a:pt x="941932" y="662527"/>
                  </a:lnTo>
                  <a:cubicBezTo>
                    <a:pt x="927909" y="662527"/>
                    <a:pt x="916529" y="673906"/>
                    <a:pt x="916529" y="687929"/>
                  </a:cubicBezTo>
                  <a:lnTo>
                    <a:pt x="916529" y="789543"/>
                  </a:lnTo>
                  <a:cubicBezTo>
                    <a:pt x="916529" y="803565"/>
                    <a:pt x="927909" y="814945"/>
                    <a:pt x="941932" y="814945"/>
                  </a:cubicBezTo>
                  <a:lnTo>
                    <a:pt x="967333" y="814945"/>
                  </a:lnTo>
                  <a:lnTo>
                    <a:pt x="967333" y="1284271"/>
                  </a:lnTo>
                  <a:cubicBezTo>
                    <a:pt x="692978" y="1392287"/>
                    <a:pt x="381939" y="1267861"/>
                    <a:pt x="257816" y="1000387"/>
                  </a:cubicBezTo>
                  <a:cubicBezTo>
                    <a:pt x="328057" y="906599"/>
                    <a:pt x="403174" y="816543"/>
                    <a:pt x="482889" y="730654"/>
                  </a:cubicBezTo>
                  <a:cubicBezTo>
                    <a:pt x="562453" y="787938"/>
                    <a:pt x="673389" y="769876"/>
                    <a:pt x="730673" y="690289"/>
                  </a:cubicBezTo>
                  <a:cubicBezTo>
                    <a:pt x="775283" y="628329"/>
                    <a:pt x="775283" y="544804"/>
                    <a:pt x="730673" y="482870"/>
                  </a:cubicBezTo>
                  <a:cubicBezTo>
                    <a:pt x="816591" y="403206"/>
                    <a:pt x="906594" y="328062"/>
                    <a:pt x="1000358" y="257824"/>
                  </a:cubicBezTo>
                  <a:close/>
                  <a:moveTo>
                    <a:pt x="568322" y="568354"/>
                  </a:moveTo>
                  <a:cubicBezTo>
                    <a:pt x="538881" y="597795"/>
                    <a:pt x="509946" y="627644"/>
                    <a:pt x="481493" y="657901"/>
                  </a:cubicBezTo>
                  <a:cubicBezTo>
                    <a:pt x="441890" y="600108"/>
                    <a:pt x="456624" y="521155"/>
                    <a:pt x="514417" y="481525"/>
                  </a:cubicBezTo>
                  <a:cubicBezTo>
                    <a:pt x="557627" y="451905"/>
                    <a:pt x="614608" y="451905"/>
                    <a:pt x="657845" y="481525"/>
                  </a:cubicBezTo>
                  <a:cubicBezTo>
                    <a:pt x="627693" y="509951"/>
                    <a:pt x="597844" y="538910"/>
                    <a:pt x="568322" y="568354"/>
                  </a:cubicBezTo>
                  <a:close/>
                  <a:moveTo>
                    <a:pt x="692978" y="518029"/>
                  </a:moveTo>
                  <a:cubicBezTo>
                    <a:pt x="706188" y="538353"/>
                    <a:pt x="713251" y="562080"/>
                    <a:pt x="713302" y="586315"/>
                  </a:cubicBezTo>
                  <a:cubicBezTo>
                    <a:pt x="713224" y="656428"/>
                    <a:pt x="656399" y="713256"/>
                    <a:pt x="586286" y="713331"/>
                  </a:cubicBezTo>
                  <a:cubicBezTo>
                    <a:pt x="562051" y="713280"/>
                    <a:pt x="538324" y="706217"/>
                    <a:pt x="518000" y="693007"/>
                  </a:cubicBezTo>
                  <a:cubicBezTo>
                    <a:pt x="545665" y="663741"/>
                    <a:pt x="574397" y="634098"/>
                    <a:pt x="604246" y="604094"/>
                  </a:cubicBezTo>
                  <a:cubicBezTo>
                    <a:pt x="634092" y="574096"/>
                    <a:pt x="663662" y="545390"/>
                    <a:pt x="692978" y="518029"/>
                  </a:cubicBezTo>
                  <a:close/>
                  <a:moveTo>
                    <a:pt x="764109" y="205264"/>
                  </a:moveTo>
                  <a:cubicBezTo>
                    <a:pt x="825965" y="205264"/>
                    <a:pt x="887416" y="215551"/>
                    <a:pt x="945896" y="235747"/>
                  </a:cubicBezTo>
                  <a:cubicBezTo>
                    <a:pt x="863895" y="298061"/>
                    <a:pt x="779099" y="369597"/>
                    <a:pt x="695621" y="446342"/>
                  </a:cubicBezTo>
                  <a:cubicBezTo>
                    <a:pt x="618421" y="385882"/>
                    <a:pt x="506824" y="399446"/>
                    <a:pt x="446364" y="476649"/>
                  </a:cubicBezTo>
                  <a:cubicBezTo>
                    <a:pt x="396015" y="540919"/>
                    <a:pt x="396015" y="631255"/>
                    <a:pt x="446337" y="695552"/>
                  </a:cubicBezTo>
                  <a:cubicBezTo>
                    <a:pt x="369619" y="779053"/>
                    <a:pt x="298056" y="863873"/>
                    <a:pt x="235769" y="945877"/>
                  </a:cubicBezTo>
                  <a:cubicBezTo>
                    <a:pt x="135247" y="654243"/>
                    <a:pt x="290157" y="336295"/>
                    <a:pt x="581812" y="235774"/>
                  </a:cubicBezTo>
                  <a:cubicBezTo>
                    <a:pt x="640468" y="215551"/>
                    <a:pt x="702071" y="205237"/>
                    <a:pt x="764109" y="205264"/>
                  </a:cubicBezTo>
                  <a:close/>
                  <a:moveTo>
                    <a:pt x="224211" y="1046902"/>
                  </a:moveTo>
                  <a:cubicBezTo>
                    <a:pt x="281316" y="1155374"/>
                    <a:pt x="369568" y="1244260"/>
                    <a:pt x="477635" y="1302130"/>
                  </a:cubicBezTo>
                  <a:cubicBezTo>
                    <a:pt x="248193" y="1460114"/>
                    <a:pt x="106747" y="1493520"/>
                    <a:pt x="67498" y="1454194"/>
                  </a:cubicBezTo>
                  <a:cubicBezTo>
                    <a:pt x="21084" y="1407783"/>
                    <a:pt x="77758" y="1254422"/>
                    <a:pt x="224211" y="1046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5" name="PA-任意多边形 2413"/>
            <p:cNvSpPr/>
            <p:nvPr>
              <p:custDataLst>
                <p:tags r:id="rId14"/>
              </p:custDataLst>
            </p:nvPr>
          </p:nvSpPr>
          <p:spPr>
            <a:xfrm>
              <a:off x="17907545" y="5744388"/>
              <a:ext cx="53578" cy="104180"/>
            </a:xfrm>
            <a:custGeom>
              <a:avLst/>
              <a:gdLst>
                <a:gd name="connsiteX0" fmla="*/ 27634 w 53578"/>
                <a:gd name="connsiteY0" fmla="*/ 103843 h 104179"/>
                <a:gd name="connsiteX1" fmla="*/ 53036 w 53578"/>
                <a:gd name="connsiteY1" fmla="*/ 78441 h 104179"/>
                <a:gd name="connsiteX2" fmla="*/ 53036 w 53578"/>
                <a:gd name="connsiteY2" fmla="*/ 27634 h 104179"/>
                <a:gd name="connsiteX3" fmla="*/ 27634 w 53578"/>
                <a:gd name="connsiteY3" fmla="*/ 2232 h 104179"/>
                <a:gd name="connsiteX4" fmla="*/ 2232 w 53578"/>
                <a:gd name="connsiteY4" fmla="*/ 27634 h 104179"/>
                <a:gd name="connsiteX5" fmla="*/ 2232 w 53578"/>
                <a:gd name="connsiteY5" fmla="*/ 78441 h 104179"/>
                <a:gd name="connsiteX6" fmla="*/ 27634 w 53578"/>
                <a:gd name="connsiteY6" fmla="*/ 103843 h 10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578" h="104179">
                  <a:moveTo>
                    <a:pt x="27634" y="103843"/>
                  </a:moveTo>
                  <a:cubicBezTo>
                    <a:pt x="41657" y="103843"/>
                    <a:pt x="53036" y="92464"/>
                    <a:pt x="53036" y="78441"/>
                  </a:cubicBezTo>
                  <a:lnTo>
                    <a:pt x="53036" y="27634"/>
                  </a:lnTo>
                  <a:cubicBezTo>
                    <a:pt x="53036" y="13612"/>
                    <a:pt x="41657" y="2232"/>
                    <a:pt x="27634" y="2232"/>
                  </a:cubicBezTo>
                  <a:cubicBezTo>
                    <a:pt x="13612" y="2232"/>
                    <a:pt x="2232" y="13612"/>
                    <a:pt x="2232" y="27634"/>
                  </a:cubicBezTo>
                  <a:lnTo>
                    <a:pt x="2232" y="78441"/>
                  </a:lnTo>
                  <a:cubicBezTo>
                    <a:pt x="2232" y="92464"/>
                    <a:pt x="13612" y="103843"/>
                    <a:pt x="27634" y="10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6" name="PA-任意多边形 2414"/>
            <p:cNvSpPr/>
            <p:nvPr>
              <p:custDataLst>
                <p:tags r:id="rId15"/>
              </p:custDataLst>
            </p:nvPr>
          </p:nvSpPr>
          <p:spPr>
            <a:xfrm>
              <a:off x="17805931" y="5617372"/>
              <a:ext cx="53578" cy="130969"/>
            </a:xfrm>
            <a:custGeom>
              <a:avLst/>
              <a:gdLst>
                <a:gd name="connsiteX0" fmla="*/ 27634 w 53578"/>
                <a:gd name="connsiteY0" fmla="*/ 129245 h 130968"/>
                <a:gd name="connsiteX1" fmla="*/ 53036 w 53578"/>
                <a:gd name="connsiteY1" fmla="*/ 103843 h 130968"/>
                <a:gd name="connsiteX2" fmla="*/ 53036 w 53578"/>
                <a:gd name="connsiteY2" fmla="*/ 27634 h 130968"/>
                <a:gd name="connsiteX3" fmla="*/ 27634 w 53578"/>
                <a:gd name="connsiteY3" fmla="*/ 2232 h 130968"/>
                <a:gd name="connsiteX4" fmla="*/ 2232 w 53578"/>
                <a:gd name="connsiteY4" fmla="*/ 27634 h 130968"/>
                <a:gd name="connsiteX5" fmla="*/ 2232 w 53578"/>
                <a:gd name="connsiteY5" fmla="*/ 103843 h 130968"/>
                <a:gd name="connsiteX6" fmla="*/ 27634 w 53578"/>
                <a:gd name="connsiteY6" fmla="*/ 129245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578" h="130968">
                  <a:moveTo>
                    <a:pt x="27634" y="129245"/>
                  </a:moveTo>
                  <a:cubicBezTo>
                    <a:pt x="41657" y="129245"/>
                    <a:pt x="53036" y="117866"/>
                    <a:pt x="53036" y="103843"/>
                  </a:cubicBezTo>
                  <a:lnTo>
                    <a:pt x="53036" y="27634"/>
                  </a:lnTo>
                  <a:cubicBezTo>
                    <a:pt x="53036" y="13612"/>
                    <a:pt x="41657" y="2232"/>
                    <a:pt x="27634" y="2232"/>
                  </a:cubicBezTo>
                  <a:cubicBezTo>
                    <a:pt x="13612" y="2232"/>
                    <a:pt x="2232" y="13612"/>
                    <a:pt x="2232" y="27634"/>
                  </a:cubicBezTo>
                  <a:lnTo>
                    <a:pt x="2232" y="103843"/>
                  </a:lnTo>
                  <a:cubicBezTo>
                    <a:pt x="2232" y="117866"/>
                    <a:pt x="13612" y="129245"/>
                    <a:pt x="27634" y="129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59" name="icon_3"/>
          <p:cNvGrpSpPr>
            <a:grpSpLocks noChangeAspect="1"/>
          </p:cNvGrpSpPr>
          <p:nvPr>
            <p:custDataLst>
              <p:tags r:id="rId16"/>
            </p:custDataLst>
          </p:nvPr>
        </p:nvGrpSpPr>
        <p:grpSpPr bwMode="auto">
          <a:xfrm>
            <a:off x="981075" y="2305050"/>
            <a:ext cx="355600" cy="355600"/>
            <a:chOff x="3753" y="2073"/>
            <a:chExt cx="186" cy="186"/>
          </a:xfrm>
          <a:solidFill>
            <a:srgbClr val="00633D"/>
          </a:solidFill>
        </p:grpSpPr>
        <p:sp>
          <p:nvSpPr>
            <p:cNvPr id="160" name="PA-任意多边形 3343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3753" y="2073"/>
              <a:ext cx="186" cy="186"/>
            </a:xfrm>
            <a:custGeom>
              <a:avLst/>
              <a:gdLst>
                <a:gd name="T0" fmla="*/ 384 w 480"/>
                <a:gd name="T1" fmla="*/ 96 h 480"/>
                <a:gd name="T2" fmla="*/ 96 w 480"/>
                <a:gd name="T3" fmla="*/ 96 h 480"/>
                <a:gd name="T4" fmla="*/ 96 w 480"/>
                <a:gd name="T5" fmla="*/ 128 h 480"/>
                <a:gd name="T6" fmla="*/ 384 w 480"/>
                <a:gd name="T7" fmla="*/ 128 h 480"/>
                <a:gd name="T8" fmla="*/ 384 w 480"/>
                <a:gd name="T9" fmla="*/ 96 h 480"/>
                <a:gd name="T10" fmla="*/ 384 w 480"/>
                <a:gd name="T11" fmla="*/ 160 h 480"/>
                <a:gd name="T12" fmla="*/ 96 w 480"/>
                <a:gd name="T13" fmla="*/ 160 h 480"/>
                <a:gd name="T14" fmla="*/ 96 w 480"/>
                <a:gd name="T15" fmla="*/ 192 h 480"/>
                <a:gd name="T16" fmla="*/ 336 w 480"/>
                <a:gd name="T17" fmla="*/ 192 h 480"/>
                <a:gd name="T18" fmla="*/ 384 w 480"/>
                <a:gd name="T19" fmla="*/ 192 h 480"/>
                <a:gd name="T20" fmla="*/ 384 w 480"/>
                <a:gd name="T21" fmla="*/ 160 h 480"/>
                <a:gd name="T22" fmla="*/ 448 w 480"/>
                <a:gd name="T23" fmla="*/ 246 h 480"/>
                <a:gd name="T24" fmla="*/ 448 w 480"/>
                <a:gd name="T25" fmla="*/ 0 h 480"/>
                <a:gd name="T26" fmla="*/ 0 w 480"/>
                <a:gd name="T27" fmla="*/ 0 h 480"/>
                <a:gd name="T28" fmla="*/ 0 w 480"/>
                <a:gd name="T29" fmla="*/ 448 h 480"/>
                <a:gd name="T30" fmla="*/ 39 w 480"/>
                <a:gd name="T31" fmla="*/ 448 h 480"/>
                <a:gd name="T32" fmla="*/ 135 w 480"/>
                <a:gd name="T33" fmla="*/ 352 h 480"/>
                <a:gd name="T34" fmla="*/ 193 w 480"/>
                <a:gd name="T35" fmla="*/ 352 h 480"/>
                <a:gd name="T36" fmla="*/ 336 w 480"/>
                <a:gd name="T37" fmla="*/ 480 h 480"/>
                <a:gd name="T38" fmla="*/ 480 w 480"/>
                <a:gd name="T39" fmla="*/ 336 h 480"/>
                <a:gd name="T40" fmla="*/ 448 w 480"/>
                <a:gd name="T41" fmla="*/ 246 h 480"/>
                <a:gd name="T42" fmla="*/ 193 w 480"/>
                <a:gd name="T43" fmla="*/ 320 h 480"/>
                <a:gd name="T44" fmla="*/ 122 w 480"/>
                <a:gd name="T45" fmla="*/ 320 h 480"/>
                <a:gd name="T46" fmla="*/ 32 w 480"/>
                <a:gd name="T47" fmla="*/ 410 h 480"/>
                <a:gd name="T48" fmla="*/ 32 w 480"/>
                <a:gd name="T49" fmla="*/ 32 h 480"/>
                <a:gd name="T50" fmla="*/ 416 w 480"/>
                <a:gd name="T51" fmla="*/ 32 h 480"/>
                <a:gd name="T52" fmla="*/ 416 w 480"/>
                <a:gd name="T53" fmla="*/ 217 h 480"/>
                <a:gd name="T54" fmla="*/ 336 w 480"/>
                <a:gd name="T55" fmla="*/ 192 h 480"/>
                <a:gd name="T56" fmla="*/ 246 w 480"/>
                <a:gd name="T57" fmla="*/ 224 h 480"/>
                <a:gd name="T58" fmla="*/ 96 w 480"/>
                <a:gd name="T59" fmla="*/ 224 h 480"/>
                <a:gd name="T60" fmla="*/ 96 w 480"/>
                <a:gd name="T61" fmla="*/ 256 h 480"/>
                <a:gd name="T62" fmla="*/ 217 w 480"/>
                <a:gd name="T63" fmla="*/ 256 h 480"/>
                <a:gd name="T64" fmla="*/ 193 w 480"/>
                <a:gd name="T65" fmla="*/ 320 h 480"/>
                <a:gd name="T66" fmla="*/ 336 w 480"/>
                <a:gd name="T67" fmla="*/ 447 h 480"/>
                <a:gd name="T68" fmla="*/ 226 w 480"/>
                <a:gd name="T69" fmla="*/ 336 h 480"/>
                <a:gd name="T70" fmla="*/ 336 w 480"/>
                <a:gd name="T71" fmla="*/ 226 h 480"/>
                <a:gd name="T72" fmla="*/ 447 w 480"/>
                <a:gd name="T73" fmla="*/ 336 h 480"/>
                <a:gd name="T74" fmla="*/ 336 w 480"/>
                <a:gd name="T75" fmla="*/ 447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0" h="480">
                  <a:moveTo>
                    <a:pt x="384" y="96"/>
                  </a:moveTo>
                  <a:lnTo>
                    <a:pt x="96" y="96"/>
                  </a:lnTo>
                  <a:lnTo>
                    <a:pt x="96" y="128"/>
                  </a:lnTo>
                  <a:lnTo>
                    <a:pt x="384" y="128"/>
                  </a:lnTo>
                  <a:lnTo>
                    <a:pt x="384" y="96"/>
                  </a:lnTo>
                  <a:close/>
                  <a:moveTo>
                    <a:pt x="384" y="160"/>
                  </a:moveTo>
                  <a:lnTo>
                    <a:pt x="96" y="160"/>
                  </a:lnTo>
                  <a:lnTo>
                    <a:pt x="96" y="192"/>
                  </a:lnTo>
                  <a:lnTo>
                    <a:pt x="336" y="192"/>
                  </a:lnTo>
                  <a:lnTo>
                    <a:pt x="384" y="192"/>
                  </a:lnTo>
                  <a:lnTo>
                    <a:pt x="384" y="160"/>
                  </a:lnTo>
                  <a:close/>
                  <a:moveTo>
                    <a:pt x="448" y="246"/>
                  </a:moveTo>
                  <a:lnTo>
                    <a:pt x="448" y="0"/>
                  </a:lnTo>
                  <a:lnTo>
                    <a:pt x="0" y="0"/>
                  </a:lnTo>
                  <a:lnTo>
                    <a:pt x="0" y="448"/>
                  </a:lnTo>
                  <a:lnTo>
                    <a:pt x="39" y="448"/>
                  </a:lnTo>
                  <a:lnTo>
                    <a:pt x="135" y="352"/>
                  </a:lnTo>
                  <a:lnTo>
                    <a:pt x="193" y="352"/>
                  </a:lnTo>
                  <a:cubicBezTo>
                    <a:pt x="201" y="424"/>
                    <a:pt x="262" y="480"/>
                    <a:pt x="336" y="480"/>
                  </a:cubicBezTo>
                  <a:cubicBezTo>
                    <a:pt x="416" y="480"/>
                    <a:pt x="480" y="416"/>
                    <a:pt x="480" y="336"/>
                  </a:cubicBezTo>
                  <a:cubicBezTo>
                    <a:pt x="480" y="302"/>
                    <a:pt x="468" y="271"/>
                    <a:pt x="448" y="246"/>
                  </a:cubicBezTo>
                  <a:close/>
                  <a:moveTo>
                    <a:pt x="193" y="320"/>
                  </a:moveTo>
                  <a:lnTo>
                    <a:pt x="122" y="320"/>
                  </a:lnTo>
                  <a:lnTo>
                    <a:pt x="32" y="410"/>
                  </a:lnTo>
                  <a:lnTo>
                    <a:pt x="32" y="32"/>
                  </a:lnTo>
                  <a:lnTo>
                    <a:pt x="416" y="32"/>
                  </a:lnTo>
                  <a:lnTo>
                    <a:pt x="416" y="217"/>
                  </a:lnTo>
                  <a:cubicBezTo>
                    <a:pt x="394" y="201"/>
                    <a:pt x="366" y="192"/>
                    <a:pt x="336" y="192"/>
                  </a:cubicBezTo>
                  <a:cubicBezTo>
                    <a:pt x="302" y="192"/>
                    <a:pt x="271" y="204"/>
                    <a:pt x="246" y="224"/>
                  </a:cubicBezTo>
                  <a:lnTo>
                    <a:pt x="96" y="224"/>
                  </a:lnTo>
                  <a:lnTo>
                    <a:pt x="96" y="256"/>
                  </a:lnTo>
                  <a:lnTo>
                    <a:pt x="217" y="256"/>
                  </a:lnTo>
                  <a:cubicBezTo>
                    <a:pt x="204" y="275"/>
                    <a:pt x="196" y="297"/>
                    <a:pt x="193" y="320"/>
                  </a:cubicBezTo>
                  <a:close/>
                  <a:moveTo>
                    <a:pt x="336" y="447"/>
                  </a:moveTo>
                  <a:cubicBezTo>
                    <a:pt x="276" y="446"/>
                    <a:pt x="226" y="397"/>
                    <a:pt x="226" y="336"/>
                  </a:cubicBezTo>
                  <a:cubicBezTo>
                    <a:pt x="226" y="276"/>
                    <a:pt x="276" y="226"/>
                    <a:pt x="336" y="226"/>
                  </a:cubicBezTo>
                  <a:cubicBezTo>
                    <a:pt x="397" y="226"/>
                    <a:pt x="446" y="276"/>
                    <a:pt x="447" y="336"/>
                  </a:cubicBezTo>
                  <a:cubicBezTo>
                    <a:pt x="446" y="397"/>
                    <a:pt x="397" y="446"/>
                    <a:pt x="336" y="4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78787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878787"/>
                </a:solidFill>
              </a:endParaRPr>
            </a:p>
          </p:txBody>
        </p:sp>
        <p:sp>
          <p:nvSpPr>
            <p:cNvPr id="161" name="PA-任意多边形 3344"/>
            <p:cNvSpPr/>
            <p:nvPr>
              <p:custDataLst>
                <p:tags r:id="rId18"/>
              </p:custDataLst>
            </p:nvPr>
          </p:nvSpPr>
          <p:spPr bwMode="auto">
            <a:xfrm>
              <a:off x="3852" y="2172"/>
              <a:ext cx="62" cy="62"/>
            </a:xfrm>
            <a:custGeom>
              <a:avLst/>
              <a:gdLst>
                <a:gd name="T0" fmla="*/ 62 w 62"/>
                <a:gd name="T1" fmla="*/ 25 h 62"/>
                <a:gd name="T2" fmla="*/ 38 w 62"/>
                <a:gd name="T3" fmla="*/ 25 h 62"/>
                <a:gd name="T4" fmla="*/ 38 w 62"/>
                <a:gd name="T5" fmla="*/ 0 h 62"/>
                <a:gd name="T6" fmla="*/ 25 w 62"/>
                <a:gd name="T7" fmla="*/ 0 h 62"/>
                <a:gd name="T8" fmla="*/ 25 w 62"/>
                <a:gd name="T9" fmla="*/ 25 h 62"/>
                <a:gd name="T10" fmla="*/ 0 w 62"/>
                <a:gd name="T11" fmla="*/ 25 h 62"/>
                <a:gd name="T12" fmla="*/ 0 w 62"/>
                <a:gd name="T13" fmla="*/ 38 h 62"/>
                <a:gd name="T14" fmla="*/ 25 w 62"/>
                <a:gd name="T15" fmla="*/ 38 h 62"/>
                <a:gd name="T16" fmla="*/ 25 w 62"/>
                <a:gd name="T17" fmla="*/ 62 h 62"/>
                <a:gd name="T18" fmla="*/ 38 w 62"/>
                <a:gd name="T19" fmla="*/ 62 h 62"/>
                <a:gd name="T20" fmla="*/ 38 w 62"/>
                <a:gd name="T21" fmla="*/ 38 h 62"/>
                <a:gd name="T22" fmla="*/ 62 w 62"/>
                <a:gd name="T23" fmla="*/ 38 h 62"/>
                <a:gd name="T24" fmla="*/ 62 w 62"/>
                <a:gd name="T25" fmla="*/ 2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2">
                  <a:moveTo>
                    <a:pt x="62" y="25"/>
                  </a:moveTo>
                  <a:lnTo>
                    <a:pt x="38" y="25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25" y="25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25" y="38"/>
                  </a:lnTo>
                  <a:lnTo>
                    <a:pt x="25" y="62"/>
                  </a:lnTo>
                  <a:lnTo>
                    <a:pt x="38" y="62"/>
                  </a:lnTo>
                  <a:lnTo>
                    <a:pt x="38" y="38"/>
                  </a:lnTo>
                  <a:lnTo>
                    <a:pt x="62" y="38"/>
                  </a:lnTo>
                  <a:lnTo>
                    <a:pt x="6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78787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878787"/>
                </a:solidFill>
              </a:endParaRPr>
            </a:p>
          </p:txBody>
        </p:sp>
      </p:grpSp>
      <p:grpSp>
        <p:nvGrpSpPr>
          <p:cNvPr id="111" name="icon_4"/>
          <p:cNvGrpSpPr>
            <a:grpSpLocks noChangeAspect="1"/>
          </p:cNvGrpSpPr>
          <p:nvPr>
            <p:custDataLst>
              <p:tags r:id="rId19"/>
            </p:custDataLst>
          </p:nvPr>
        </p:nvGrpSpPr>
        <p:grpSpPr>
          <a:xfrm>
            <a:off x="987425" y="3005455"/>
            <a:ext cx="355600" cy="355600"/>
            <a:chOff x="1375963" y="6117378"/>
            <a:chExt cx="1431727" cy="1431727"/>
          </a:xfrm>
          <a:solidFill>
            <a:srgbClr val="00633D"/>
          </a:solidFill>
        </p:grpSpPr>
        <p:sp>
          <p:nvSpPr>
            <p:cNvPr id="123" name="PA-任意多边形 5102"/>
            <p:cNvSpPr/>
            <p:nvPr>
              <p:custDataLst>
                <p:tags r:id="rId20"/>
              </p:custDataLst>
            </p:nvPr>
          </p:nvSpPr>
          <p:spPr>
            <a:xfrm>
              <a:off x="1647309" y="6635051"/>
              <a:ext cx="50602" cy="127992"/>
            </a:xfrm>
            <a:custGeom>
              <a:avLst/>
              <a:gdLst>
                <a:gd name="connsiteX0" fmla="*/ 698 w 50601"/>
                <a:gd name="connsiteY0" fmla="*/ 698 h 127992"/>
                <a:gd name="connsiteX1" fmla="*/ 51499 w 50601"/>
                <a:gd name="connsiteY1" fmla="*/ 698 h 127992"/>
                <a:gd name="connsiteX2" fmla="*/ 51499 w 50601"/>
                <a:gd name="connsiteY2" fmla="*/ 127699 h 127992"/>
                <a:gd name="connsiteX3" fmla="*/ 698 w 50601"/>
                <a:gd name="connsiteY3" fmla="*/ 127699 h 12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01" h="127992">
                  <a:moveTo>
                    <a:pt x="698" y="698"/>
                  </a:moveTo>
                  <a:lnTo>
                    <a:pt x="51499" y="698"/>
                  </a:lnTo>
                  <a:lnTo>
                    <a:pt x="51499" y="127699"/>
                  </a:lnTo>
                  <a:lnTo>
                    <a:pt x="698" y="127699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PA-任意多边形 5103"/>
            <p:cNvSpPr/>
            <p:nvPr>
              <p:custDataLst>
                <p:tags r:id="rId21"/>
              </p:custDataLst>
            </p:nvPr>
          </p:nvSpPr>
          <p:spPr>
            <a:xfrm>
              <a:off x="1748908" y="6558851"/>
              <a:ext cx="50602" cy="202406"/>
            </a:xfrm>
            <a:custGeom>
              <a:avLst/>
              <a:gdLst>
                <a:gd name="connsiteX0" fmla="*/ 698 w 50601"/>
                <a:gd name="connsiteY0" fmla="*/ 698 h 202406"/>
                <a:gd name="connsiteX1" fmla="*/ 51499 w 50601"/>
                <a:gd name="connsiteY1" fmla="*/ 698 h 202406"/>
                <a:gd name="connsiteX2" fmla="*/ 51499 w 50601"/>
                <a:gd name="connsiteY2" fmla="*/ 203899 h 202406"/>
                <a:gd name="connsiteX3" fmla="*/ 698 w 50601"/>
                <a:gd name="connsiteY3" fmla="*/ 203899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01" h="202406">
                  <a:moveTo>
                    <a:pt x="698" y="698"/>
                  </a:moveTo>
                  <a:lnTo>
                    <a:pt x="51499" y="698"/>
                  </a:lnTo>
                  <a:lnTo>
                    <a:pt x="51499" y="203899"/>
                  </a:lnTo>
                  <a:lnTo>
                    <a:pt x="698" y="203899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PA-任意多边形 5104"/>
            <p:cNvSpPr/>
            <p:nvPr>
              <p:custDataLst>
                <p:tags r:id="rId22"/>
              </p:custDataLst>
            </p:nvPr>
          </p:nvSpPr>
          <p:spPr>
            <a:xfrm>
              <a:off x="1850507" y="6482651"/>
              <a:ext cx="50602" cy="279797"/>
            </a:xfrm>
            <a:custGeom>
              <a:avLst/>
              <a:gdLst>
                <a:gd name="connsiteX0" fmla="*/ 698 w 50601"/>
                <a:gd name="connsiteY0" fmla="*/ 698 h 279796"/>
                <a:gd name="connsiteX1" fmla="*/ 51499 w 50601"/>
                <a:gd name="connsiteY1" fmla="*/ 698 h 279796"/>
                <a:gd name="connsiteX2" fmla="*/ 51499 w 50601"/>
                <a:gd name="connsiteY2" fmla="*/ 280099 h 279796"/>
                <a:gd name="connsiteX3" fmla="*/ 698 w 50601"/>
                <a:gd name="connsiteY3" fmla="*/ 280099 h 27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01" h="279796">
                  <a:moveTo>
                    <a:pt x="698" y="698"/>
                  </a:moveTo>
                  <a:lnTo>
                    <a:pt x="51499" y="698"/>
                  </a:lnTo>
                  <a:lnTo>
                    <a:pt x="51499" y="280099"/>
                  </a:lnTo>
                  <a:lnTo>
                    <a:pt x="698" y="280099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6" name="PA-任意多边形 5105"/>
            <p:cNvSpPr/>
            <p:nvPr>
              <p:custDataLst>
                <p:tags r:id="rId23"/>
              </p:custDataLst>
            </p:nvPr>
          </p:nvSpPr>
          <p:spPr>
            <a:xfrm>
              <a:off x="1952109" y="6406451"/>
              <a:ext cx="50602" cy="354211"/>
            </a:xfrm>
            <a:custGeom>
              <a:avLst/>
              <a:gdLst>
                <a:gd name="connsiteX0" fmla="*/ 698 w 50601"/>
                <a:gd name="connsiteY0" fmla="*/ 698 h 354210"/>
                <a:gd name="connsiteX1" fmla="*/ 51499 w 50601"/>
                <a:gd name="connsiteY1" fmla="*/ 698 h 354210"/>
                <a:gd name="connsiteX2" fmla="*/ 51499 w 50601"/>
                <a:gd name="connsiteY2" fmla="*/ 356299 h 354210"/>
                <a:gd name="connsiteX3" fmla="*/ 698 w 50601"/>
                <a:gd name="connsiteY3" fmla="*/ 356299 h 35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01" h="354210">
                  <a:moveTo>
                    <a:pt x="698" y="698"/>
                  </a:moveTo>
                  <a:lnTo>
                    <a:pt x="51499" y="698"/>
                  </a:lnTo>
                  <a:lnTo>
                    <a:pt x="51499" y="356299"/>
                  </a:lnTo>
                  <a:lnTo>
                    <a:pt x="698" y="356299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7" name="PA-任意多边形 5106"/>
            <p:cNvSpPr/>
            <p:nvPr>
              <p:custDataLst>
                <p:tags r:id="rId24"/>
              </p:custDataLst>
            </p:nvPr>
          </p:nvSpPr>
          <p:spPr>
            <a:xfrm>
              <a:off x="1375963" y="6117378"/>
              <a:ext cx="1431727" cy="1431727"/>
            </a:xfrm>
            <a:custGeom>
              <a:avLst/>
              <a:gdLst>
                <a:gd name="connsiteX0" fmla="*/ 129762 w 1431726"/>
                <a:gd name="connsiteY0" fmla="*/ 786058 h 1431726"/>
                <a:gd name="connsiteX1" fmla="*/ 723437 w 1431726"/>
                <a:gd name="connsiteY1" fmla="*/ 835615 h 1431726"/>
                <a:gd name="connsiteX2" fmla="*/ 869006 w 1431726"/>
                <a:gd name="connsiteY2" fmla="*/ 981184 h 1431726"/>
                <a:gd name="connsiteX3" fmla="*/ 890595 w 1431726"/>
                <a:gd name="connsiteY3" fmla="*/ 1067418 h 1431726"/>
                <a:gd name="connsiteX4" fmla="*/ 1247464 w 1431726"/>
                <a:gd name="connsiteY4" fmla="*/ 1424284 h 1431726"/>
                <a:gd name="connsiteX5" fmla="*/ 1283379 w 1431726"/>
                <a:gd name="connsiteY5" fmla="*/ 1424284 h 1431726"/>
                <a:gd name="connsiteX6" fmla="*/ 1424427 w 1431726"/>
                <a:gd name="connsiteY6" fmla="*/ 1283263 h 1431726"/>
                <a:gd name="connsiteX7" fmla="*/ 1424427 w 1431726"/>
                <a:gd name="connsiteY7" fmla="*/ 1247348 h 1431726"/>
                <a:gd name="connsiteX8" fmla="*/ 1067531 w 1431726"/>
                <a:gd name="connsiteY8" fmla="*/ 890452 h 1431726"/>
                <a:gd name="connsiteX9" fmla="*/ 974108 w 1431726"/>
                <a:gd name="connsiteY9" fmla="*/ 870994 h 1431726"/>
                <a:gd name="connsiteX10" fmla="*/ 831867 w 1431726"/>
                <a:gd name="connsiteY10" fmla="*/ 728753 h 1431726"/>
                <a:gd name="connsiteX11" fmla="*/ 911648 w 1431726"/>
                <a:gd name="connsiteY11" fmla="*/ 548031 h 1431726"/>
                <a:gd name="connsiteX12" fmla="*/ 927448 w 1431726"/>
                <a:gd name="connsiteY12" fmla="*/ 517551 h 1431726"/>
                <a:gd name="connsiteX13" fmla="*/ 981830 w 1431726"/>
                <a:gd name="connsiteY13" fmla="*/ 630149 h 1431726"/>
                <a:gd name="connsiteX14" fmla="*/ 1004690 w 1431726"/>
                <a:gd name="connsiteY14" fmla="*/ 644499 h 1431726"/>
                <a:gd name="connsiteX15" fmla="*/ 1007229 w 1431726"/>
                <a:gd name="connsiteY15" fmla="*/ 644499 h 1431726"/>
                <a:gd name="connsiteX16" fmla="*/ 1029276 w 1431726"/>
                <a:gd name="connsiteY16" fmla="*/ 625398 h 1431726"/>
                <a:gd name="connsiteX17" fmla="*/ 1068873 w 1431726"/>
                <a:gd name="connsiteY17" fmla="*/ 467030 h 1431726"/>
                <a:gd name="connsiteX18" fmla="*/ 1050383 w 1431726"/>
                <a:gd name="connsiteY18" fmla="*/ 436220 h 1431726"/>
                <a:gd name="connsiteX19" fmla="*/ 1019572 w 1431726"/>
                <a:gd name="connsiteY19" fmla="*/ 454710 h 1431726"/>
                <a:gd name="connsiteX20" fmla="*/ 1019572 w 1431726"/>
                <a:gd name="connsiteY20" fmla="*/ 454710 h 1431726"/>
                <a:gd name="connsiteX21" fmla="*/ 997016 w 1431726"/>
                <a:gd name="connsiteY21" fmla="*/ 545034 h 1431726"/>
                <a:gd name="connsiteX22" fmla="*/ 951016 w 1431726"/>
                <a:gd name="connsiteY22" fmla="*/ 449835 h 1431726"/>
                <a:gd name="connsiteX23" fmla="*/ 928510 w 1431726"/>
                <a:gd name="connsiteY23" fmla="*/ 435485 h 1431726"/>
                <a:gd name="connsiteX24" fmla="*/ 919977 w 1431726"/>
                <a:gd name="connsiteY24" fmla="*/ 437187 h 1431726"/>
                <a:gd name="connsiteX25" fmla="*/ 786168 w 1431726"/>
                <a:gd name="connsiteY25" fmla="*/ 129848 h 1431726"/>
                <a:gd name="connsiteX26" fmla="*/ 129833 w 1431726"/>
                <a:gd name="connsiteY26" fmla="*/ 143615 h 1431726"/>
                <a:gd name="connsiteX27" fmla="*/ 129762 w 1431726"/>
                <a:gd name="connsiteY27" fmla="*/ 786058 h 1431726"/>
                <a:gd name="connsiteX28" fmla="*/ 1005758 w 1431726"/>
                <a:gd name="connsiteY28" fmla="*/ 915750 h 1431726"/>
                <a:gd name="connsiteX29" fmla="*/ 1031538 w 1431726"/>
                <a:gd name="connsiteY29" fmla="*/ 926367 h 1431726"/>
                <a:gd name="connsiteX30" fmla="*/ 1370554 w 1431726"/>
                <a:gd name="connsiteY30" fmla="*/ 1265306 h 1431726"/>
                <a:gd name="connsiteX31" fmla="*/ 1265425 w 1431726"/>
                <a:gd name="connsiteY31" fmla="*/ 1370411 h 1431726"/>
                <a:gd name="connsiteX32" fmla="*/ 926534 w 1431726"/>
                <a:gd name="connsiteY32" fmla="*/ 1031497 h 1431726"/>
                <a:gd name="connsiteX33" fmla="*/ 926713 w 1431726"/>
                <a:gd name="connsiteY33" fmla="*/ 979502 h 1431726"/>
                <a:gd name="connsiteX34" fmla="*/ 979645 w 1431726"/>
                <a:gd name="connsiteY34" fmla="*/ 926594 h 1431726"/>
                <a:gd name="connsiteX35" fmla="*/ 1005758 w 1431726"/>
                <a:gd name="connsiteY35" fmla="*/ 915750 h 1431726"/>
                <a:gd name="connsiteX36" fmla="*/ 932758 w 1431726"/>
                <a:gd name="connsiteY36" fmla="*/ 901552 h 1431726"/>
                <a:gd name="connsiteX37" fmla="*/ 896944 w 1431726"/>
                <a:gd name="connsiteY37" fmla="*/ 937366 h 1431726"/>
                <a:gd name="connsiteX38" fmla="*/ 763466 w 1431726"/>
                <a:gd name="connsiteY38" fmla="*/ 803837 h 1431726"/>
                <a:gd name="connsiteX39" fmla="*/ 784751 w 1431726"/>
                <a:gd name="connsiteY39" fmla="*/ 784609 h 1431726"/>
                <a:gd name="connsiteX40" fmla="*/ 799533 w 1431726"/>
                <a:gd name="connsiteY40" fmla="*/ 768252 h 1431726"/>
                <a:gd name="connsiteX41" fmla="*/ 932758 w 1431726"/>
                <a:gd name="connsiteY41" fmla="*/ 901552 h 1431726"/>
                <a:gd name="connsiteX42" fmla="*/ 750286 w 1431726"/>
                <a:gd name="connsiteY42" fmla="*/ 165534 h 1431726"/>
                <a:gd name="connsiteX43" fmla="*/ 753206 w 1431726"/>
                <a:gd name="connsiteY43" fmla="*/ 750140 h 1431726"/>
                <a:gd name="connsiteX44" fmla="*/ 168600 w 1431726"/>
                <a:gd name="connsiteY44" fmla="*/ 753060 h 1431726"/>
                <a:gd name="connsiteX45" fmla="*/ 165653 w 1431726"/>
                <a:gd name="connsiteY45" fmla="*/ 168457 h 1431726"/>
                <a:gd name="connsiteX46" fmla="*/ 167100 w 1431726"/>
                <a:gd name="connsiteY46" fmla="*/ 167011 h 1431726"/>
                <a:gd name="connsiteX47" fmla="*/ 750286 w 1431726"/>
                <a:gd name="connsiteY47" fmla="*/ 165534 h 143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31726" h="1431726">
                  <a:moveTo>
                    <a:pt x="129762" y="786058"/>
                  </a:moveTo>
                  <a:cubicBezTo>
                    <a:pt x="289249" y="944783"/>
                    <a:pt x="539846" y="965712"/>
                    <a:pt x="723437" y="835615"/>
                  </a:cubicBezTo>
                  <a:lnTo>
                    <a:pt x="869006" y="981184"/>
                  </a:lnTo>
                  <a:cubicBezTo>
                    <a:pt x="859889" y="1011714"/>
                    <a:pt x="868167" y="1044784"/>
                    <a:pt x="890595" y="1067418"/>
                  </a:cubicBezTo>
                  <a:lnTo>
                    <a:pt x="1247464" y="1424284"/>
                  </a:lnTo>
                  <a:cubicBezTo>
                    <a:pt x="1257370" y="1434190"/>
                    <a:pt x="1273473" y="1434190"/>
                    <a:pt x="1283379" y="1424284"/>
                  </a:cubicBezTo>
                  <a:lnTo>
                    <a:pt x="1424427" y="1283263"/>
                  </a:lnTo>
                  <a:cubicBezTo>
                    <a:pt x="1434333" y="1273357"/>
                    <a:pt x="1434333" y="1257254"/>
                    <a:pt x="1424427" y="1247348"/>
                  </a:cubicBezTo>
                  <a:lnTo>
                    <a:pt x="1067531" y="890452"/>
                  </a:lnTo>
                  <a:cubicBezTo>
                    <a:pt x="1042968" y="866068"/>
                    <a:pt x="1006368" y="858448"/>
                    <a:pt x="974108" y="870994"/>
                  </a:cubicBezTo>
                  <a:lnTo>
                    <a:pt x="831867" y="728753"/>
                  </a:lnTo>
                  <a:cubicBezTo>
                    <a:pt x="871161" y="674955"/>
                    <a:pt x="898364" y="613310"/>
                    <a:pt x="911648" y="548031"/>
                  </a:cubicBezTo>
                  <a:lnTo>
                    <a:pt x="927448" y="517551"/>
                  </a:lnTo>
                  <a:lnTo>
                    <a:pt x="981830" y="630149"/>
                  </a:lnTo>
                  <a:cubicBezTo>
                    <a:pt x="986071" y="638912"/>
                    <a:pt x="994935" y="644499"/>
                    <a:pt x="1004690" y="644499"/>
                  </a:cubicBezTo>
                  <a:cubicBezTo>
                    <a:pt x="1005580" y="644499"/>
                    <a:pt x="1006443" y="644499"/>
                    <a:pt x="1007229" y="644499"/>
                  </a:cubicBezTo>
                  <a:cubicBezTo>
                    <a:pt x="1017870" y="643406"/>
                    <a:pt x="1026686" y="635763"/>
                    <a:pt x="1029276" y="625398"/>
                  </a:cubicBezTo>
                  <a:lnTo>
                    <a:pt x="1068873" y="467030"/>
                  </a:lnTo>
                  <a:cubicBezTo>
                    <a:pt x="1072275" y="453415"/>
                    <a:pt x="1063998" y="439625"/>
                    <a:pt x="1050383" y="436220"/>
                  </a:cubicBezTo>
                  <a:cubicBezTo>
                    <a:pt x="1036768" y="432815"/>
                    <a:pt x="1022978" y="441095"/>
                    <a:pt x="1019572" y="454710"/>
                  </a:cubicBezTo>
                  <a:lnTo>
                    <a:pt x="1019572" y="454710"/>
                  </a:lnTo>
                  <a:lnTo>
                    <a:pt x="997016" y="545034"/>
                  </a:lnTo>
                  <a:lnTo>
                    <a:pt x="951016" y="449835"/>
                  </a:lnTo>
                  <a:cubicBezTo>
                    <a:pt x="946825" y="441173"/>
                    <a:pt x="938113" y="435610"/>
                    <a:pt x="928510" y="435485"/>
                  </a:cubicBezTo>
                  <a:cubicBezTo>
                    <a:pt x="925590" y="435562"/>
                    <a:pt x="922694" y="436145"/>
                    <a:pt x="919977" y="437187"/>
                  </a:cubicBezTo>
                  <a:cubicBezTo>
                    <a:pt x="915735" y="321542"/>
                    <a:pt x="867931" y="211763"/>
                    <a:pt x="786168" y="129848"/>
                  </a:cubicBezTo>
                  <a:cubicBezTo>
                    <a:pt x="601130" y="-47597"/>
                    <a:pt x="307278" y="-41423"/>
                    <a:pt x="129833" y="143615"/>
                  </a:cubicBezTo>
                  <a:cubicBezTo>
                    <a:pt x="-42322" y="323143"/>
                    <a:pt x="-42349" y="606479"/>
                    <a:pt x="129762" y="786058"/>
                  </a:cubicBezTo>
                  <a:close/>
                  <a:moveTo>
                    <a:pt x="1005758" y="915750"/>
                  </a:moveTo>
                  <a:cubicBezTo>
                    <a:pt x="1015411" y="915723"/>
                    <a:pt x="1024707" y="919533"/>
                    <a:pt x="1031538" y="926367"/>
                  </a:cubicBezTo>
                  <a:lnTo>
                    <a:pt x="1370554" y="1265306"/>
                  </a:lnTo>
                  <a:lnTo>
                    <a:pt x="1265425" y="1370411"/>
                  </a:lnTo>
                  <a:lnTo>
                    <a:pt x="926534" y="1031497"/>
                  </a:lnTo>
                  <a:cubicBezTo>
                    <a:pt x="912258" y="1017069"/>
                    <a:pt x="912336" y="993828"/>
                    <a:pt x="926713" y="979502"/>
                  </a:cubicBezTo>
                  <a:lnTo>
                    <a:pt x="979645" y="926594"/>
                  </a:lnTo>
                  <a:cubicBezTo>
                    <a:pt x="986556" y="919661"/>
                    <a:pt x="995953" y="915750"/>
                    <a:pt x="1005758" y="915750"/>
                  </a:cubicBezTo>
                  <a:close/>
                  <a:moveTo>
                    <a:pt x="932758" y="901552"/>
                  </a:moveTo>
                  <a:lnTo>
                    <a:pt x="896944" y="937366"/>
                  </a:lnTo>
                  <a:lnTo>
                    <a:pt x="763466" y="803837"/>
                  </a:lnTo>
                  <a:cubicBezTo>
                    <a:pt x="770628" y="797512"/>
                    <a:pt x="777917" y="791443"/>
                    <a:pt x="784751" y="784609"/>
                  </a:cubicBezTo>
                  <a:cubicBezTo>
                    <a:pt x="790008" y="779352"/>
                    <a:pt x="794580" y="773688"/>
                    <a:pt x="799533" y="768252"/>
                  </a:cubicBezTo>
                  <a:lnTo>
                    <a:pt x="932758" y="901552"/>
                  </a:lnTo>
                  <a:close/>
                  <a:moveTo>
                    <a:pt x="750286" y="165534"/>
                  </a:moveTo>
                  <a:cubicBezTo>
                    <a:pt x="912541" y="326164"/>
                    <a:pt x="913836" y="587885"/>
                    <a:pt x="753206" y="750140"/>
                  </a:cubicBezTo>
                  <a:cubicBezTo>
                    <a:pt x="592576" y="912395"/>
                    <a:pt x="330855" y="913690"/>
                    <a:pt x="168600" y="753060"/>
                  </a:cubicBezTo>
                  <a:cubicBezTo>
                    <a:pt x="6345" y="592430"/>
                    <a:pt x="5050" y="330713"/>
                    <a:pt x="165653" y="168457"/>
                  </a:cubicBezTo>
                  <a:cubicBezTo>
                    <a:pt x="166135" y="167975"/>
                    <a:pt x="166618" y="167493"/>
                    <a:pt x="167100" y="167011"/>
                  </a:cubicBezTo>
                  <a:cubicBezTo>
                    <a:pt x="327858" y="5845"/>
                    <a:pt x="588715" y="5184"/>
                    <a:pt x="750286" y="165534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28" name="PA-任意多边形 5107"/>
            <p:cNvSpPr/>
            <p:nvPr>
              <p:custDataLst>
                <p:tags r:id="rId25"/>
              </p:custDataLst>
            </p:nvPr>
          </p:nvSpPr>
          <p:spPr>
            <a:xfrm>
              <a:off x="1494787" y="6248959"/>
              <a:ext cx="687586" cy="687586"/>
            </a:xfrm>
            <a:custGeom>
              <a:avLst/>
              <a:gdLst>
                <a:gd name="connsiteX0" fmla="*/ 100755 w 687585"/>
                <a:gd name="connsiteY0" fmla="*/ 588861 h 687585"/>
                <a:gd name="connsiteX1" fmla="*/ 342716 w 687585"/>
                <a:gd name="connsiteY1" fmla="*/ 688810 h 687585"/>
                <a:gd name="connsiteX2" fmla="*/ 688843 w 687585"/>
                <a:gd name="connsiteY2" fmla="*/ 343598 h 687585"/>
                <a:gd name="connsiteX3" fmla="*/ 348533 w 687585"/>
                <a:gd name="connsiteY3" fmla="*/ 698 h 687585"/>
                <a:gd name="connsiteX4" fmla="*/ 346830 w 687585"/>
                <a:gd name="connsiteY4" fmla="*/ 698 h 687585"/>
                <a:gd name="connsiteX5" fmla="*/ 703 w 687585"/>
                <a:gd name="connsiteY5" fmla="*/ 346137 h 687585"/>
                <a:gd name="connsiteX6" fmla="*/ 100755 w 687585"/>
                <a:gd name="connsiteY6" fmla="*/ 588861 h 687585"/>
                <a:gd name="connsiteX7" fmla="*/ 138170 w 687585"/>
                <a:gd name="connsiteY7" fmla="*/ 138188 h 687585"/>
                <a:gd name="connsiteX8" fmla="*/ 346881 w 687585"/>
                <a:gd name="connsiteY8" fmla="*/ 51573 h 687585"/>
                <a:gd name="connsiteX9" fmla="*/ 638042 w 687585"/>
                <a:gd name="connsiteY9" fmla="*/ 341972 h 687585"/>
                <a:gd name="connsiteX10" fmla="*/ 638042 w 687585"/>
                <a:gd name="connsiteY10" fmla="*/ 343368 h 687585"/>
                <a:gd name="connsiteX11" fmla="*/ 342716 w 687585"/>
                <a:gd name="connsiteY11" fmla="*/ 638009 h 687585"/>
                <a:gd name="connsiteX12" fmla="*/ 159202 w 687585"/>
                <a:gd name="connsiteY12" fmla="*/ 573088 h 687585"/>
                <a:gd name="connsiteX13" fmla="*/ 153666 w 687585"/>
                <a:gd name="connsiteY13" fmla="*/ 563994 h 687585"/>
                <a:gd name="connsiteX14" fmla="*/ 142590 w 687585"/>
                <a:gd name="connsiteY14" fmla="*/ 558202 h 687585"/>
                <a:gd name="connsiteX15" fmla="*/ 136673 w 687585"/>
                <a:gd name="connsiteY15" fmla="*/ 552841 h 687585"/>
                <a:gd name="connsiteX16" fmla="*/ 51507 w 687585"/>
                <a:gd name="connsiteY16" fmla="*/ 346110 h 687585"/>
                <a:gd name="connsiteX17" fmla="*/ 138170 w 687585"/>
                <a:gd name="connsiteY17" fmla="*/ 138188 h 687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7585" h="687585">
                  <a:moveTo>
                    <a:pt x="100755" y="588861"/>
                  </a:moveTo>
                  <a:cubicBezTo>
                    <a:pt x="164813" y="653148"/>
                    <a:pt x="251961" y="689141"/>
                    <a:pt x="342716" y="688810"/>
                  </a:cubicBezTo>
                  <a:cubicBezTo>
                    <a:pt x="533419" y="688581"/>
                    <a:pt x="688105" y="534303"/>
                    <a:pt x="688843" y="343598"/>
                  </a:cubicBezTo>
                  <a:cubicBezTo>
                    <a:pt x="689554" y="154925"/>
                    <a:pt x="537205" y="1409"/>
                    <a:pt x="348533" y="698"/>
                  </a:cubicBezTo>
                  <a:cubicBezTo>
                    <a:pt x="347973" y="698"/>
                    <a:pt x="347390" y="698"/>
                    <a:pt x="346830" y="698"/>
                  </a:cubicBezTo>
                  <a:cubicBezTo>
                    <a:pt x="156026" y="927"/>
                    <a:pt x="1314" y="155333"/>
                    <a:pt x="703" y="346137"/>
                  </a:cubicBezTo>
                  <a:cubicBezTo>
                    <a:pt x="171" y="437196"/>
                    <a:pt x="36214" y="524623"/>
                    <a:pt x="100755" y="588861"/>
                  </a:cubicBezTo>
                  <a:close/>
                  <a:moveTo>
                    <a:pt x="138170" y="138188"/>
                  </a:moveTo>
                  <a:cubicBezTo>
                    <a:pt x="193388" y="82613"/>
                    <a:pt x="268549" y="51421"/>
                    <a:pt x="346881" y="51573"/>
                  </a:cubicBezTo>
                  <a:cubicBezTo>
                    <a:pt x="507484" y="51371"/>
                    <a:pt x="637837" y="181366"/>
                    <a:pt x="638042" y="341972"/>
                  </a:cubicBezTo>
                  <a:cubicBezTo>
                    <a:pt x="638042" y="342431"/>
                    <a:pt x="638042" y="342913"/>
                    <a:pt x="638042" y="343368"/>
                  </a:cubicBezTo>
                  <a:cubicBezTo>
                    <a:pt x="637432" y="506106"/>
                    <a:pt x="505454" y="637780"/>
                    <a:pt x="342716" y="638009"/>
                  </a:cubicBezTo>
                  <a:cubicBezTo>
                    <a:pt x="275890" y="638212"/>
                    <a:pt x="211042" y="615277"/>
                    <a:pt x="159202" y="573088"/>
                  </a:cubicBezTo>
                  <a:cubicBezTo>
                    <a:pt x="157982" y="569709"/>
                    <a:pt x="156104" y="566637"/>
                    <a:pt x="153666" y="563994"/>
                  </a:cubicBezTo>
                  <a:cubicBezTo>
                    <a:pt x="150541" y="561149"/>
                    <a:pt x="146731" y="559142"/>
                    <a:pt x="142590" y="558202"/>
                  </a:cubicBezTo>
                  <a:cubicBezTo>
                    <a:pt x="140658" y="556374"/>
                    <a:pt x="138578" y="554746"/>
                    <a:pt x="136673" y="552841"/>
                  </a:cubicBezTo>
                  <a:cubicBezTo>
                    <a:pt x="81708" y="498129"/>
                    <a:pt x="51025" y="423655"/>
                    <a:pt x="51507" y="346110"/>
                  </a:cubicBezTo>
                  <a:cubicBezTo>
                    <a:pt x="51555" y="268032"/>
                    <a:pt x="82746" y="193204"/>
                    <a:pt x="138170" y="138188"/>
                  </a:cubicBez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4" name="PA-任意多边形 5113"/>
            <p:cNvSpPr/>
            <p:nvPr>
              <p:custDataLst>
                <p:tags r:id="rId26"/>
              </p:custDataLst>
            </p:nvPr>
          </p:nvSpPr>
          <p:spPr>
            <a:xfrm>
              <a:off x="1647309" y="6635051"/>
              <a:ext cx="50602" cy="127992"/>
            </a:xfrm>
            <a:custGeom>
              <a:avLst/>
              <a:gdLst>
                <a:gd name="connsiteX0" fmla="*/ 698 w 50601"/>
                <a:gd name="connsiteY0" fmla="*/ 698 h 127992"/>
                <a:gd name="connsiteX1" fmla="*/ 51499 w 50601"/>
                <a:gd name="connsiteY1" fmla="*/ 698 h 127992"/>
                <a:gd name="connsiteX2" fmla="*/ 51499 w 50601"/>
                <a:gd name="connsiteY2" fmla="*/ 127699 h 127992"/>
                <a:gd name="connsiteX3" fmla="*/ 698 w 50601"/>
                <a:gd name="connsiteY3" fmla="*/ 127699 h 12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01" h="127992">
                  <a:moveTo>
                    <a:pt x="698" y="698"/>
                  </a:moveTo>
                  <a:lnTo>
                    <a:pt x="51499" y="698"/>
                  </a:lnTo>
                  <a:lnTo>
                    <a:pt x="51499" y="127699"/>
                  </a:lnTo>
                  <a:lnTo>
                    <a:pt x="698" y="127699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5" name="PA-任意多边形 5114"/>
            <p:cNvSpPr/>
            <p:nvPr>
              <p:custDataLst>
                <p:tags r:id="rId27"/>
              </p:custDataLst>
            </p:nvPr>
          </p:nvSpPr>
          <p:spPr>
            <a:xfrm>
              <a:off x="1748908" y="6558851"/>
              <a:ext cx="50602" cy="202406"/>
            </a:xfrm>
            <a:custGeom>
              <a:avLst/>
              <a:gdLst>
                <a:gd name="connsiteX0" fmla="*/ 698 w 50601"/>
                <a:gd name="connsiteY0" fmla="*/ 698 h 202406"/>
                <a:gd name="connsiteX1" fmla="*/ 51499 w 50601"/>
                <a:gd name="connsiteY1" fmla="*/ 698 h 202406"/>
                <a:gd name="connsiteX2" fmla="*/ 51499 w 50601"/>
                <a:gd name="connsiteY2" fmla="*/ 203899 h 202406"/>
                <a:gd name="connsiteX3" fmla="*/ 698 w 50601"/>
                <a:gd name="connsiteY3" fmla="*/ 203899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01" h="202406">
                  <a:moveTo>
                    <a:pt x="698" y="698"/>
                  </a:moveTo>
                  <a:lnTo>
                    <a:pt x="51499" y="698"/>
                  </a:lnTo>
                  <a:lnTo>
                    <a:pt x="51499" y="203899"/>
                  </a:lnTo>
                  <a:lnTo>
                    <a:pt x="698" y="203899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6" name="PA-任意多边形 5115"/>
            <p:cNvSpPr/>
            <p:nvPr>
              <p:custDataLst>
                <p:tags r:id="rId28"/>
              </p:custDataLst>
            </p:nvPr>
          </p:nvSpPr>
          <p:spPr>
            <a:xfrm>
              <a:off x="1850507" y="6482651"/>
              <a:ext cx="50602" cy="279797"/>
            </a:xfrm>
            <a:custGeom>
              <a:avLst/>
              <a:gdLst>
                <a:gd name="connsiteX0" fmla="*/ 698 w 50601"/>
                <a:gd name="connsiteY0" fmla="*/ 698 h 279796"/>
                <a:gd name="connsiteX1" fmla="*/ 51499 w 50601"/>
                <a:gd name="connsiteY1" fmla="*/ 698 h 279796"/>
                <a:gd name="connsiteX2" fmla="*/ 51499 w 50601"/>
                <a:gd name="connsiteY2" fmla="*/ 280099 h 279796"/>
                <a:gd name="connsiteX3" fmla="*/ 698 w 50601"/>
                <a:gd name="connsiteY3" fmla="*/ 280099 h 27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01" h="279796">
                  <a:moveTo>
                    <a:pt x="698" y="698"/>
                  </a:moveTo>
                  <a:lnTo>
                    <a:pt x="51499" y="698"/>
                  </a:lnTo>
                  <a:lnTo>
                    <a:pt x="51499" y="280099"/>
                  </a:lnTo>
                  <a:lnTo>
                    <a:pt x="698" y="280099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7" name="PA-任意多边形 5116"/>
            <p:cNvSpPr/>
            <p:nvPr>
              <p:custDataLst>
                <p:tags r:id="rId29"/>
              </p:custDataLst>
            </p:nvPr>
          </p:nvSpPr>
          <p:spPr>
            <a:xfrm>
              <a:off x="1952109" y="6406451"/>
              <a:ext cx="50602" cy="354211"/>
            </a:xfrm>
            <a:custGeom>
              <a:avLst/>
              <a:gdLst>
                <a:gd name="connsiteX0" fmla="*/ 698 w 50601"/>
                <a:gd name="connsiteY0" fmla="*/ 698 h 354210"/>
                <a:gd name="connsiteX1" fmla="*/ 51499 w 50601"/>
                <a:gd name="connsiteY1" fmla="*/ 698 h 354210"/>
                <a:gd name="connsiteX2" fmla="*/ 51499 w 50601"/>
                <a:gd name="connsiteY2" fmla="*/ 356299 h 354210"/>
                <a:gd name="connsiteX3" fmla="*/ 698 w 50601"/>
                <a:gd name="connsiteY3" fmla="*/ 356299 h 35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01" h="354210">
                  <a:moveTo>
                    <a:pt x="698" y="698"/>
                  </a:moveTo>
                  <a:lnTo>
                    <a:pt x="51499" y="698"/>
                  </a:lnTo>
                  <a:lnTo>
                    <a:pt x="51499" y="356299"/>
                  </a:lnTo>
                  <a:lnTo>
                    <a:pt x="698" y="356299"/>
                  </a:lnTo>
                  <a:close/>
                </a:path>
              </a:pathLst>
            </a:custGeom>
            <a:grpFill/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</p:grpSp>
      <p:grpSp>
        <p:nvGrpSpPr>
          <p:cNvPr id="84" name="icon_5"/>
          <p:cNvGrpSpPr>
            <a:grpSpLocks noChangeAspect="1"/>
          </p:cNvGrpSpPr>
          <p:nvPr>
            <p:custDataLst>
              <p:tags r:id="rId30"/>
            </p:custDataLst>
          </p:nvPr>
        </p:nvGrpSpPr>
        <p:grpSpPr>
          <a:xfrm>
            <a:off x="945515" y="3597901"/>
            <a:ext cx="355600" cy="334027"/>
            <a:chOff x="6125149" y="13885337"/>
            <a:chExt cx="1464469" cy="1375172"/>
          </a:xfrm>
          <a:solidFill>
            <a:srgbClr val="00633D"/>
          </a:solidFill>
        </p:grpSpPr>
        <p:sp>
          <p:nvSpPr>
            <p:cNvPr id="85" name="PA-任意多边形: 形状 1374"/>
            <p:cNvSpPr/>
            <p:nvPr>
              <p:custDataLst>
                <p:tags r:id="rId31"/>
              </p:custDataLst>
            </p:nvPr>
          </p:nvSpPr>
          <p:spPr>
            <a:xfrm>
              <a:off x="6125149" y="13885337"/>
              <a:ext cx="1464469" cy="1375172"/>
            </a:xfrm>
            <a:custGeom>
              <a:avLst/>
              <a:gdLst>
                <a:gd name="connsiteX0" fmla="*/ 1390659 w 1464468"/>
                <a:gd name="connsiteY0" fmla="*/ 754850 h 1375171"/>
                <a:gd name="connsiteX1" fmla="*/ 1323106 w 1464468"/>
                <a:gd name="connsiteY1" fmla="*/ 754850 h 1375171"/>
                <a:gd name="connsiteX2" fmla="*/ 1323106 w 1464468"/>
                <a:gd name="connsiteY2" fmla="*/ 147864 h 1375171"/>
                <a:gd name="connsiteX3" fmla="*/ 1390659 w 1464468"/>
                <a:gd name="connsiteY3" fmla="*/ 147864 h 1375171"/>
                <a:gd name="connsiteX4" fmla="*/ 1463469 w 1464468"/>
                <a:gd name="connsiteY4" fmla="*/ 75054 h 1375171"/>
                <a:gd name="connsiteX5" fmla="*/ 1390659 w 1464468"/>
                <a:gd name="connsiteY5" fmla="*/ 2232 h 1375171"/>
                <a:gd name="connsiteX6" fmla="*/ 1323106 w 1464468"/>
                <a:gd name="connsiteY6" fmla="*/ 2232 h 1375171"/>
                <a:gd name="connsiteX7" fmla="*/ 142687 w 1464468"/>
                <a:gd name="connsiteY7" fmla="*/ 2232 h 1375171"/>
                <a:gd name="connsiteX8" fmla="*/ 75042 w 1464468"/>
                <a:gd name="connsiteY8" fmla="*/ 2232 h 1375171"/>
                <a:gd name="connsiteX9" fmla="*/ 2232 w 1464468"/>
                <a:gd name="connsiteY9" fmla="*/ 75054 h 1375171"/>
                <a:gd name="connsiteX10" fmla="*/ 75042 w 1464468"/>
                <a:gd name="connsiteY10" fmla="*/ 147864 h 1375171"/>
                <a:gd name="connsiteX11" fmla="*/ 142687 w 1464468"/>
                <a:gd name="connsiteY11" fmla="*/ 147864 h 1375171"/>
                <a:gd name="connsiteX12" fmla="*/ 142687 w 1464468"/>
                <a:gd name="connsiteY12" fmla="*/ 754850 h 1375171"/>
                <a:gd name="connsiteX13" fmla="*/ 75042 w 1464468"/>
                <a:gd name="connsiteY13" fmla="*/ 754850 h 1375171"/>
                <a:gd name="connsiteX14" fmla="*/ 2232 w 1464468"/>
                <a:gd name="connsiteY14" fmla="*/ 827672 h 1375171"/>
                <a:gd name="connsiteX15" fmla="*/ 75042 w 1464468"/>
                <a:gd name="connsiteY15" fmla="*/ 900482 h 1375171"/>
                <a:gd name="connsiteX16" fmla="*/ 142687 w 1464468"/>
                <a:gd name="connsiteY16" fmla="*/ 900482 h 1375171"/>
                <a:gd name="connsiteX17" fmla="*/ 611538 w 1464468"/>
                <a:gd name="connsiteY17" fmla="*/ 900482 h 1375171"/>
                <a:gd name="connsiteX18" fmla="*/ 611538 w 1464468"/>
                <a:gd name="connsiteY18" fmla="*/ 1120307 h 1375171"/>
                <a:gd name="connsiteX19" fmla="*/ 384375 w 1464468"/>
                <a:gd name="connsiteY19" fmla="*/ 1242760 h 1375171"/>
                <a:gd name="connsiteX20" fmla="*/ 732898 w 1464468"/>
                <a:gd name="connsiteY20" fmla="*/ 1373594 h 1375171"/>
                <a:gd name="connsiteX21" fmla="*/ 1081436 w 1464468"/>
                <a:gd name="connsiteY21" fmla="*/ 1242760 h 1375171"/>
                <a:gd name="connsiteX22" fmla="*/ 854259 w 1464468"/>
                <a:gd name="connsiteY22" fmla="*/ 1120307 h 1375171"/>
                <a:gd name="connsiteX23" fmla="*/ 854259 w 1464468"/>
                <a:gd name="connsiteY23" fmla="*/ 900482 h 1375171"/>
                <a:gd name="connsiteX24" fmla="*/ 1323109 w 1464468"/>
                <a:gd name="connsiteY24" fmla="*/ 900482 h 1375171"/>
                <a:gd name="connsiteX25" fmla="*/ 1390662 w 1464468"/>
                <a:gd name="connsiteY25" fmla="*/ 900482 h 1375171"/>
                <a:gd name="connsiteX26" fmla="*/ 1463472 w 1464468"/>
                <a:gd name="connsiteY26" fmla="*/ 827672 h 1375171"/>
                <a:gd name="connsiteX27" fmla="*/ 1390659 w 1464468"/>
                <a:gd name="connsiteY27" fmla="*/ 754850 h 1375171"/>
                <a:gd name="connsiteX28" fmla="*/ 288319 w 1464468"/>
                <a:gd name="connsiteY28" fmla="*/ 754850 h 1375171"/>
                <a:gd name="connsiteX29" fmla="*/ 288319 w 1464468"/>
                <a:gd name="connsiteY29" fmla="*/ 147864 h 1375171"/>
                <a:gd name="connsiteX30" fmla="*/ 1177475 w 1464468"/>
                <a:gd name="connsiteY30" fmla="*/ 147864 h 1375171"/>
                <a:gd name="connsiteX31" fmla="*/ 1177475 w 1464468"/>
                <a:gd name="connsiteY31" fmla="*/ 754850 h 1375171"/>
                <a:gd name="connsiteX32" fmla="*/ 288319 w 1464468"/>
                <a:gd name="connsiteY32" fmla="*/ 754850 h 137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64468" h="1375171">
                  <a:moveTo>
                    <a:pt x="1390659" y="754850"/>
                  </a:moveTo>
                  <a:lnTo>
                    <a:pt x="1323106" y="754850"/>
                  </a:lnTo>
                  <a:lnTo>
                    <a:pt x="1323106" y="147864"/>
                  </a:lnTo>
                  <a:lnTo>
                    <a:pt x="1390659" y="147864"/>
                  </a:lnTo>
                  <a:cubicBezTo>
                    <a:pt x="1430854" y="147864"/>
                    <a:pt x="1463469" y="115250"/>
                    <a:pt x="1463469" y="75054"/>
                  </a:cubicBezTo>
                  <a:cubicBezTo>
                    <a:pt x="1463469" y="34847"/>
                    <a:pt x="1430854" y="2232"/>
                    <a:pt x="1390659" y="2232"/>
                  </a:cubicBezTo>
                  <a:lnTo>
                    <a:pt x="1323106" y="2232"/>
                  </a:lnTo>
                  <a:lnTo>
                    <a:pt x="142687" y="2232"/>
                  </a:lnTo>
                  <a:lnTo>
                    <a:pt x="75042" y="2232"/>
                  </a:lnTo>
                  <a:cubicBezTo>
                    <a:pt x="34847" y="2232"/>
                    <a:pt x="2232" y="34847"/>
                    <a:pt x="2232" y="75054"/>
                  </a:cubicBezTo>
                  <a:cubicBezTo>
                    <a:pt x="2232" y="115250"/>
                    <a:pt x="34847" y="147864"/>
                    <a:pt x="75042" y="147864"/>
                  </a:cubicBezTo>
                  <a:lnTo>
                    <a:pt x="142687" y="147864"/>
                  </a:lnTo>
                  <a:lnTo>
                    <a:pt x="142687" y="754850"/>
                  </a:lnTo>
                  <a:lnTo>
                    <a:pt x="75042" y="754850"/>
                  </a:lnTo>
                  <a:cubicBezTo>
                    <a:pt x="34847" y="754850"/>
                    <a:pt x="2232" y="787465"/>
                    <a:pt x="2232" y="827672"/>
                  </a:cubicBezTo>
                  <a:cubicBezTo>
                    <a:pt x="2232" y="867879"/>
                    <a:pt x="34847" y="900482"/>
                    <a:pt x="75042" y="900482"/>
                  </a:cubicBezTo>
                  <a:lnTo>
                    <a:pt x="142687" y="900482"/>
                  </a:lnTo>
                  <a:lnTo>
                    <a:pt x="611538" y="900482"/>
                  </a:lnTo>
                  <a:lnTo>
                    <a:pt x="611538" y="1120307"/>
                  </a:lnTo>
                  <a:cubicBezTo>
                    <a:pt x="478988" y="1138800"/>
                    <a:pt x="384375" y="1186529"/>
                    <a:pt x="384375" y="1242760"/>
                  </a:cubicBezTo>
                  <a:cubicBezTo>
                    <a:pt x="384375" y="1315057"/>
                    <a:pt x="540380" y="1373594"/>
                    <a:pt x="732898" y="1373594"/>
                  </a:cubicBezTo>
                  <a:cubicBezTo>
                    <a:pt x="925363" y="1373594"/>
                    <a:pt x="1081436" y="1315057"/>
                    <a:pt x="1081436" y="1242760"/>
                  </a:cubicBezTo>
                  <a:cubicBezTo>
                    <a:pt x="1081436" y="1186529"/>
                    <a:pt x="986808" y="1138800"/>
                    <a:pt x="854259" y="1120307"/>
                  </a:cubicBezTo>
                  <a:lnTo>
                    <a:pt x="854259" y="900482"/>
                  </a:lnTo>
                  <a:lnTo>
                    <a:pt x="1323109" y="900482"/>
                  </a:lnTo>
                  <a:lnTo>
                    <a:pt x="1390662" y="900482"/>
                  </a:lnTo>
                  <a:cubicBezTo>
                    <a:pt x="1430857" y="900482"/>
                    <a:pt x="1463472" y="867879"/>
                    <a:pt x="1463472" y="827672"/>
                  </a:cubicBezTo>
                  <a:cubicBezTo>
                    <a:pt x="1463472" y="787465"/>
                    <a:pt x="1430854" y="754850"/>
                    <a:pt x="1390659" y="754850"/>
                  </a:cubicBezTo>
                  <a:close/>
                  <a:moveTo>
                    <a:pt x="288319" y="754850"/>
                  </a:moveTo>
                  <a:lnTo>
                    <a:pt x="288319" y="147864"/>
                  </a:lnTo>
                  <a:lnTo>
                    <a:pt x="1177475" y="147864"/>
                  </a:lnTo>
                  <a:lnTo>
                    <a:pt x="1177475" y="754850"/>
                  </a:lnTo>
                  <a:lnTo>
                    <a:pt x="288319" y="7548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PA-任意多边形: 形状 1375"/>
            <p:cNvSpPr/>
            <p:nvPr>
              <p:custDataLst>
                <p:tags r:id="rId32"/>
              </p:custDataLst>
            </p:nvPr>
          </p:nvSpPr>
          <p:spPr>
            <a:xfrm>
              <a:off x="6494379" y="14115058"/>
              <a:ext cx="720328" cy="398859"/>
            </a:xfrm>
            <a:custGeom>
              <a:avLst/>
              <a:gdLst>
                <a:gd name="connsiteX0" fmla="*/ 639564 w 720328"/>
                <a:gd name="connsiteY0" fmla="*/ 14860 h 398859"/>
                <a:gd name="connsiteX1" fmla="*/ 379362 w 720328"/>
                <a:gd name="connsiteY1" fmla="*/ 251753 h 398859"/>
                <a:gd name="connsiteX2" fmla="*/ 188546 w 720328"/>
                <a:gd name="connsiteY2" fmla="*/ 169966 h 398859"/>
                <a:gd name="connsiteX3" fmla="*/ 132807 w 720328"/>
                <a:gd name="connsiteY3" fmla="*/ 182714 h 398859"/>
                <a:gd name="connsiteX4" fmla="*/ 14143 w 720328"/>
                <a:gd name="connsiteY4" fmla="*/ 319160 h 398859"/>
                <a:gd name="connsiteX5" fmla="*/ 18933 w 720328"/>
                <a:gd name="connsiteY5" fmla="*/ 387657 h 398859"/>
                <a:gd name="connsiteX6" fmla="*/ 50785 w 720328"/>
                <a:gd name="connsiteY6" fmla="*/ 399563 h 398859"/>
                <a:gd name="connsiteX7" fmla="*/ 87438 w 720328"/>
                <a:gd name="connsiteY7" fmla="*/ 382867 h 398859"/>
                <a:gd name="connsiteX8" fmla="*/ 182858 w 720328"/>
                <a:gd name="connsiteY8" fmla="*/ 273124 h 398859"/>
                <a:gd name="connsiteX9" fmla="*/ 369828 w 720328"/>
                <a:gd name="connsiteY9" fmla="*/ 353283 h 398859"/>
                <a:gd name="connsiteX10" fmla="*/ 421599 w 720328"/>
                <a:gd name="connsiteY10" fmla="*/ 344574 h 398859"/>
                <a:gd name="connsiteX11" fmla="*/ 704890 w 720328"/>
                <a:gd name="connsiteY11" fmla="*/ 86625 h 398859"/>
                <a:gd name="connsiteX12" fmla="*/ 708123 w 720328"/>
                <a:gd name="connsiteY12" fmla="*/ 18084 h 398859"/>
                <a:gd name="connsiteX13" fmla="*/ 639564 w 720328"/>
                <a:gd name="connsiteY13" fmla="*/ 14860 h 39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0328" h="398859">
                  <a:moveTo>
                    <a:pt x="639564" y="14860"/>
                  </a:moveTo>
                  <a:lnTo>
                    <a:pt x="379362" y="251753"/>
                  </a:lnTo>
                  <a:lnTo>
                    <a:pt x="188546" y="169966"/>
                  </a:lnTo>
                  <a:cubicBezTo>
                    <a:pt x="169303" y="161676"/>
                    <a:pt x="146693" y="166799"/>
                    <a:pt x="132807" y="182714"/>
                  </a:cubicBezTo>
                  <a:lnTo>
                    <a:pt x="14143" y="319160"/>
                  </a:lnTo>
                  <a:cubicBezTo>
                    <a:pt x="-3442" y="339398"/>
                    <a:pt x="-1314" y="370071"/>
                    <a:pt x="18933" y="387657"/>
                  </a:cubicBezTo>
                  <a:cubicBezTo>
                    <a:pt x="28133" y="395628"/>
                    <a:pt x="39459" y="399563"/>
                    <a:pt x="50785" y="399563"/>
                  </a:cubicBezTo>
                  <a:cubicBezTo>
                    <a:pt x="64355" y="399563"/>
                    <a:pt x="77815" y="393913"/>
                    <a:pt x="87438" y="382867"/>
                  </a:cubicBezTo>
                  <a:lnTo>
                    <a:pt x="182858" y="273124"/>
                  </a:lnTo>
                  <a:lnTo>
                    <a:pt x="369828" y="353283"/>
                  </a:lnTo>
                  <a:cubicBezTo>
                    <a:pt x="387229" y="360876"/>
                    <a:pt x="407567" y="357364"/>
                    <a:pt x="421599" y="344574"/>
                  </a:cubicBezTo>
                  <a:lnTo>
                    <a:pt x="704890" y="86625"/>
                  </a:lnTo>
                  <a:cubicBezTo>
                    <a:pt x="724756" y="68569"/>
                    <a:pt x="726179" y="37896"/>
                    <a:pt x="708123" y="18084"/>
                  </a:cubicBezTo>
                  <a:cubicBezTo>
                    <a:pt x="690109" y="-1681"/>
                    <a:pt x="659391" y="-3199"/>
                    <a:pt x="639564" y="14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81" name="icon_6"/>
          <p:cNvGrpSpPr>
            <a:grpSpLocks noChangeAspect="1"/>
          </p:cNvGrpSpPr>
          <p:nvPr>
            <p:custDataLst>
              <p:tags r:id="rId33"/>
            </p:custDataLst>
          </p:nvPr>
        </p:nvGrpSpPr>
        <p:grpSpPr>
          <a:xfrm>
            <a:off x="982742" y="4168775"/>
            <a:ext cx="281146" cy="355600"/>
            <a:chOff x="23016517" y="25810518"/>
            <a:chExt cx="1208484" cy="1526977"/>
          </a:xfrm>
          <a:solidFill>
            <a:srgbClr val="00633D"/>
          </a:solidFill>
        </p:grpSpPr>
        <p:sp>
          <p:nvSpPr>
            <p:cNvPr id="382" name="PA-任意多边形: 形状 1289"/>
            <p:cNvSpPr/>
            <p:nvPr>
              <p:custDataLst>
                <p:tags r:id="rId34"/>
              </p:custDataLst>
            </p:nvPr>
          </p:nvSpPr>
          <p:spPr>
            <a:xfrm>
              <a:off x="23207017" y="26001018"/>
              <a:ext cx="321469" cy="65484"/>
            </a:xfrm>
            <a:custGeom>
              <a:avLst/>
              <a:gdLst>
                <a:gd name="connsiteX0" fmla="*/ 2232 w 321468"/>
                <a:gd name="connsiteY0" fmla="*/ 2232 h 65484"/>
                <a:gd name="connsiteX1" fmla="*/ 319733 w 321468"/>
                <a:gd name="connsiteY1" fmla="*/ 2232 h 65484"/>
                <a:gd name="connsiteX2" fmla="*/ 319733 w 321468"/>
                <a:gd name="connsiteY2" fmla="*/ 65731 h 65484"/>
                <a:gd name="connsiteX3" fmla="*/ 2232 w 321468"/>
                <a:gd name="connsiteY3" fmla="*/ 65731 h 6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468" h="65484">
                  <a:moveTo>
                    <a:pt x="2232" y="2232"/>
                  </a:moveTo>
                  <a:lnTo>
                    <a:pt x="319733" y="2232"/>
                  </a:lnTo>
                  <a:lnTo>
                    <a:pt x="319733" y="65731"/>
                  </a:lnTo>
                  <a:lnTo>
                    <a:pt x="2232" y="657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3" name="PA-任意多边形: 形状 1290"/>
            <p:cNvSpPr/>
            <p:nvPr>
              <p:custDataLst>
                <p:tags r:id="rId35"/>
              </p:custDataLst>
            </p:nvPr>
          </p:nvSpPr>
          <p:spPr>
            <a:xfrm>
              <a:off x="23207017" y="26128019"/>
              <a:ext cx="65484" cy="65484"/>
            </a:xfrm>
            <a:custGeom>
              <a:avLst/>
              <a:gdLst>
                <a:gd name="connsiteX0" fmla="*/ 2232 w 65484"/>
                <a:gd name="connsiteY0" fmla="*/ 2232 h 65484"/>
                <a:gd name="connsiteX1" fmla="*/ 65731 w 65484"/>
                <a:gd name="connsiteY1" fmla="*/ 2232 h 65484"/>
                <a:gd name="connsiteX2" fmla="*/ 65731 w 65484"/>
                <a:gd name="connsiteY2" fmla="*/ 65731 h 65484"/>
                <a:gd name="connsiteX3" fmla="*/ 2232 w 65484"/>
                <a:gd name="connsiteY3" fmla="*/ 65731 h 6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84" h="65484">
                  <a:moveTo>
                    <a:pt x="2232" y="2232"/>
                  </a:moveTo>
                  <a:lnTo>
                    <a:pt x="65731" y="2232"/>
                  </a:lnTo>
                  <a:lnTo>
                    <a:pt x="65731" y="65731"/>
                  </a:lnTo>
                  <a:lnTo>
                    <a:pt x="2232" y="657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4" name="PA-任意多边形: 形状 1291"/>
            <p:cNvSpPr/>
            <p:nvPr>
              <p:custDataLst>
                <p:tags r:id="rId36"/>
              </p:custDataLst>
            </p:nvPr>
          </p:nvSpPr>
          <p:spPr>
            <a:xfrm>
              <a:off x="23334018" y="26128019"/>
              <a:ext cx="65484" cy="65484"/>
            </a:xfrm>
            <a:custGeom>
              <a:avLst/>
              <a:gdLst>
                <a:gd name="connsiteX0" fmla="*/ 2232 w 65484"/>
                <a:gd name="connsiteY0" fmla="*/ 2232 h 65484"/>
                <a:gd name="connsiteX1" fmla="*/ 65731 w 65484"/>
                <a:gd name="connsiteY1" fmla="*/ 2232 h 65484"/>
                <a:gd name="connsiteX2" fmla="*/ 65731 w 65484"/>
                <a:gd name="connsiteY2" fmla="*/ 65731 h 65484"/>
                <a:gd name="connsiteX3" fmla="*/ 2232 w 65484"/>
                <a:gd name="connsiteY3" fmla="*/ 65731 h 6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84" h="65484">
                  <a:moveTo>
                    <a:pt x="2232" y="2232"/>
                  </a:moveTo>
                  <a:lnTo>
                    <a:pt x="65731" y="2232"/>
                  </a:lnTo>
                  <a:lnTo>
                    <a:pt x="65731" y="65731"/>
                  </a:lnTo>
                  <a:lnTo>
                    <a:pt x="2232" y="657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5" name="PA-任意多边形: 形状 1292"/>
            <p:cNvSpPr/>
            <p:nvPr>
              <p:custDataLst>
                <p:tags r:id="rId37"/>
              </p:custDataLst>
            </p:nvPr>
          </p:nvSpPr>
          <p:spPr>
            <a:xfrm>
              <a:off x="23016517" y="25810518"/>
              <a:ext cx="1208484" cy="1526977"/>
            </a:xfrm>
            <a:custGeom>
              <a:avLst/>
              <a:gdLst>
                <a:gd name="connsiteX0" fmla="*/ 1199430 w 1208484"/>
                <a:gd name="connsiteY0" fmla="*/ 265536 h 1526976"/>
                <a:gd name="connsiteX1" fmla="*/ 945431 w 1208484"/>
                <a:gd name="connsiteY1" fmla="*/ 11534 h 1526976"/>
                <a:gd name="connsiteX2" fmla="*/ 922984 w 1208484"/>
                <a:gd name="connsiteY2" fmla="*/ 2232 h 1526976"/>
                <a:gd name="connsiteX3" fmla="*/ 97482 w 1208484"/>
                <a:gd name="connsiteY3" fmla="*/ 2232 h 1526976"/>
                <a:gd name="connsiteX4" fmla="*/ 2232 w 1208484"/>
                <a:gd name="connsiteY4" fmla="*/ 97482 h 1526976"/>
                <a:gd name="connsiteX5" fmla="*/ 2232 w 1208484"/>
                <a:gd name="connsiteY5" fmla="*/ 1430982 h 1526976"/>
                <a:gd name="connsiteX6" fmla="*/ 97482 w 1208484"/>
                <a:gd name="connsiteY6" fmla="*/ 1526232 h 1526976"/>
                <a:gd name="connsiteX7" fmla="*/ 1113481 w 1208484"/>
                <a:gd name="connsiteY7" fmla="*/ 1526232 h 1526976"/>
                <a:gd name="connsiteX8" fmla="*/ 1208731 w 1208484"/>
                <a:gd name="connsiteY8" fmla="*/ 1430982 h 1526976"/>
                <a:gd name="connsiteX9" fmla="*/ 1208731 w 1208484"/>
                <a:gd name="connsiteY9" fmla="*/ 287982 h 1526976"/>
                <a:gd name="connsiteX10" fmla="*/ 1199430 w 1208484"/>
                <a:gd name="connsiteY10" fmla="*/ 265536 h 1526976"/>
                <a:gd name="connsiteX11" fmla="*/ 1145233 w 1208484"/>
                <a:gd name="connsiteY11" fmla="*/ 1430982 h 1526976"/>
                <a:gd name="connsiteX12" fmla="*/ 1113481 w 1208484"/>
                <a:gd name="connsiteY12" fmla="*/ 1462733 h 1526976"/>
                <a:gd name="connsiteX13" fmla="*/ 97482 w 1208484"/>
                <a:gd name="connsiteY13" fmla="*/ 1462733 h 1526976"/>
                <a:gd name="connsiteX14" fmla="*/ 65731 w 1208484"/>
                <a:gd name="connsiteY14" fmla="*/ 1430982 h 1526976"/>
                <a:gd name="connsiteX15" fmla="*/ 65731 w 1208484"/>
                <a:gd name="connsiteY15" fmla="*/ 97482 h 1526976"/>
                <a:gd name="connsiteX16" fmla="*/ 97482 w 1208484"/>
                <a:gd name="connsiteY16" fmla="*/ 65731 h 1526976"/>
                <a:gd name="connsiteX17" fmla="*/ 909837 w 1208484"/>
                <a:gd name="connsiteY17" fmla="*/ 65731 h 1526976"/>
                <a:gd name="connsiteX18" fmla="*/ 1145233 w 1208484"/>
                <a:gd name="connsiteY18" fmla="*/ 301127 h 1526976"/>
                <a:gd name="connsiteX19" fmla="*/ 1145233 w 1208484"/>
                <a:gd name="connsiteY19" fmla="*/ 1430982 h 152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8484" h="1526976">
                  <a:moveTo>
                    <a:pt x="1199430" y="265536"/>
                  </a:moveTo>
                  <a:lnTo>
                    <a:pt x="945431" y="11534"/>
                  </a:lnTo>
                  <a:cubicBezTo>
                    <a:pt x="939478" y="5581"/>
                    <a:pt x="931402" y="2232"/>
                    <a:pt x="922984" y="2232"/>
                  </a:cubicBezTo>
                  <a:lnTo>
                    <a:pt x="97482" y="2232"/>
                  </a:lnTo>
                  <a:cubicBezTo>
                    <a:pt x="44878" y="2232"/>
                    <a:pt x="2232" y="44878"/>
                    <a:pt x="2232" y="97482"/>
                  </a:cubicBezTo>
                  <a:lnTo>
                    <a:pt x="2232" y="1430982"/>
                  </a:lnTo>
                  <a:cubicBezTo>
                    <a:pt x="2232" y="1483587"/>
                    <a:pt x="44878" y="1526232"/>
                    <a:pt x="97482" y="1526232"/>
                  </a:cubicBezTo>
                  <a:lnTo>
                    <a:pt x="1113481" y="1526232"/>
                  </a:lnTo>
                  <a:cubicBezTo>
                    <a:pt x="1166086" y="1526232"/>
                    <a:pt x="1208731" y="1483587"/>
                    <a:pt x="1208731" y="1430982"/>
                  </a:cubicBezTo>
                  <a:lnTo>
                    <a:pt x="1208731" y="287982"/>
                  </a:lnTo>
                  <a:cubicBezTo>
                    <a:pt x="1208731" y="279562"/>
                    <a:pt x="1205386" y="271489"/>
                    <a:pt x="1199430" y="265536"/>
                  </a:cubicBezTo>
                  <a:close/>
                  <a:moveTo>
                    <a:pt x="1145233" y="1430982"/>
                  </a:moveTo>
                  <a:cubicBezTo>
                    <a:pt x="1145233" y="1448517"/>
                    <a:pt x="1131016" y="1462733"/>
                    <a:pt x="1113481" y="1462733"/>
                  </a:cubicBezTo>
                  <a:lnTo>
                    <a:pt x="97482" y="1462733"/>
                  </a:lnTo>
                  <a:cubicBezTo>
                    <a:pt x="79947" y="1462733"/>
                    <a:pt x="65731" y="1448517"/>
                    <a:pt x="65731" y="1430982"/>
                  </a:cubicBezTo>
                  <a:lnTo>
                    <a:pt x="65731" y="97482"/>
                  </a:lnTo>
                  <a:cubicBezTo>
                    <a:pt x="65731" y="79947"/>
                    <a:pt x="79947" y="65731"/>
                    <a:pt x="97482" y="65731"/>
                  </a:cubicBezTo>
                  <a:lnTo>
                    <a:pt x="909837" y="65731"/>
                  </a:lnTo>
                  <a:lnTo>
                    <a:pt x="1145233" y="301127"/>
                  </a:lnTo>
                  <a:lnTo>
                    <a:pt x="1145233" y="14309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6" name="PA-任意多边形: 形状 1293"/>
            <p:cNvSpPr/>
            <p:nvPr>
              <p:custDataLst>
                <p:tags r:id="rId38"/>
              </p:custDataLst>
            </p:nvPr>
          </p:nvSpPr>
          <p:spPr>
            <a:xfrm>
              <a:off x="23905518" y="25842266"/>
              <a:ext cx="160734" cy="288727"/>
            </a:xfrm>
            <a:custGeom>
              <a:avLst/>
              <a:gdLst>
                <a:gd name="connsiteX0" fmla="*/ 97482 w 160734"/>
                <a:gd name="connsiteY0" fmla="*/ 224483 h 288726"/>
                <a:gd name="connsiteX1" fmla="*/ 65731 w 160734"/>
                <a:gd name="connsiteY1" fmla="*/ 192732 h 288726"/>
                <a:gd name="connsiteX2" fmla="*/ 65731 w 160734"/>
                <a:gd name="connsiteY2" fmla="*/ 2232 h 288726"/>
                <a:gd name="connsiteX3" fmla="*/ 2232 w 160734"/>
                <a:gd name="connsiteY3" fmla="*/ 2232 h 288726"/>
                <a:gd name="connsiteX4" fmla="*/ 2232 w 160734"/>
                <a:gd name="connsiteY4" fmla="*/ 192732 h 288726"/>
                <a:gd name="connsiteX5" fmla="*/ 97482 w 160734"/>
                <a:gd name="connsiteY5" fmla="*/ 287982 h 288726"/>
                <a:gd name="connsiteX6" fmla="*/ 160981 w 160734"/>
                <a:gd name="connsiteY6" fmla="*/ 287982 h 288726"/>
                <a:gd name="connsiteX7" fmla="*/ 160981 w 160734"/>
                <a:gd name="connsiteY7" fmla="*/ 224483 h 288726"/>
                <a:gd name="connsiteX8" fmla="*/ 97482 w 160734"/>
                <a:gd name="connsiteY8" fmla="*/ 224483 h 28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34" h="288726">
                  <a:moveTo>
                    <a:pt x="97482" y="224483"/>
                  </a:moveTo>
                  <a:cubicBezTo>
                    <a:pt x="79948" y="224483"/>
                    <a:pt x="65731" y="210267"/>
                    <a:pt x="65731" y="192732"/>
                  </a:cubicBezTo>
                  <a:lnTo>
                    <a:pt x="65731" y="2232"/>
                  </a:lnTo>
                  <a:lnTo>
                    <a:pt x="2232" y="2232"/>
                  </a:lnTo>
                  <a:lnTo>
                    <a:pt x="2232" y="192732"/>
                  </a:lnTo>
                  <a:cubicBezTo>
                    <a:pt x="2232" y="245337"/>
                    <a:pt x="44878" y="287982"/>
                    <a:pt x="97482" y="287982"/>
                  </a:cubicBezTo>
                  <a:lnTo>
                    <a:pt x="160981" y="287982"/>
                  </a:lnTo>
                  <a:lnTo>
                    <a:pt x="160981" y="224483"/>
                  </a:lnTo>
                  <a:lnTo>
                    <a:pt x="97482" y="224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7" name="PA-任意多边形: 形状 1294"/>
            <p:cNvSpPr/>
            <p:nvPr>
              <p:custDataLst>
                <p:tags r:id="rId39"/>
              </p:custDataLst>
            </p:nvPr>
          </p:nvSpPr>
          <p:spPr>
            <a:xfrm>
              <a:off x="23864527" y="26499779"/>
              <a:ext cx="330398" cy="264914"/>
            </a:xfrm>
            <a:custGeom>
              <a:avLst/>
              <a:gdLst>
                <a:gd name="connsiteX0" fmla="*/ 246867 w 330398"/>
                <a:gd name="connsiteY0" fmla="*/ 201972 h 264914"/>
                <a:gd name="connsiteX1" fmla="*/ 47128 w 330398"/>
                <a:gd name="connsiteY1" fmla="*/ 2232 h 264914"/>
                <a:gd name="connsiteX2" fmla="*/ 2232 w 330398"/>
                <a:gd name="connsiteY2" fmla="*/ 47128 h 264914"/>
                <a:gd name="connsiteX3" fmla="*/ 211273 w 330398"/>
                <a:gd name="connsiteY3" fmla="*/ 256169 h 264914"/>
                <a:gd name="connsiteX4" fmla="*/ 233720 w 330398"/>
                <a:gd name="connsiteY4" fmla="*/ 265471 h 264914"/>
                <a:gd name="connsiteX5" fmla="*/ 328970 w 330398"/>
                <a:gd name="connsiteY5" fmla="*/ 265471 h 264914"/>
                <a:gd name="connsiteX6" fmla="*/ 328970 w 330398"/>
                <a:gd name="connsiteY6" fmla="*/ 201972 h 264914"/>
                <a:gd name="connsiteX7" fmla="*/ 246867 w 330398"/>
                <a:gd name="connsiteY7" fmla="*/ 201972 h 26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398" h="264914">
                  <a:moveTo>
                    <a:pt x="246867" y="201972"/>
                  </a:moveTo>
                  <a:lnTo>
                    <a:pt x="47128" y="2232"/>
                  </a:lnTo>
                  <a:lnTo>
                    <a:pt x="2232" y="47128"/>
                  </a:lnTo>
                  <a:lnTo>
                    <a:pt x="211273" y="256169"/>
                  </a:lnTo>
                  <a:cubicBezTo>
                    <a:pt x="217227" y="262122"/>
                    <a:pt x="225302" y="265471"/>
                    <a:pt x="233720" y="265471"/>
                  </a:cubicBezTo>
                  <a:lnTo>
                    <a:pt x="328970" y="265471"/>
                  </a:lnTo>
                  <a:lnTo>
                    <a:pt x="328970" y="201972"/>
                  </a:lnTo>
                  <a:lnTo>
                    <a:pt x="246867" y="2019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8" name="PA-任意多边形: 形状 1295"/>
            <p:cNvSpPr/>
            <p:nvPr>
              <p:custDataLst>
                <p:tags r:id="rId40"/>
              </p:custDataLst>
            </p:nvPr>
          </p:nvSpPr>
          <p:spPr>
            <a:xfrm>
              <a:off x="23641267" y="26498779"/>
              <a:ext cx="181570" cy="181570"/>
            </a:xfrm>
            <a:custGeom>
              <a:avLst/>
              <a:gdLst>
                <a:gd name="connsiteX0" fmla="*/ 3157 w 181570"/>
                <a:gd name="connsiteY0" fmla="*/ 135616 h 181570"/>
                <a:gd name="connsiteX1" fmla="*/ 135616 w 181570"/>
                <a:gd name="connsiteY1" fmla="*/ 3157 h 181570"/>
                <a:gd name="connsiteX2" fmla="*/ 180516 w 181570"/>
                <a:gd name="connsiteY2" fmla="*/ 48057 h 181570"/>
                <a:gd name="connsiteX3" fmla="*/ 48057 w 181570"/>
                <a:gd name="connsiteY3" fmla="*/ 180516 h 18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570" h="181570">
                  <a:moveTo>
                    <a:pt x="3157" y="135616"/>
                  </a:moveTo>
                  <a:lnTo>
                    <a:pt x="135616" y="3157"/>
                  </a:lnTo>
                  <a:lnTo>
                    <a:pt x="180516" y="48057"/>
                  </a:lnTo>
                  <a:lnTo>
                    <a:pt x="48057" y="1805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9" name="PA-任意多边形: 形状 1296"/>
            <p:cNvSpPr/>
            <p:nvPr>
              <p:custDataLst>
                <p:tags r:id="rId41"/>
              </p:custDataLst>
            </p:nvPr>
          </p:nvSpPr>
          <p:spPr>
            <a:xfrm>
              <a:off x="23355512" y="26435246"/>
              <a:ext cx="247055" cy="247055"/>
            </a:xfrm>
            <a:custGeom>
              <a:avLst/>
              <a:gdLst>
                <a:gd name="connsiteX0" fmla="*/ 3157 w 247054"/>
                <a:gd name="connsiteY0" fmla="*/ 48057 h 247054"/>
                <a:gd name="connsiteX1" fmla="*/ 48057 w 247054"/>
                <a:gd name="connsiteY1" fmla="*/ 3157 h 247054"/>
                <a:gd name="connsiteX2" fmla="*/ 243982 w 247054"/>
                <a:gd name="connsiteY2" fmla="*/ 199082 h 247054"/>
                <a:gd name="connsiteX3" fmla="*/ 199082 w 247054"/>
                <a:gd name="connsiteY3" fmla="*/ 243982 h 24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054" h="247054">
                  <a:moveTo>
                    <a:pt x="3157" y="48057"/>
                  </a:moveTo>
                  <a:lnTo>
                    <a:pt x="48057" y="3157"/>
                  </a:lnTo>
                  <a:lnTo>
                    <a:pt x="243982" y="199082"/>
                  </a:lnTo>
                  <a:lnTo>
                    <a:pt x="199082" y="2439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0" name="PA-任意多边形: 形状 1297"/>
            <p:cNvSpPr/>
            <p:nvPr>
              <p:custDataLst>
                <p:tags r:id="rId42"/>
              </p:custDataLst>
            </p:nvPr>
          </p:nvSpPr>
          <p:spPr>
            <a:xfrm>
              <a:off x="23048268" y="26435992"/>
              <a:ext cx="267891" cy="202406"/>
            </a:xfrm>
            <a:custGeom>
              <a:avLst/>
              <a:gdLst>
                <a:gd name="connsiteX0" fmla="*/ 221179 w 267890"/>
                <a:gd name="connsiteY0" fmla="*/ 2232 h 202406"/>
                <a:gd name="connsiteX1" fmla="*/ 84371 w 267890"/>
                <a:gd name="connsiteY1" fmla="*/ 138758 h 202406"/>
                <a:gd name="connsiteX2" fmla="*/ 2232 w 267890"/>
                <a:gd name="connsiteY2" fmla="*/ 138758 h 202406"/>
                <a:gd name="connsiteX3" fmla="*/ 2232 w 267890"/>
                <a:gd name="connsiteY3" fmla="*/ 202257 h 202406"/>
                <a:gd name="connsiteX4" fmla="*/ 97482 w 267890"/>
                <a:gd name="connsiteY4" fmla="*/ 202257 h 202406"/>
                <a:gd name="connsiteX5" fmla="*/ 120024 w 267890"/>
                <a:gd name="connsiteY5" fmla="*/ 192985 h 202406"/>
                <a:gd name="connsiteX6" fmla="*/ 266075 w 267890"/>
                <a:gd name="connsiteY6" fmla="*/ 47125 h 202406"/>
                <a:gd name="connsiteX7" fmla="*/ 221179 w 267890"/>
                <a:gd name="connsiteY7" fmla="*/ 2232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7890" h="202406">
                  <a:moveTo>
                    <a:pt x="221179" y="2232"/>
                  </a:moveTo>
                  <a:cubicBezTo>
                    <a:pt x="175745" y="47667"/>
                    <a:pt x="108722" y="114470"/>
                    <a:pt x="84371" y="138758"/>
                  </a:cubicBezTo>
                  <a:lnTo>
                    <a:pt x="2232" y="138758"/>
                  </a:lnTo>
                  <a:lnTo>
                    <a:pt x="2232" y="202257"/>
                  </a:lnTo>
                  <a:lnTo>
                    <a:pt x="97482" y="202257"/>
                  </a:lnTo>
                  <a:cubicBezTo>
                    <a:pt x="105936" y="202311"/>
                    <a:pt x="114056" y="198971"/>
                    <a:pt x="120024" y="192985"/>
                  </a:cubicBezTo>
                  <a:cubicBezTo>
                    <a:pt x="120024" y="192985"/>
                    <a:pt x="209654" y="103578"/>
                    <a:pt x="266075" y="47125"/>
                  </a:cubicBezTo>
                  <a:lnTo>
                    <a:pt x="221179" y="2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1" name="PA-任意多边形: 形状 1298"/>
            <p:cNvSpPr/>
            <p:nvPr>
              <p:custDataLst>
                <p:tags r:id="rId43"/>
              </p:custDataLst>
            </p:nvPr>
          </p:nvSpPr>
          <p:spPr>
            <a:xfrm>
              <a:off x="23238768" y="26318519"/>
              <a:ext cx="193477" cy="193477"/>
            </a:xfrm>
            <a:custGeom>
              <a:avLst/>
              <a:gdLst>
                <a:gd name="connsiteX0" fmla="*/ 97482 w 193476"/>
                <a:gd name="connsiteY0" fmla="*/ 2232 h 193476"/>
                <a:gd name="connsiteX1" fmla="*/ 2232 w 193476"/>
                <a:gd name="connsiteY1" fmla="*/ 97482 h 193476"/>
                <a:gd name="connsiteX2" fmla="*/ 97482 w 193476"/>
                <a:gd name="connsiteY2" fmla="*/ 192732 h 193476"/>
                <a:gd name="connsiteX3" fmla="*/ 192732 w 193476"/>
                <a:gd name="connsiteY3" fmla="*/ 97482 h 193476"/>
                <a:gd name="connsiteX4" fmla="*/ 97482 w 193476"/>
                <a:gd name="connsiteY4" fmla="*/ 2232 h 193476"/>
                <a:gd name="connsiteX5" fmla="*/ 97482 w 193476"/>
                <a:gd name="connsiteY5" fmla="*/ 129230 h 193476"/>
                <a:gd name="connsiteX6" fmla="*/ 65731 w 193476"/>
                <a:gd name="connsiteY6" fmla="*/ 97479 h 193476"/>
                <a:gd name="connsiteX7" fmla="*/ 97482 w 193476"/>
                <a:gd name="connsiteY7" fmla="*/ 65728 h 193476"/>
                <a:gd name="connsiteX8" fmla="*/ 129233 w 193476"/>
                <a:gd name="connsiteY8" fmla="*/ 97479 h 193476"/>
                <a:gd name="connsiteX9" fmla="*/ 97482 w 193476"/>
                <a:gd name="connsiteY9" fmla="*/ 129230 h 19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476" h="193476">
                  <a:moveTo>
                    <a:pt x="97482" y="2232"/>
                  </a:moveTo>
                  <a:cubicBezTo>
                    <a:pt x="44878" y="2232"/>
                    <a:pt x="2232" y="44878"/>
                    <a:pt x="2232" y="97482"/>
                  </a:cubicBezTo>
                  <a:cubicBezTo>
                    <a:pt x="2232" y="150087"/>
                    <a:pt x="44878" y="192732"/>
                    <a:pt x="97482" y="192732"/>
                  </a:cubicBezTo>
                  <a:cubicBezTo>
                    <a:pt x="150087" y="192732"/>
                    <a:pt x="192732" y="150087"/>
                    <a:pt x="192732" y="97482"/>
                  </a:cubicBezTo>
                  <a:cubicBezTo>
                    <a:pt x="192732" y="44878"/>
                    <a:pt x="150087" y="2232"/>
                    <a:pt x="97482" y="2232"/>
                  </a:cubicBezTo>
                  <a:close/>
                  <a:moveTo>
                    <a:pt x="97482" y="129230"/>
                  </a:moveTo>
                  <a:cubicBezTo>
                    <a:pt x="79947" y="129230"/>
                    <a:pt x="65731" y="115014"/>
                    <a:pt x="65731" y="97479"/>
                  </a:cubicBezTo>
                  <a:cubicBezTo>
                    <a:pt x="65731" y="79944"/>
                    <a:pt x="79947" y="65728"/>
                    <a:pt x="97482" y="65728"/>
                  </a:cubicBezTo>
                  <a:cubicBezTo>
                    <a:pt x="115017" y="65728"/>
                    <a:pt x="129233" y="79944"/>
                    <a:pt x="129233" y="97479"/>
                  </a:cubicBezTo>
                  <a:cubicBezTo>
                    <a:pt x="129233" y="115017"/>
                    <a:pt x="115017" y="129230"/>
                    <a:pt x="97482" y="1292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2" name="PA-任意多边形: 形状 1299"/>
            <p:cNvSpPr/>
            <p:nvPr>
              <p:custDataLst>
                <p:tags r:id="rId44"/>
              </p:custDataLst>
            </p:nvPr>
          </p:nvSpPr>
          <p:spPr>
            <a:xfrm>
              <a:off x="23524518" y="26604269"/>
              <a:ext cx="193477" cy="193477"/>
            </a:xfrm>
            <a:custGeom>
              <a:avLst/>
              <a:gdLst>
                <a:gd name="connsiteX0" fmla="*/ 97482 w 193476"/>
                <a:gd name="connsiteY0" fmla="*/ 2232 h 193476"/>
                <a:gd name="connsiteX1" fmla="*/ 2232 w 193476"/>
                <a:gd name="connsiteY1" fmla="*/ 97482 h 193476"/>
                <a:gd name="connsiteX2" fmla="*/ 97482 w 193476"/>
                <a:gd name="connsiteY2" fmla="*/ 192732 h 193476"/>
                <a:gd name="connsiteX3" fmla="*/ 192732 w 193476"/>
                <a:gd name="connsiteY3" fmla="*/ 97482 h 193476"/>
                <a:gd name="connsiteX4" fmla="*/ 97482 w 193476"/>
                <a:gd name="connsiteY4" fmla="*/ 2232 h 193476"/>
                <a:gd name="connsiteX5" fmla="*/ 97482 w 193476"/>
                <a:gd name="connsiteY5" fmla="*/ 129230 h 193476"/>
                <a:gd name="connsiteX6" fmla="*/ 65731 w 193476"/>
                <a:gd name="connsiteY6" fmla="*/ 97479 h 193476"/>
                <a:gd name="connsiteX7" fmla="*/ 97482 w 193476"/>
                <a:gd name="connsiteY7" fmla="*/ 65728 h 193476"/>
                <a:gd name="connsiteX8" fmla="*/ 129233 w 193476"/>
                <a:gd name="connsiteY8" fmla="*/ 97479 h 193476"/>
                <a:gd name="connsiteX9" fmla="*/ 97482 w 193476"/>
                <a:gd name="connsiteY9" fmla="*/ 129230 h 19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476" h="193476">
                  <a:moveTo>
                    <a:pt x="97482" y="2232"/>
                  </a:moveTo>
                  <a:cubicBezTo>
                    <a:pt x="44878" y="2232"/>
                    <a:pt x="2232" y="44878"/>
                    <a:pt x="2232" y="97482"/>
                  </a:cubicBezTo>
                  <a:cubicBezTo>
                    <a:pt x="2232" y="150087"/>
                    <a:pt x="44878" y="192732"/>
                    <a:pt x="97482" y="192732"/>
                  </a:cubicBezTo>
                  <a:cubicBezTo>
                    <a:pt x="150087" y="192732"/>
                    <a:pt x="192732" y="150087"/>
                    <a:pt x="192732" y="97482"/>
                  </a:cubicBezTo>
                  <a:cubicBezTo>
                    <a:pt x="192732" y="44878"/>
                    <a:pt x="150087" y="2232"/>
                    <a:pt x="97482" y="2232"/>
                  </a:cubicBezTo>
                  <a:close/>
                  <a:moveTo>
                    <a:pt x="97482" y="129230"/>
                  </a:moveTo>
                  <a:cubicBezTo>
                    <a:pt x="79947" y="129230"/>
                    <a:pt x="65731" y="115014"/>
                    <a:pt x="65731" y="97479"/>
                  </a:cubicBezTo>
                  <a:cubicBezTo>
                    <a:pt x="65731" y="79945"/>
                    <a:pt x="79947" y="65728"/>
                    <a:pt x="97482" y="65728"/>
                  </a:cubicBezTo>
                  <a:cubicBezTo>
                    <a:pt x="115017" y="65728"/>
                    <a:pt x="129233" y="79945"/>
                    <a:pt x="129233" y="97479"/>
                  </a:cubicBezTo>
                  <a:cubicBezTo>
                    <a:pt x="129233" y="115017"/>
                    <a:pt x="115017" y="129230"/>
                    <a:pt x="97482" y="1292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3" name="PA-任意多边形: 形状 1300"/>
            <p:cNvSpPr/>
            <p:nvPr>
              <p:custDataLst>
                <p:tags r:id="rId45"/>
              </p:custDataLst>
            </p:nvPr>
          </p:nvSpPr>
          <p:spPr>
            <a:xfrm>
              <a:off x="23746769" y="26382018"/>
              <a:ext cx="193477" cy="193477"/>
            </a:xfrm>
            <a:custGeom>
              <a:avLst/>
              <a:gdLst>
                <a:gd name="connsiteX0" fmla="*/ 97482 w 193476"/>
                <a:gd name="connsiteY0" fmla="*/ 2232 h 193476"/>
                <a:gd name="connsiteX1" fmla="*/ 2232 w 193476"/>
                <a:gd name="connsiteY1" fmla="*/ 97482 h 193476"/>
                <a:gd name="connsiteX2" fmla="*/ 97482 w 193476"/>
                <a:gd name="connsiteY2" fmla="*/ 192732 h 193476"/>
                <a:gd name="connsiteX3" fmla="*/ 192732 w 193476"/>
                <a:gd name="connsiteY3" fmla="*/ 97482 h 193476"/>
                <a:gd name="connsiteX4" fmla="*/ 97482 w 193476"/>
                <a:gd name="connsiteY4" fmla="*/ 2232 h 193476"/>
                <a:gd name="connsiteX5" fmla="*/ 97482 w 193476"/>
                <a:gd name="connsiteY5" fmla="*/ 129233 h 193476"/>
                <a:gd name="connsiteX6" fmla="*/ 65731 w 193476"/>
                <a:gd name="connsiteY6" fmla="*/ 97482 h 193476"/>
                <a:gd name="connsiteX7" fmla="*/ 97482 w 193476"/>
                <a:gd name="connsiteY7" fmla="*/ 65731 h 193476"/>
                <a:gd name="connsiteX8" fmla="*/ 129233 w 193476"/>
                <a:gd name="connsiteY8" fmla="*/ 97482 h 193476"/>
                <a:gd name="connsiteX9" fmla="*/ 97482 w 193476"/>
                <a:gd name="connsiteY9" fmla="*/ 129233 h 19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476" h="193476">
                  <a:moveTo>
                    <a:pt x="97482" y="2232"/>
                  </a:moveTo>
                  <a:cubicBezTo>
                    <a:pt x="44878" y="2232"/>
                    <a:pt x="2232" y="44878"/>
                    <a:pt x="2232" y="97482"/>
                  </a:cubicBezTo>
                  <a:cubicBezTo>
                    <a:pt x="2232" y="150087"/>
                    <a:pt x="44878" y="192732"/>
                    <a:pt x="97482" y="192732"/>
                  </a:cubicBezTo>
                  <a:cubicBezTo>
                    <a:pt x="150087" y="192732"/>
                    <a:pt x="192732" y="150087"/>
                    <a:pt x="192732" y="97482"/>
                  </a:cubicBezTo>
                  <a:cubicBezTo>
                    <a:pt x="192732" y="44878"/>
                    <a:pt x="150087" y="2232"/>
                    <a:pt x="97482" y="2232"/>
                  </a:cubicBezTo>
                  <a:close/>
                  <a:moveTo>
                    <a:pt x="97482" y="129233"/>
                  </a:moveTo>
                  <a:cubicBezTo>
                    <a:pt x="79948" y="129233"/>
                    <a:pt x="65731" y="115017"/>
                    <a:pt x="65731" y="97482"/>
                  </a:cubicBezTo>
                  <a:cubicBezTo>
                    <a:pt x="65731" y="79947"/>
                    <a:pt x="79948" y="65731"/>
                    <a:pt x="97482" y="65731"/>
                  </a:cubicBezTo>
                  <a:cubicBezTo>
                    <a:pt x="115017" y="65731"/>
                    <a:pt x="129233" y="79947"/>
                    <a:pt x="129233" y="97482"/>
                  </a:cubicBezTo>
                  <a:cubicBezTo>
                    <a:pt x="129233" y="115017"/>
                    <a:pt x="115017" y="129233"/>
                    <a:pt x="97482" y="1292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4" name="PA-任意多边形: 形状 1301"/>
            <p:cNvSpPr/>
            <p:nvPr>
              <p:custDataLst>
                <p:tags r:id="rId46"/>
              </p:custDataLst>
            </p:nvPr>
          </p:nvSpPr>
          <p:spPr>
            <a:xfrm>
              <a:off x="23651519" y="26953518"/>
              <a:ext cx="351234" cy="193477"/>
            </a:xfrm>
            <a:custGeom>
              <a:avLst/>
              <a:gdLst>
                <a:gd name="connsiteX0" fmla="*/ 319730 w 351234"/>
                <a:gd name="connsiteY0" fmla="*/ 2232 h 193476"/>
                <a:gd name="connsiteX1" fmla="*/ 2232 w 351234"/>
                <a:gd name="connsiteY1" fmla="*/ 2232 h 193476"/>
                <a:gd name="connsiteX2" fmla="*/ 2232 w 351234"/>
                <a:gd name="connsiteY2" fmla="*/ 65731 h 193476"/>
                <a:gd name="connsiteX3" fmla="*/ 287982 w 351234"/>
                <a:gd name="connsiteY3" fmla="*/ 65731 h 193476"/>
                <a:gd name="connsiteX4" fmla="*/ 287982 w 351234"/>
                <a:gd name="connsiteY4" fmla="*/ 129230 h 193476"/>
                <a:gd name="connsiteX5" fmla="*/ 2232 w 351234"/>
                <a:gd name="connsiteY5" fmla="*/ 129230 h 193476"/>
                <a:gd name="connsiteX6" fmla="*/ 2232 w 351234"/>
                <a:gd name="connsiteY6" fmla="*/ 192732 h 193476"/>
                <a:gd name="connsiteX7" fmla="*/ 319733 w 351234"/>
                <a:gd name="connsiteY7" fmla="*/ 192732 h 193476"/>
                <a:gd name="connsiteX8" fmla="*/ 351484 w 351234"/>
                <a:gd name="connsiteY8" fmla="*/ 160981 h 193476"/>
                <a:gd name="connsiteX9" fmla="*/ 351484 w 351234"/>
                <a:gd name="connsiteY9" fmla="*/ 33980 h 193476"/>
                <a:gd name="connsiteX10" fmla="*/ 319730 w 351234"/>
                <a:gd name="connsiteY10" fmla="*/ 2232 h 19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1234" h="193476">
                  <a:moveTo>
                    <a:pt x="319730" y="2232"/>
                  </a:moveTo>
                  <a:lnTo>
                    <a:pt x="2232" y="2232"/>
                  </a:lnTo>
                  <a:lnTo>
                    <a:pt x="2232" y="65731"/>
                  </a:lnTo>
                  <a:lnTo>
                    <a:pt x="287982" y="65731"/>
                  </a:lnTo>
                  <a:lnTo>
                    <a:pt x="287982" y="129230"/>
                  </a:lnTo>
                  <a:lnTo>
                    <a:pt x="2232" y="129230"/>
                  </a:lnTo>
                  <a:lnTo>
                    <a:pt x="2232" y="192732"/>
                  </a:lnTo>
                  <a:lnTo>
                    <a:pt x="319733" y="192732"/>
                  </a:lnTo>
                  <a:cubicBezTo>
                    <a:pt x="337268" y="192732"/>
                    <a:pt x="351484" y="178516"/>
                    <a:pt x="351484" y="160981"/>
                  </a:cubicBezTo>
                  <a:lnTo>
                    <a:pt x="351484" y="33980"/>
                  </a:lnTo>
                  <a:cubicBezTo>
                    <a:pt x="351481" y="16448"/>
                    <a:pt x="337265" y="2232"/>
                    <a:pt x="319730" y="22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5" name="PA-任意多边形: 形状 1302"/>
            <p:cNvSpPr/>
            <p:nvPr>
              <p:custDataLst>
                <p:tags r:id="rId47"/>
              </p:custDataLst>
            </p:nvPr>
          </p:nvSpPr>
          <p:spPr>
            <a:xfrm>
              <a:off x="23524518" y="26953518"/>
              <a:ext cx="65484" cy="65484"/>
            </a:xfrm>
            <a:custGeom>
              <a:avLst/>
              <a:gdLst>
                <a:gd name="connsiteX0" fmla="*/ 2232 w 65484"/>
                <a:gd name="connsiteY0" fmla="*/ 2232 h 65484"/>
                <a:gd name="connsiteX1" fmla="*/ 65731 w 65484"/>
                <a:gd name="connsiteY1" fmla="*/ 2232 h 65484"/>
                <a:gd name="connsiteX2" fmla="*/ 65731 w 65484"/>
                <a:gd name="connsiteY2" fmla="*/ 65731 h 65484"/>
                <a:gd name="connsiteX3" fmla="*/ 2232 w 65484"/>
                <a:gd name="connsiteY3" fmla="*/ 65731 h 6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84" h="65484">
                  <a:moveTo>
                    <a:pt x="2232" y="2232"/>
                  </a:moveTo>
                  <a:lnTo>
                    <a:pt x="65731" y="2232"/>
                  </a:lnTo>
                  <a:lnTo>
                    <a:pt x="65731" y="65731"/>
                  </a:lnTo>
                  <a:lnTo>
                    <a:pt x="2232" y="657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6" name="PA-任意多边形: 形状 1303"/>
            <p:cNvSpPr/>
            <p:nvPr>
              <p:custDataLst>
                <p:tags r:id="rId48"/>
              </p:custDataLst>
            </p:nvPr>
          </p:nvSpPr>
          <p:spPr>
            <a:xfrm>
              <a:off x="23397517" y="26953518"/>
              <a:ext cx="65484" cy="65484"/>
            </a:xfrm>
            <a:custGeom>
              <a:avLst/>
              <a:gdLst>
                <a:gd name="connsiteX0" fmla="*/ 2232 w 65484"/>
                <a:gd name="connsiteY0" fmla="*/ 2232 h 65484"/>
                <a:gd name="connsiteX1" fmla="*/ 65731 w 65484"/>
                <a:gd name="connsiteY1" fmla="*/ 2232 h 65484"/>
                <a:gd name="connsiteX2" fmla="*/ 65731 w 65484"/>
                <a:gd name="connsiteY2" fmla="*/ 65731 h 65484"/>
                <a:gd name="connsiteX3" fmla="*/ 2232 w 65484"/>
                <a:gd name="connsiteY3" fmla="*/ 65731 h 6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84" h="65484">
                  <a:moveTo>
                    <a:pt x="2232" y="2232"/>
                  </a:moveTo>
                  <a:lnTo>
                    <a:pt x="65731" y="2232"/>
                  </a:lnTo>
                  <a:lnTo>
                    <a:pt x="65731" y="65731"/>
                  </a:lnTo>
                  <a:lnTo>
                    <a:pt x="2232" y="657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7" name="PA-任意多边形: 形状 1304"/>
            <p:cNvSpPr/>
            <p:nvPr>
              <p:custDataLst>
                <p:tags r:id="rId49"/>
              </p:custDataLst>
            </p:nvPr>
          </p:nvSpPr>
          <p:spPr>
            <a:xfrm>
              <a:off x="23238768" y="27080519"/>
              <a:ext cx="351234" cy="65484"/>
            </a:xfrm>
            <a:custGeom>
              <a:avLst/>
              <a:gdLst>
                <a:gd name="connsiteX0" fmla="*/ 2232 w 351234"/>
                <a:gd name="connsiteY0" fmla="*/ 2232 h 65484"/>
                <a:gd name="connsiteX1" fmla="*/ 351481 w 351234"/>
                <a:gd name="connsiteY1" fmla="*/ 2232 h 65484"/>
                <a:gd name="connsiteX2" fmla="*/ 351481 w 351234"/>
                <a:gd name="connsiteY2" fmla="*/ 65731 h 65484"/>
                <a:gd name="connsiteX3" fmla="*/ 2232 w 351234"/>
                <a:gd name="connsiteY3" fmla="*/ 65731 h 6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34" h="65484">
                  <a:moveTo>
                    <a:pt x="2232" y="2232"/>
                  </a:moveTo>
                  <a:lnTo>
                    <a:pt x="351481" y="2232"/>
                  </a:lnTo>
                  <a:lnTo>
                    <a:pt x="351481" y="65731"/>
                  </a:lnTo>
                  <a:lnTo>
                    <a:pt x="2232" y="657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等线" panose="02010600030101010101" charset="-122"/>
                  <a:ea typeface="+mn-ea"/>
                  <a:cs typeface="+mn-ea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73" name="icon_7"/>
          <p:cNvGrpSpPr>
            <a:grpSpLocks noChangeAspect="1"/>
          </p:cNvGrpSpPr>
          <p:nvPr>
            <p:custDataLst>
              <p:tags r:id="rId50"/>
            </p:custDataLst>
          </p:nvPr>
        </p:nvGrpSpPr>
        <p:grpSpPr bwMode="auto">
          <a:xfrm>
            <a:off x="950595" y="4843195"/>
            <a:ext cx="355600" cy="319940"/>
            <a:chOff x="3337" y="1758"/>
            <a:chExt cx="1007" cy="906"/>
          </a:xfrm>
          <a:solidFill>
            <a:srgbClr val="00633D"/>
          </a:solidFill>
        </p:grpSpPr>
        <p:sp>
          <p:nvSpPr>
            <p:cNvPr id="474" name="PA-任意多边形 32"/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3337" y="2084"/>
              <a:ext cx="1007" cy="580"/>
            </a:xfrm>
            <a:custGeom>
              <a:avLst/>
              <a:gdLst>
                <a:gd name="T0" fmla="*/ 906 w 1007"/>
                <a:gd name="T1" fmla="*/ 0 h 580"/>
                <a:gd name="T2" fmla="*/ 1007 w 1007"/>
                <a:gd name="T3" fmla="*/ 0 h 580"/>
                <a:gd name="T4" fmla="*/ 1007 w 1007"/>
                <a:gd name="T5" fmla="*/ 580 h 580"/>
                <a:gd name="T6" fmla="*/ 906 w 1007"/>
                <a:gd name="T7" fmla="*/ 580 h 580"/>
                <a:gd name="T8" fmla="*/ 906 w 1007"/>
                <a:gd name="T9" fmla="*/ 0 h 580"/>
                <a:gd name="T10" fmla="*/ 755 w 1007"/>
                <a:gd name="T11" fmla="*/ 177 h 580"/>
                <a:gd name="T12" fmla="*/ 856 w 1007"/>
                <a:gd name="T13" fmla="*/ 177 h 580"/>
                <a:gd name="T14" fmla="*/ 856 w 1007"/>
                <a:gd name="T15" fmla="*/ 580 h 580"/>
                <a:gd name="T16" fmla="*/ 755 w 1007"/>
                <a:gd name="T17" fmla="*/ 580 h 580"/>
                <a:gd name="T18" fmla="*/ 755 w 1007"/>
                <a:gd name="T19" fmla="*/ 177 h 580"/>
                <a:gd name="T20" fmla="*/ 604 w 1007"/>
                <a:gd name="T21" fmla="*/ 51 h 580"/>
                <a:gd name="T22" fmla="*/ 705 w 1007"/>
                <a:gd name="T23" fmla="*/ 51 h 580"/>
                <a:gd name="T24" fmla="*/ 705 w 1007"/>
                <a:gd name="T25" fmla="*/ 580 h 580"/>
                <a:gd name="T26" fmla="*/ 604 w 1007"/>
                <a:gd name="T27" fmla="*/ 580 h 580"/>
                <a:gd name="T28" fmla="*/ 604 w 1007"/>
                <a:gd name="T29" fmla="*/ 51 h 580"/>
                <a:gd name="T30" fmla="*/ 453 w 1007"/>
                <a:gd name="T31" fmla="*/ 202 h 580"/>
                <a:gd name="T32" fmla="*/ 554 w 1007"/>
                <a:gd name="T33" fmla="*/ 202 h 580"/>
                <a:gd name="T34" fmla="*/ 554 w 1007"/>
                <a:gd name="T35" fmla="*/ 580 h 580"/>
                <a:gd name="T36" fmla="*/ 453 w 1007"/>
                <a:gd name="T37" fmla="*/ 580 h 580"/>
                <a:gd name="T38" fmla="*/ 453 w 1007"/>
                <a:gd name="T39" fmla="*/ 202 h 580"/>
                <a:gd name="T40" fmla="*/ 302 w 1007"/>
                <a:gd name="T41" fmla="*/ 278 h 580"/>
                <a:gd name="T42" fmla="*/ 403 w 1007"/>
                <a:gd name="T43" fmla="*/ 278 h 580"/>
                <a:gd name="T44" fmla="*/ 403 w 1007"/>
                <a:gd name="T45" fmla="*/ 580 h 580"/>
                <a:gd name="T46" fmla="*/ 302 w 1007"/>
                <a:gd name="T47" fmla="*/ 580 h 580"/>
                <a:gd name="T48" fmla="*/ 302 w 1007"/>
                <a:gd name="T49" fmla="*/ 278 h 580"/>
                <a:gd name="T50" fmla="*/ 151 w 1007"/>
                <a:gd name="T51" fmla="*/ 227 h 580"/>
                <a:gd name="T52" fmla="*/ 252 w 1007"/>
                <a:gd name="T53" fmla="*/ 227 h 580"/>
                <a:gd name="T54" fmla="*/ 252 w 1007"/>
                <a:gd name="T55" fmla="*/ 580 h 580"/>
                <a:gd name="T56" fmla="*/ 151 w 1007"/>
                <a:gd name="T57" fmla="*/ 580 h 580"/>
                <a:gd name="T58" fmla="*/ 151 w 1007"/>
                <a:gd name="T59" fmla="*/ 227 h 580"/>
                <a:gd name="T60" fmla="*/ 0 w 1007"/>
                <a:gd name="T61" fmla="*/ 328 h 580"/>
                <a:gd name="T62" fmla="*/ 101 w 1007"/>
                <a:gd name="T63" fmla="*/ 328 h 580"/>
                <a:gd name="T64" fmla="*/ 101 w 1007"/>
                <a:gd name="T65" fmla="*/ 580 h 580"/>
                <a:gd name="T66" fmla="*/ 0 w 1007"/>
                <a:gd name="T67" fmla="*/ 580 h 580"/>
                <a:gd name="T68" fmla="*/ 0 w 1007"/>
                <a:gd name="T69" fmla="*/ 328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7" h="580">
                  <a:moveTo>
                    <a:pt x="906" y="0"/>
                  </a:moveTo>
                  <a:lnTo>
                    <a:pt x="1007" y="0"/>
                  </a:lnTo>
                  <a:lnTo>
                    <a:pt x="1007" y="580"/>
                  </a:lnTo>
                  <a:lnTo>
                    <a:pt x="906" y="580"/>
                  </a:lnTo>
                  <a:lnTo>
                    <a:pt x="906" y="0"/>
                  </a:lnTo>
                  <a:close/>
                  <a:moveTo>
                    <a:pt x="755" y="177"/>
                  </a:moveTo>
                  <a:lnTo>
                    <a:pt x="856" y="177"/>
                  </a:lnTo>
                  <a:lnTo>
                    <a:pt x="856" y="580"/>
                  </a:lnTo>
                  <a:lnTo>
                    <a:pt x="755" y="580"/>
                  </a:lnTo>
                  <a:lnTo>
                    <a:pt x="755" y="177"/>
                  </a:lnTo>
                  <a:close/>
                  <a:moveTo>
                    <a:pt x="604" y="51"/>
                  </a:moveTo>
                  <a:lnTo>
                    <a:pt x="705" y="51"/>
                  </a:lnTo>
                  <a:lnTo>
                    <a:pt x="705" y="580"/>
                  </a:lnTo>
                  <a:lnTo>
                    <a:pt x="604" y="580"/>
                  </a:lnTo>
                  <a:lnTo>
                    <a:pt x="604" y="51"/>
                  </a:lnTo>
                  <a:close/>
                  <a:moveTo>
                    <a:pt x="453" y="202"/>
                  </a:moveTo>
                  <a:lnTo>
                    <a:pt x="554" y="202"/>
                  </a:lnTo>
                  <a:lnTo>
                    <a:pt x="554" y="580"/>
                  </a:lnTo>
                  <a:lnTo>
                    <a:pt x="453" y="580"/>
                  </a:lnTo>
                  <a:lnTo>
                    <a:pt x="453" y="202"/>
                  </a:lnTo>
                  <a:close/>
                  <a:moveTo>
                    <a:pt x="302" y="278"/>
                  </a:moveTo>
                  <a:lnTo>
                    <a:pt x="403" y="278"/>
                  </a:lnTo>
                  <a:lnTo>
                    <a:pt x="403" y="580"/>
                  </a:lnTo>
                  <a:lnTo>
                    <a:pt x="302" y="580"/>
                  </a:lnTo>
                  <a:lnTo>
                    <a:pt x="302" y="278"/>
                  </a:lnTo>
                  <a:close/>
                  <a:moveTo>
                    <a:pt x="151" y="227"/>
                  </a:moveTo>
                  <a:lnTo>
                    <a:pt x="252" y="227"/>
                  </a:lnTo>
                  <a:lnTo>
                    <a:pt x="252" y="580"/>
                  </a:lnTo>
                  <a:lnTo>
                    <a:pt x="151" y="580"/>
                  </a:lnTo>
                  <a:lnTo>
                    <a:pt x="151" y="227"/>
                  </a:lnTo>
                  <a:close/>
                  <a:moveTo>
                    <a:pt x="0" y="328"/>
                  </a:moveTo>
                  <a:lnTo>
                    <a:pt x="101" y="328"/>
                  </a:lnTo>
                  <a:lnTo>
                    <a:pt x="101" y="580"/>
                  </a:lnTo>
                  <a:lnTo>
                    <a:pt x="0" y="580"/>
                  </a:lnTo>
                  <a:lnTo>
                    <a:pt x="0" y="3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5" name="PA-任意多边形 33"/>
            <p:cNvSpPr/>
            <p:nvPr>
              <p:custDataLst>
                <p:tags r:id="rId52"/>
              </p:custDataLst>
            </p:nvPr>
          </p:nvSpPr>
          <p:spPr bwMode="auto">
            <a:xfrm>
              <a:off x="3352" y="1785"/>
              <a:ext cx="964" cy="511"/>
            </a:xfrm>
            <a:custGeom>
              <a:avLst/>
              <a:gdLst>
                <a:gd name="T0" fmla="*/ 893 w 964"/>
                <a:gd name="T1" fmla="*/ 0 h 511"/>
                <a:gd name="T2" fmla="*/ 740 w 964"/>
                <a:gd name="T3" fmla="*/ 154 h 511"/>
                <a:gd name="T4" fmla="*/ 639 w 964"/>
                <a:gd name="T5" fmla="*/ 53 h 511"/>
                <a:gd name="T6" fmla="*/ 388 w 964"/>
                <a:gd name="T7" fmla="*/ 305 h 511"/>
                <a:gd name="T8" fmla="*/ 261 w 964"/>
                <a:gd name="T9" fmla="*/ 179 h 511"/>
                <a:gd name="T10" fmla="*/ 0 w 964"/>
                <a:gd name="T11" fmla="*/ 441 h 511"/>
                <a:gd name="T12" fmla="*/ 70 w 964"/>
                <a:gd name="T13" fmla="*/ 511 h 511"/>
                <a:gd name="T14" fmla="*/ 261 w 964"/>
                <a:gd name="T15" fmla="*/ 320 h 511"/>
                <a:gd name="T16" fmla="*/ 388 w 964"/>
                <a:gd name="T17" fmla="*/ 446 h 511"/>
                <a:gd name="T18" fmla="*/ 639 w 964"/>
                <a:gd name="T19" fmla="*/ 194 h 511"/>
                <a:gd name="T20" fmla="*/ 740 w 964"/>
                <a:gd name="T21" fmla="*/ 295 h 511"/>
                <a:gd name="T22" fmla="*/ 964 w 964"/>
                <a:gd name="T23" fmla="*/ 71 h 511"/>
                <a:gd name="T24" fmla="*/ 893 w 964"/>
                <a:gd name="T25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4" h="511">
                  <a:moveTo>
                    <a:pt x="893" y="0"/>
                  </a:moveTo>
                  <a:lnTo>
                    <a:pt x="740" y="154"/>
                  </a:lnTo>
                  <a:lnTo>
                    <a:pt x="639" y="53"/>
                  </a:lnTo>
                  <a:lnTo>
                    <a:pt x="388" y="305"/>
                  </a:lnTo>
                  <a:lnTo>
                    <a:pt x="261" y="179"/>
                  </a:lnTo>
                  <a:lnTo>
                    <a:pt x="0" y="441"/>
                  </a:lnTo>
                  <a:lnTo>
                    <a:pt x="70" y="511"/>
                  </a:lnTo>
                  <a:lnTo>
                    <a:pt x="261" y="320"/>
                  </a:lnTo>
                  <a:lnTo>
                    <a:pt x="388" y="446"/>
                  </a:lnTo>
                  <a:lnTo>
                    <a:pt x="639" y="194"/>
                  </a:lnTo>
                  <a:lnTo>
                    <a:pt x="740" y="295"/>
                  </a:lnTo>
                  <a:lnTo>
                    <a:pt x="964" y="71"/>
                  </a:lnTo>
                  <a:lnTo>
                    <a:pt x="8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6" name="PA-任意多边形 34"/>
            <p:cNvSpPr/>
            <p:nvPr>
              <p:custDataLst>
                <p:tags r:id="rId53"/>
              </p:custDataLst>
            </p:nvPr>
          </p:nvSpPr>
          <p:spPr bwMode="auto">
            <a:xfrm>
              <a:off x="4117" y="1758"/>
              <a:ext cx="227" cy="226"/>
            </a:xfrm>
            <a:custGeom>
              <a:avLst/>
              <a:gdLst>
                <a:gd name="T0" fmla="*/ 227 w 227"/>
                <a:gd name="T1" fmla="*/ 0 h 226"/>
                <a:gd name="T2" fmla="*/ 0 w 227"/>
                <a:gd name="T3" fmla="*/ 0 h 226"/>
                <a:gd name="T4" fmla="*/ 227 w 227"/>
                <a:gd name="T5" fmla="*/ 226 h 226"/>
                <a:gd name="T6" fmla="*/ 227 w 227"/>
                <a:gd name="T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26">
                  <a:moveTo>
                    <a:pt x="227" y="0"/>
                  </a:moveTo>
                  <a:lnTo>
                    <a:pt x="0" y="0"/>
                  </a:lnTo>
                  <a:lnTo>
                    <a:pt x="227" y="226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3" name="icon_8"/>
          <p:cNvGrpSpPr>
            <a:grpSpLocks noChangeAspect="1"/>
          </p:cNvGrpSpPr>
          <p:nvPr>
            <p:custDataLst>
              <p:tags r:id="rId54"/>
            </p:custDataLst>
          </p:nvPr>
        </p:nvGrpSpPr>
        <p:grpSpPr>
          <a:xfrm>
            <a:off x="994172" y="5423535"/>
            <a:ext cx="343376" cy="355600"/>
            <a:chOff x="6879808" y="11366638"/>
            <a:chExt cx="1480334" cy="1532283"/>
          </a:xfrm>
          <a:solidFill>
            <a:srgbClr val="00633D"/>
          </a:solidFill>
        </p:grpSpPr>
        <p:sp>
          <p:nvSpPr>
            <p:cNvPr id="24" name="PA-任意多边形: 形状 364"/>
            <p:cNvSpPr/>
            <p:nvPr>
              <p:custDataLst>
                <p:tags r:id="rId55"/>
              </p:custDataLst>
            </p:nvPr>
          </p:nvSpPr>
          <p:spPr>
            <a:xfrm>
              <a:off x="6879808" y="11366638"/>
              <a:ext cx="1143000" cy="1532283"/>
            </a:xfrm>
            <a:custGeom>
              <a:avLst/>
              <a:gdLst>
                <a:gd name="connsiteX0" fmla="*/ 1108801 w 1143000"/>
                <a:gd name="connsiteY0" fmla="*/ 388570 h 1532282"/>
                <a:gd name="connsiteX1" fmla="*/ 1137070 w 1143000"/>
                <a:gd name="connsiteY1" fmla="*/ 360302 h 1532282"/>
                <a:gd name="connsiteX2" fmla="*/ 1137070 w 1143000"/>
                <a:gd name="connsiteY2" fmla="*/ 153916 h 1532282"/>
                <a:gd name="connsiteX3" fmla="*/ 989366 w 1143000"/>
                <a:gd name="connsiteY3" fmla="*/ 6212 h 1532282"/>
                <a:gd name="connsiteX4" fmla="*/ 153916 w 1143000"/>
                <a:gd name="connsiteY4" fmla="*/ 6212 h 1532282"/>
                <a:gd name="connsiteX5" fmla="*/ 6212 w 1143000"/>
                <a:gd name="connsiteY5" fmla="*/ 153916 h 1532282"/>
                <a:gd name="connsiteX6" fmla="*/ 6212 w 1143000"/>
                <a:gd name="connsiteY6" fmla="*/ 1385159 h 1532282"/>
                <a:gd name="connsiteX7" fmla="*/ 153916 w 1143000"/>
                <a:gd name="connsiteY7" fmla="*/ 1532863 h 1532282"/>
                <a:gd name="connsiteX8" fmla="*/ 989358 w 1143000"/>
                <a:gd name="connsiteY8" fmla="*/ 1532863 h 1532282"/>
                <a:gd name="connsiteX9" fmla="*/ 1137061 w 1143000"/>
                <a:gd name="connsiteY9" fmla="*/ 1385159 h 1532282"/>
                <a:gd name="connsiteX10" fmla="*/ 1137061 w 1143000"/>
                <a:gd name="connsiteY10" fmla="*/ 1002701 h 1532282"/>
                <a:gd name="connsiteX11" fmla="*/ 1108793 w 1143000"/>
                <a:gd name="connsiteY11" fmla="*/ 974432 h 1532282"/>
                <a:gd name="connsiteX12" fmla="*/ 1080524 w 1143000"/>
                <a:gd name="connsiteY12" fmla="*/ 1002701 h 1532282"/>
                <a:gd name="connsiteX13" fmla="*/ 1080524 w 1143000"/>
                <a:gd name="connsiteY13" fmla="*/ 1385159 h 1532282"/>
                <a:gd name="connsiteX14" fmla="*/ 989366 w 1143000"/>
                <a:gd name="connsiteY14" fmla="*/ 1476317 h 1532282"/>
                <a:gd name="connsiteX15" fmla="*/ 153916 w 1143000"/>
                <a:gd name="connsiteY15" fmla="*/ 1476317 h 1532282"/>
                <a:gd name="connsiteX16" fmla="*/ 62757 w 1143000"/>
                <a:gd name="connsiteY16" fmla="*/ 1385159 h 1532282"/>
                <a:gd name="connsiteX17" fmla="*/ 62757 w 1143000"/>
                <a:gd name="connsiteY17" fmla="*/ 153916 h 1532282"/>
                <a:gd name="connsiteX18" fmla="*/ 153916 w 1143000"/>
                <a:gd name="connsiteY18" fmla="*/ 62757 h 1532282"/>
                <a:gd name="connsiteX19" fmla="*/ 989358 w 1143000"/>
                <a:gd name="connsiteY19" fmla="*/ 62757 h 1532282"/>
                <a:gd name="connsiteX20" fmla="*/ 1080516 w 1143000"/>
                <a:gd name="connsiteY20" fmla="*/ 153916 h 1532282"/>
                <a:gd name="connsiteX21" fmla="*/ 1080516 w 1143000"/>
                <a:gd name="connsiteY21" fmla="*/ 360293 h 1532282"/>
                <a:gd name="connsiteX22" fmla="*/ 1108801 w 1143000"/>
                <a:gd name="connsiteY22" fmla="*/ 388570 h 153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43000" h="1532282">
                  <a:moveTo>
                    <a:pt x="1108801" y="388570"/>
                  </a:moveTo>
                  <a:cubicBezTo>
                    <a:pt x="1124406" y="388570"/>
                    <a:pt x="1137070" y="375906"/>
                    <a:pt x="1137070" y="360302"/>
                  </a:cubicBezTo>
                  <a:lnTo>
                    <a:pt x="1137070" y="153916"/>
                  </a:lnTo>
                  <a:cubicBezTo>
                    <a:pt x="1137070" y="72481"/>
                    <a:pt x="1070817" y="6212"/>
                    <a:pt x="989366" y="6212"/>
                  </a:cubicBezTo>
                  <a:lnTo>
                    <a:pt x="153916" y="6212"/>
                  </a:lnTo>
                  <a:cubicBezTo>
                    <a:pt x="72481" y="6212"/>
                    <a:pt x="6212" y="72465"/>
                    <a:pt x="6212" y="153916"/>
                  </a:cubicBezTo>
                  <a:lnTo>
                    <a:pt x="6212" y="1385159"/>
                  </a:lnTo>
                  <a:cubicBezTo>
                    <a:pt x="6212" y="1466593"/>
                    <a:pt x="72465" y="1532863"/>
                    <a:pt x="153916" y="1532863"/>
                  </a:cubicBezTo>
                  <a:lnTo>
                    <a:pt x="989358" y="1532863"/>
                  </a:lnTo>
                  <a:cubicBezTo>
                    <a:pt x="1070809" y="1532863"/>
                    <a:pt x="1137061" y="1466593"/>
                    <a:pt x="1137061" y="1385159"/>
                  </a:cubicBezTo>
                  <a:lnTo>
                    <a:pt x="1137061" y="1002701"/>
                  </a:lnTo>
                  <a:cubicBezTo>
                    <a:pt x="1137061" y="987097"/>
                    <a:pt x="1124397" y="974432"/>
                    <a:pt x="1108793" y="974432"/>
                  </a:cubicBezTo>
                  <a:cubicBezTo>
                    <a:pt x="1093188" y="974432"/>
                    <a:pt x="1080524" y="987097"/>
                    <a:pt x="1080524" y="1002701"/>
                  </a:cubicBezTo>
                  <a:lnTo>
                    <a:pt x="1080524" y="1385159"/>
                  </a:lnTo>
                  <a:cubicBezTo>
                    <a:pt x="1080524" y="1435426"/>
                    <a:pt x="1039633" y="1476317"/>
                    <a:pt x="989366" y="1476317"/>
                  </a:cubicBezTo>
                  <a:lnTo>
                    <a:pt x="153916" y="1476317"/>
                  </a:lnTo>
                  <a:cubicBezTo>
                    <a:pt x="103665" y="1476317"/>
                    <a:pt x="62757" y="1435426"/>
                    <a:pt x="62757" y="1385159"/>
                  </a:cubicBezTo>
                  <a:lnTo>
                    <a:pt x="62757" y="153916"/>
                  </a:lnTo>
                  <a:cubicBezTo>
                    <a:pt x="62757" y="103649"/>
                    <a:pt x="103649" y="62757"/>
                    <a:pt x="153916" y="62757"/>
                  </a:cubicBezTo>
                  <a:lnTo>
                    <a:pt x="989358" y="62757"/>
                  </a:lnTo>
                  <a:cubicBezTo>
                    <a:pt x="1039608" y="62757"/>
                    <a:pt x="1080516" y="103649"/>
                    <a:pt x="1080516" y="153916"/>
                  </a:cubicBezTo>
                  <a:lnTo>
                    <a:pt x="1080516" y="360293"/>
                  </a:lnTo>
                  <a:cubicBezTo>
                    <a:pt x="1080524" y="375898"/>
                    <a:pt x="1093188" y="388570"/>
                    <a:pt x="1108801" y="3885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PA-任意多边形: 形状 365"/>
            <p:cNvSpPr/>
            <p:nvPr>
              <p:custDataLst>
                <p:tags r:id="rId56"/>
              </p:custDataLst>
            </p:nvPr>
          </p:nvSpPr>
          <p:spPr>
            <a:xfrm>
              <a:off x="6964630" y="11451452"/>
              <a:ext cx="969065" cy="1167848"/>
            </a:xfrm>
            <a:custGeom>
              <a:avLst/>
              <a:gdLst>
                <a:gd name="connsiteX0" fmla="*/ 939157 w 969065"/>
                <a:gd name="connsiteY0" fmla="*/ 306722 h 1167847"/>
                <a:gd name="connsiteX1" fmla="*/ 967425 w 969065"/>
                <a:gd name="connsiteY1" fmla="*/ 278453 h 1167847"/>
                <a:gd name="connsiteX2" fmla="*/ 967425 w 969065"/>
                <a:gd name="connsiteY2" fmla="*/ 34481 h 1167847"/>
                <a:gd name="connsiteX3" fmla="*/ 939157 w 969065"/>
                <a:gd name="connsiteY3" fmla="*/ 6212 h 1167847"/>
                <a:gd name="connsiteX4" fmla="*/ 34481 w 969065"/>
                <a:gd name="connsiteY4" fmla="*/ 6212 h 1167847"/>
                <a:gd name="connsiteX5" fmla="*/ 6212 w 969065"/>
                <a:gd name="connsiteY5" fmla="*/ 34481 h 1167847"/>
                <a:gd name="connsiteX6" fmla="*/ 6212 w 969065"/>
                <a:gd name="connsiteY6" fmla="*/ 1137061 h 1167847"/>
                <a:gd name="connsiteX7" fmla="*/ 34481 w 969065"/>
                <a:gd name="connsiteY7" fmla="*/ 1165330 h 1167847"/>
                <a:gd name="connsiteX8" fmla="*/ 939165 w 969065"/>
                <a:gd name="connsiteY8" fmla="*/ 1165330 h 1167847"/>
                <a:gd name="connsiteX9" fmla="*/ 967434 w 969065"/>
                <a:gd name="connsiteY9" fmla="*/ 1137061 h 1167847"/>
                <a:gd name="connsiteX10" fmla="*/ 967434 w 969065"/>
                <a:gd name="connsiteY10" fmla="*/ 914930 h 1167847"/>
                <a:gd name="connsiteX11" fmla="*/ 939165 w 969065"/>
                <a:gd name="connsiteY11" fmla="*/ 886662 h 1167847"/>
                <a:gd name="connsiteX12" fmla="*/ 910896 w 969065"/>
                <a:gd name="connsiteY12" fmla="*/ 914930 h 1167847"/>
                <a:gd name="connsiteX13" fmla="*/ 910896 w 969065"/>
                <a:gd name="connsiteY13" fmla="*/ 1108785 h 1167847"/>
                <a:gd name="connsiteX14" fmla="*/ 62749 w 969065"/>
                <a:gd name="connsiteY14" fmla="*/ 1108785 h 1167847"/>
                <a:gd name="connsiteX15" fmla="*/ 62749 w 969065"/>
                <a:gd name="connsiteY15" fmla="*/ 62757 h 1167847"/>
                <a:gd name="connsiteX16" fmla="*/ 910888 w 969065"/>
                <a:gd name="connsiteY16" fmla="*/ 62757 h 1167847"/>
                <a:gd name="connsiteX17" fmla="*/ 910888 w 969065"/>
                <a:gd name="connsiteY17" fmla="*/ 278453 h 1167847"/>
                <a:gd name="connsiteX18" fmla="*/ 939157 w 969065"/>
                <a:gd name="connsiteY18" fmla="*/ 306722 h 11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9065" h="1167847">
                  <a:moveTo>
                    <a:pt x="939157" y="306722"/>
                  </a:moveTo>
                  <a:cubicBezTo>
                    <a:pt x="954761" y="306722"/>
                    <a:pt x="967425" y="294057"/>
                    <a:pt x="967425" y="278453"/>
                  </a:cubicBezTo>
                  <a:lnTo>
                    <a:pt x="967425" y="34481"/>
                  </a:lnTo>
                  <a:cubicBezTo>
                    <a:pt x="967425" y="18876"/>
                    <a:pt x="954761" y="6212"/>
                    <a:pt x="939157" y="6212"/>
                  </a:cubicBezTo>
                  <a:lnTo>
                    <a:pt x="34481" y="6212"/>
                  </a:lnTo>
                  <a:cubicBezTo>
                    <a:pt x="18876" y="6212"/>
                    <a:pt x="6212" y="18876"/>
                    <a:pt x="6212" y="34481"/>
                  </a:cubicBezTo>
                  <a:lnTo>
                    <a:pt x="6212" y="1137061"/>
                  </a:lnTo>
                  <a:cubicBezTo>
                    <a:pt x="6212" y="1152666"/>
                    <a:pt x="18876" y="1165330"/>
                    <a:pt x="34481" y="1165330"/>
                  </a:cubicBezTo>
                  <a:lnTo>
                    <a:pt x="939165" y="1165330"/>
                  </a:lnTo>
                  <a:cubicBezTo>
                    <a:pt x="954786" y="1165330"/>
                    <a:pt x="967434" y="1152666"/>
                    <a:pt x="967434" y="1137061"/>
                  </a:cubicBezTo>
                  <a:lnTo>
                    <a:pt x="967434" y="914930"/>
                  </a:lnTo>
                  <a:cubicBezTo>
                    <a:pt x="967434" y="899326"/>
                    <a:pt x="954769" y="886662"/>
                    <a:pt x="939165" y="886662"/>
                  </a:cubicBezTo>
                  <a:cubicBezTo>
                    <a:pt x="923561" y="886662"/>
                    <a:pt x="910896" y="899326"/>
                    <a:pt x="910896" y="914930"/>
                  </a:cubicBezTo>
                  <a:lnTo>
                    <a:pt x="910896" y="1108785"/>
                  </a:lnTo>
                  <a:lnTo>
                    <a:pt x="62749" y="1108785"/>
                  </a:lnTo>
                  <a:lnTo>
                    <a:pt x="62749" y="62757"/>
                  </a:lnTo>
                  <a:lnTo>
                    <a:pt x="910888" y="62757"/>
                  </a:lnTo>
                  <a:lnTo>
                    <a:pt x="910888" y="278453"/>
                  </a:lnTo>
                  <a:cubicBezTo>
                    <a:pt x="910888" y="294057"/>
                    <a:pt x="923552" y="306722"/>
                    <a:pt x="939157" y="3067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PA-任意多边形: 形状 366"/>
            <p:cNvSpPr/>
            <p:nvPr>
              <p:custDataLst>
                <p:tags r:id="rId57"/>
              </p:custDataLst>
            </p:nvPr>
          </p:nvSpPr>
          <p:spPr>
            <a:xfrm>
              <a:off x="7360423" y="12638847"/>
              <a:ext cx="173935" cy="173935"/>
            </a:xfrm>
            <a:custGeom>
              <a:avLst/>
              <a:gdLst>
                <a:gd name="connsiteX0" fmla="*/ 91026 w 173934"/>
                <a:gd name="connsiteY0" fmla="*/ 6212 h 173934"/>
                <a:gd name="connsiteX1" fmla="*/ 6212 w 173934"/>
                <a:gd name="connsiteY1" fmla="*/ 91026 h 173934"/>
                <a:gd name="connsiteX2" fmla="*/ 91026 w 173934"/>
                <a:gd name="connsiteY2" fmla="*/ 175840 h 173934"/>
                <a:gd name="connsiteX3" fmla="*/ 175840 w 173934"/>
                <a:gd name="connsiteY3" fmla="*/ 91026 h 173934"/>
                <a:gd name="connsiteX4" fmla="*/ 91026 w 173934"/>
                <a:gd name="connsiteY4" fmla="*/ 6212 h 173934"/>
                <a:gd name="connsiteX5" fmla="*/ 91026 w 173934"/>
                <a:gd name="connsiteY5" fmla="*/ 119294 h 173934"/>
                <a:gd name="connsiteX6" fmla="*/ 62757 w 173934"/>
                <a:gd name="connsiteY6" fmla="*/ 91026 h 173934"/>
                <a:gd name="connsiteX7" fmla="*/ 91026 w 173934"/>
                <a:gd name="connsiteY7" fmla="*/ 62757 h 173934"/>
                <a:gd name="connsiteX8" fmla="*/ 119294 w 173934"/>
                <a:gd name="connsiteY8" fmla="*/ 91026 h 173934"/>
                <a:gd name="connsiteX9" fmla="*/ 91026 w 173934"/>
                <a:gd name="connsiteY9" fmla="*/ 119294 h 17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934" h="173934">
                  <a:moveTo>
                    <a:pt x="91026" y="6212"/>
                  </a:moveTo>
                  <a:cubicBezTo>
                    <a:pt x="44254" y="6212"/>
                    <a:pt x="6212" y="44254"/>
                    <a:pt x="6212" y="91026"/>
                  </a:cubicBezTo>
                  <a:cubicBezTo>
                    <a:pt x="6212" y="137798"/>
                    <a:pt x="44254" y="175840"/>
                    <a:pt x="91026" y="175840"/>
                  </a:cubicBezTo>
                  <a:cubicBezTo>
                    <a:pt x="137798" y="175840"/>
                    <a:pt x="175840" y="137798"/>
                    <a:pt x="175840" y="91026"/>
                  </a:cubicBezTo>
                  <a:cubicBezTo>
                    <a:pt x="175840" y="44254"/>
                    <a:pt x="137806" y="6212"/>
                    <a:pt x="91026" y="6212"/>
                  </a:cubicBezTo>
                  <a:close/>
                  <a:moveTo>
                    <a:pt x="91026" y="119294"/>
                  </a:moveTo>
                  <a:cubicBezTo>
                    <a:pt x="75438" y="119294"/>
                    <a:pt x="62757" y="106614"/>
                    <a:pt x="62757" y="91026"/>
                  </a:cubicBezTo>
                  <a:cubicBezTo>
                    <a:pt x="62757" y="75438"/>
                    <a:pt x="75438" y="62757"/>
                    <a:pt x="91026" y="62757"/>
                  </a:cubicBezTo>
                  <a:cubicBezTo>
                    <a:pt x="106622" y="62757"/>
                    <a:pt x="119294" y="75438"/>
                    <a:pt x="119294" y="91026"/>
                  </a:cubicBezTo>
                  <a:cubicBezTo>
                    <a:pt x="119294" y="106614"/>
                    <a:pt x="106622" y="119294"/>
                    <a:pt x="91026" y="119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PA-任意多边形: 形状 367"/>
            <p:cNvSpPr/>
            <p:nvPr>
              <p:custDataLst>
                <p:tags r:id="rId58"/>
              </p:custDataLst>
            </p:nvPr>
          </p:nvSpPr>
          <p:spPr>
            <a:xfrm>
              <a:off x="7275120" y="11705397"/>
              <a:ext cx="1085022" cy="687457"/>
            </a:xfrm>
            <a:custGeom>
              <a:avLst/>
              <a:gdLst>
                <a:gd name="connsiteX0" fmla="*/ 977422 w 1085021"/>
                <a:gd name="connsiteY0" fmla="*/ 6212 h 687456"/>
                <a:gd name="connsiteX1" fmla="*/ 110291 w 1085021"/>
                <a:gd name="connsiteY1" fmla="*/ 6212 h 687456"/>
                <a:gd name="connsiteX2" fmla="*/ 6212 w 1085021"/>
                <a:gd name="connsiteY2" fmla="*/ 110291 h 687456"/>
                <a:gd name="connsiteX3" fmla="*/ 6212 w 1085021"/>
                <a:gd name="connsiteY3" fmla="*/ 581630 h 687456"/>
                <a:gd name="connsiteX4" fmla="*/ 110291 w 1085021"/>
                <a:gd name="connsiteY4" fmla="*/ 685709 h 687456"/>
                <a:gd name="connsiteX5" fmla="*/ 977422 w 1085021"/>
                <a:gd name="connsiteY5" fmla="*/ 685709 h 687456"/>
                <a:gd name="connsiteX6" fmla="*/ 1081502 w 1085021"/>
                <a:gd name="connsiteY6" fmla="*/ 581630 h 687456"/>
                <a:gd name="connsiteX7" fmla="*/ 1081502 w 1085021"/>
                <a:gd name="connsiteY7" fmla="*/ 110291 h 687456"/>
                <a:gd name="connsiteX8" fmla="*/ 977422 w 1085021"/>
                <a:gd name="connsiteY8" fmla="*/ 6212 h 687456"/>
                <a:gd name="connsiteX9" fmla="*/ 1023987 w 1085021"/>
                <a:gd name="connsiteY9" fmla="*/ 581638 h 687456"/>
                <a:gd name="connsiteX10" fmla="*/ 977439 w 1085021"/>
                <a:gd name="connsiteY10" fmla="*/ 628186 h 687456"/>
                <a:gd name="connsiteX11" fmla="*/ 110300 w 1085021"/>
                <a:gd name="connsiteY11" fmla="*/ 628186 h 687456"/>
                <a:gd name="connsiteX12" fmla="*/ 63751 w 1085021"/>
                <a:gd name="connsiteY12" fmla="*/ 581638 h 687456"/>
                <a:gd name="connsiteX13" fmla="*/ 63751 w 1085021"/>
                <a:gd name="connsiteY13" fmla="*/ 110291 h 687456"/>
                <a:gd name="connsiteX14" fmla="*/ 110300 w 1085021"/>
                <a:gd name="connsiteY14" fmla="*/ 63743 h 687456"/>
                <a:gd name="connsiteX15" fmla="*/ 977439 w 1085021"/>
                <a:gd name="connsiteY15" fmla="*/ 63743 h 687456"/>
                <a:gd name="connsiteX16" fmla="*/ 1023987 w 1085021"/>
                <a:gd name="connsiteY16" fmla="*/ 110291 h 687456"/>
                <a:gd name="connsiteX17" fmla="*/ 1023987 w 1085021"/>
                <a:gd name="connsiteY17" fmla="*/ 581638 h 68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85021" h="687456">
                  <a:moveTo>
                    <a:pt x="977422" y="6212"/>
                  </a:moveTo>
                  <a:lnTo>
                    <a:pt x="110291" y="6212"/>
                  </a:lnTo>
                  <a:cubicBezTo>
                    <a:pt x="52901" y="6212"/>
                    <a:pt x="6212" y="52901"/>
                    <a:pt x="6212" y="110291"/>
                  </a:cubicBezTo>
                  <a:lnTo>
                    <a:pt x="6212" y="581630"/>
                  </a:lnTo>
                  <a:cubicBezTo>
                    <a:pt x="6212" y="639020"/>
                    <a:pt x="52884" y="685709"/>
                    <a:pt x="110291" y="685709"/>
                  </a:cubicBezTo>
                  <a:lnTo>
                    <a:pt x="977422" y="685709"/>
                  </a:lnTo>
                  <a:cubicBezTo>
                    <a:pt x="1034829" y="685709"/>
                    <a:pt x="1081518" y="639020"/>
                    <a:pt x="1081502" y="581630"/>
                  </a:cubicBezTo>
                  <a:lnTo>
                    <a:pt x="1081502" y="110291"/>
                  </a:lnTo>
                  <a:cubicBezTo>
                    <a:pt x="1081510" y="52901"/>
                    <a:pt x="1034829" y="6212"/>
                    <a:pt x="977422" y="6212"/>
                  </a:cubicBezTo>
                  <a:close/>
                  <a:moveTo>
                    <a:pt x="1023987" y="581638"/>
                  </a:moveTo>
                  <a:cubicBezTo>
                    <a:pt x="1023987" y="607297"/>
                    <a:pt x="1003098" y="628186"/>
                    <a:pt x="977439" y="628186"/>
                  </a:cubicBezTo>
                  <a:lnTo>
                    <a:pt x="110300" y="628186"/>
                  </a:lnTo>
                  <a:cubicBezTo>
                    <a:pt x="84640" y="628186"/>
                    <a:pt x="63751" y="607297"/>
                    <a:pt x="63751" y="581638"/>
                  </a:cubicBezTo>
                  <a:lnTo>
                    <a:pt x="63751" y="110291"/>
                  </a:lnTo>
                  <a:cubicBezTo>
                    <a:pt x="63751" y="84632"/>
                    <a:pt x="84640" y="63743"/>
                    <a:pt x="110300" y="63743"/>
                  </a:cubicBezTo>
                  <a:lnTo>
                    <a:pt x="977439" y="63743"/>
                  </a:lnTo>
                  <a:cubicBezTo>
                    <a:pt x="1003098" y="63743"/>
                    <a:pt x="1023987" y="84632"/>
                    <a:pt x="1023987" y="110291"/>
                  </a:cubicBezTo>
                  <a:lnTo>
                    <a:pt x="1023987" y="5816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PA-任意多边形: 形状 368"/>
            <p:cNvSpPr/>
            <p:nvPr>
              <p:custDataLst>
                <p:tags r:id="rId59"/>
              </p:custDataLst>
            </p:nvPr>
          </p:nvSpPr>
          <p:spPr>
            <a:xfrm>
              <a:off x="7275112" y="11846756"/>
              <a:ext cx="1085022" cy="231913"/>
            </a:xfrm>
            <a:custGeom>
              <a:avLst/>
              <a:gdLst>
                <a:gd name="connsiteX0" fmla="*/ 1052744 w 1085021"/>
                <a:gd name="connsiteY0" fmla="*/ 6212 h 231913"/>
                <a:gd name="connsiteX1" fmla="*/ 34977 w 1085021"/>
                <a:gd name="connsiteY1" fmla="*/ 6212 h 231913"/>
                <a:gd name="connsiteX2" fmla="*/ 6212 w 1085021"/>
                <a:gd name="connsiteY2" fmla="*/ 34977 h 231913"/>
                <a:gd name="connsiteX3" fmla="*/ 6212 w 1085021"/>
                <a:gd name="connsiteY3" fmla="*/ 204605 h 231913"/>
                <a:gd name="connsiteX4" fmla="*/ 34977 w 1085021"/>
                <a:gd name="connsiteY4" fmla="*/ 233371 h 231913"/>
                <a:gd name="connsiteX5" fmla="*/ 1052744 w 1085021"/>
                <a:gd name="connsiteY5" fmla="*/ 233371 h 231913"/>
                <a:gd name="connsiteX6" fmla="*/ 1081510 w 1085021"/>
                <a:gd name="connsiteY6" fmla="*/ 204605 h 231913"/>
                <a:gd name="connsiteX7" fmla="*/ 1081510 w 1085021"/>
                <a:gd name="connsiteY7" fmla="*/ 34977 h 231913"/>
                <a:gd name="connsiteX8" fmla="*/ 1052744 w 1085021"/>
                <a:gd name="connsiteY8" fmla="*/ 6212 h 231913"/>
                <a:gd name="connsiteX9" fmla="*/ 1023996 w 1085021"/>
                <a:gd name="connsiteY9" fmla="*/ 175840 h 231913"/>
                <a:gd name="connsiteX10" fmla="*/ 63760 w 1085021"/>
                <a:gd name="connsiteY10" fmla="*/ 175840 h 231913"/>
                <a:gd name="connsiteX11" fmla="*/ 63760 w 1085021"/>
                <a:gd name="connsiteY11" fmla="*/ 63743 h 231913"/>
                <a:gd name="connsiteX12" fmla="*/ 1023996 w 1085021"/>
                <a:gd name="connsiteY12" fmla="*/ 63743 h 231913"/>
                <a:gd name="connsiteX13" fmla="*/ 1023996 w 1085021"/>
                <a:gd name="connsiteY13" fmla="*/ 175840 h 23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5021" h="231913">
                  <a:moveTo>
                    <a:pt x="1052744" y="6212"/>
                  </a:moveTo>
                  <a:lnTo>
                    <a:pt x="34977" y="6212"/>
                  </a:lnTo>
                  <a:cubicBezTo>
                    <a:pt x="19091" y="6212"/>
                    <a:pt x="6212" y="19091"/>
                    <a:pt x="6212" y="34977"/>
                  </a:cubicBezTo>
                  <a:lnTo>
                    <a:pt x="6212" y="204605"/>
                  </a:lnTo>
                  <a:cubicBezTo>
                    <a:pt x="6212" y="220491"/>
                    <a:pt x="19091" y="233371"/>
                    <a:pt x="34977" y="233371"/>
                  </a:cubicBezTo>
                  <a:lnTo>
                    <a:pt x="1052744" y="233371"/>
                  </a:lnTo>
                  <a:cubicBezTo>
                    <a:pt x="1068630" y="233371"/>
                    <a:pt x="1081527" y="220491"/>
                    <a:pt x="1081510" y="204605"/>
                  </a:cubicBezTo>
                  <a:lnTo>
                    <a:pt x="1081510" y="34977"/>
                  </a:lnTo>
                  <a:cubicBezTo>
                    <a:pt x="1081518" y="19091"/>
                    <a:pt x="1068639" y="6212"/>
                    <a:pt x="1052744" y="6212"/>
                  </a:cubicBezTo>
                  <a:close/>
                  <a:moveTo>
                    <a:pt x="1023996" y="175840"/>
                  </a:moveTo>
                  <a:lnTo>
                    <a:pt x="63760" y="175840"/>
                  </a:lnTo>
                  <a:lnTo>
                    <a:pt x="63760" y="63743"/>
                  </a:lnTo>
                  <a:lnTo>
                    <a:pt x="1023996" y="63743"/>
                  </a:lnTo>
                  <a:lnTo>
                    <a:pt x="1023996" y="1758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PA-任意多边形: 形状 369"/>
            <p:cNvSpPr/>
            <p:nvPr>
              <p:custDataLst>
                <p:tags r:id="rId60"/>
              </p:custDataLst>
            </p:nvPr>
          </p:nvSpPr>
          <p:spPr>
            <a:xfrm>
              <a:off x="7388203" y="12129466"/>
              <a:ext cx="231913" cy="66261"/>
            </a:xfrm>
            <a:custGeom>
              <a:avLst/>
              <a:gdLst>
                <a:gd name="connsiteX0" fmla="*/ 204605 w 231913"/>
                <a:gd name="connsiteY0" fmla="*/ 6212 h 66260"/>
                <a:gd name="connsiteX1" fmla="*/ 34977 w 231913"/>
                <a:gd name="connsiteY1" fmla="*/ 6212 h 66260"/>
                <a:gd name="connsiteX2" fmla="*/ 6212 w 231913"/>
                <a:gd name="connsiteY2" fmla="*/ 34977 h 66260"/>
                <a:gd name="connsiteX3" fmla="*/ 34977 w 231913"/>
                <a:gd name="connsiteY3" fmla="*/ 63743 h 66260"/>
                <a:gd name="connsiteX4" fmla="*/ 204605 w 231913"/>
                <a:gd name="connsiteY4" fmla="*/ 63743 h 66260"/>
                <a:gd name="connsiteX5" fmla="*/ 233371 w 231913"/>
                <a:gd name="connsiteY5" fmla="*/ 34977 h 66260"/>
                <a:gd name="connsiteX6" fmla="*/ 204605 w 231913"/>
                <a:gd name="connsiteY6" fmla="*/ 6212 h 6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913" h="66260">
                  <a:moveTo>
                    <a:pt x="204605" y="6212"/>
                  </a:moveTo>
                  <a:lnTo>
                    <a:pt x="34977" y="6212"/>
                  </a:lnTo>
                  <a:cubicBezTo>
                    <a:pt x="19091" y="6212"/>
                    <a:pt x="6212" y="19091"/>
                    <a:pt x="6212" y="34977"/>
                  </a:cubicBezTo>
                  <a:cubicBezTo>
                    <a:pt x="6212" y="50863"/>
                    <a:pt x="19091" y="63743"/>
                    <a:pt x="34977" y="63743"/>
                  </a:cubicBezTo>
                  <a:lnTo>
                    <a:pt x="204605" y="63743"/>
                  </a:lnTo>
                  <a:cubicBezTo>
                    <a:pt x="220491" y="63743"/>
                    <a:pt x="233371" y="50863"/>
                    <a:pt x="233371" y="34977"/>
                  </a:cubicBezTo>
                  <a:cubicBezTo>
                    <a:pt x="233371" y="19091"/>
                    <a:pt x="220491" y="6212"/>
                    <a:pt x="204605" y="62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PA-任意多边形: 形状 370"/>
            <p:cNvSpPr/>
            <p:nvPr>
              <p:custDataLst>
                <p:tags r:id="rId61"/>
              </p:custDataLst>
            </p:nvPr>
          </p:nvSpPr>
          <p:spPr>
            <a:xfrm>
              <a:off x="7670913" y="12129466"/>
              <a:ext cx="323022" cy="66261"/>
            </a:xfrm>
            <a:custGeom>
              <a:avLst/>
              <a:gdLst>
                <a:gd name="connsiteX0" fmla="*/ 289419 w 323021"/>
                <a:gd name="connsiteY0" fmla="*/ 6212 h 66260"/>
                <a:gd name="connsiteX1" fmla="*/ 34977 w 323021"/>
                <a:gd name="connsiteY1" fmla="*/ 6212 h 66260"/>
                <a:gd name="connsiteX2" fmla="*/ 6212 w 323021"/>
                <a:gd name="connsiteY2" fmla="*/ 34977 h 66260"/>
                <a:gd name="connsiteX3" fmla="*/ 34977 w 323021"/>
                <a:gd name="connsiteY3" fmla="*/ 63743 h 66260"/>
                <a:gd name="connsiteX4" fmla="*/ 289419 w 323021"/>
                <a:gd name="connsiteY4" fmla="*/ 63743 h 66260"/>
                <a:gd name="connsiteX5" fmla="*/ 318185 w 323021"/>
                <a:gd name="connsiteY5" fmla="*/ 34977 h 66260"/>
                <a:gd name="connsiteX6" fmla="*/ 289419 w 323021"/>
                <a:gd name="connsiteY6" fmla="*/ 6212 h 6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021" h="66260">
                  <a:moveTo>
                    <a:pt x="289419" y="6212"/>
                  </a:moveTo>
                  <a:lnTo>
                    <a:pt x="34977" y="6212"/>
                  </a:lnTo>
                  <a:cubicBezTo>
                    <a:pt x="19091" y="6212"/>
                    <a:pt x="6212" y="19091"/>
                    <a:pt x="6212" y="34977"/>
                  </a:cubicBezTo>
                  <a:cubicBezTo>
                    <a:pt x="6212" y="50863"/>
                    <a:pt x="19091" y="63743"/>
                    <a:pt x="34977" y="63743"/>
                  </a:cubicBezTo>
                  <a:lnTo>
                    <a:pt x="289419" y="63743"/>
                  </a:lnTo>
                  <a:cubicBezTo>
                    <a:pt x="305305" y="63743"/>
                    <a:pt x="318185" y="50863"/>
                    <a:pt x="318185" y="34977"/>
                  </a:cubicBezTo>
                  <a:cubicBezTo>
                    <a:pt x="318185" y="19091"/>
                    <a:pt x="305305" y="6212"/>
                    <a:pt x="289419" y="62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custDataLst>
      <p:tags r:id="rId6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6060" y="109855"/>
            <a:ext cx="4645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复现思路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129683" y="2567940"/>
            <a:ext cx="203165" cy="355600"/>
            <a:chOff x="-7840980" y="218440"/>
            <a:chExt cx="3657601" cy="6400801"/>
          </a:xfrm>
          <a:solidFill>
            <a:srgbClr val="00633D"/>
          </a:solidFill>
        </p:grpSpPr>
        <p:sp>
          <p:nvSpPr>
            <p:cNvPr id="107" name="任意多边形: 形状 65"/>
            <p:cNvSpPr/>
            <p:nvPr>
              <p:custDataLst>
                <p:tags r:id="rId6"/>
              </p:custDataLst>
            </p:nvPr>
          </p:nvSpPr>
          <p:spPr>
            <a:xfrm>
              <a:off x="-7840980" y="218440"/>
              <a:ext cx="2171701" cy="2057401"/>
            </a:xfrm>
            <a:custGeom>
              <a:avLst/>
              <a:gdLst/>
              <a:ahLst/>
              <a:cxnLst/>
              <a:rect l="0" t="0" r="0" b="0"/>
              <a:pathLst>
                <a:path w="2171701" h="2057401">
                  <a:moveTo>
                    <a:pt x="1371600" y="1143000"/>
                  </a:moveTo>
                  <a:lnTo>
                    <a:pt x="2171700" y="0"/>
                  </a:lnTo>
                  <a:lnTo>
                    <a:pt x="571500" y="0"/>
                  </a:lnTo>
                  <a:lnTo>
                    <a:pt x="0" y="800100"/>
                  </a:lnTo>
                  <a:lnTo>
                    <a:pt x="0" y="2057400"/>
                  </a:lnTo>
                  <a:lnTo>
                    <a:pt x="1371600" y="205740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-7840980" y="218440"/>
              <a:ext cx="3657601" cy="6400801"/>
              <a:chOff x="-7840980" y="218440"/>
              <a:chExt cx="3657601" cy="6400801"/>
            </a:xfrm>
            <a:grpFill/>
          </p:grpSpPr>
          <p:sp>
            <p:nvSpPr>
              <p:cNvPr id="111" name="任意多边形: 形状 66"/>
              <p:cNvSpPr/>
              <p:nvPr>
                <p:custDataLst>
                  <p:tags r:id="rId7"/>
                </p:custDataLst>
              </p:nvPr>
            </p:nvSpPr>
            <p:spPr>
              <a:xfrm>
                <a:off x="-7840980" y="4561840"/>
                <a:ext cx="2057400" cy="2057400"/>
              </a:xfrm>
              <a:custGeom>
                <a:avLst/>
                <a:gdLst>
                  <a:gd name="connsiteX0" fmla="*/ 2057400 w 2057400"/>
                  <a:gd name="connsiteY0" fmla="*/ 914400 h 2057400"/>
                  <a:gd name="connsiteX1" fmla="*/ 1600200 w 2057400"/>
                  <a:gd name="connsiteY1" fmla="*/ 914400 h 2057400"/>
                  <a:gd name="connsiteX2" fmla="*/ 1371600 w 2057400"/>
                  <a:gd name="connsiteY2" fmla="*/ 685800 h 2057400"/>
                  <a:gd name="connsiteX3" fmla="*/ 1371600 w 2057400"/>
                  <a:gd name="connsiteY3" fmla="*/ 0 h 2057400"/>
                  <a:gd name="connsiteX4" fmla="*/ 0 w 2057400"/>
                  <a:gd name="connsiteY4" fmla="*/ 0 h 2057400"/>
                  <a:gd name="connsiteX5" fmla="*/ 0 w 2057400"/>
                  <a:gd name="connsiteY5" fmla="*/ 1257300 h 2057400"/>
                  <a:gd name="connsiteX6" fmla="*/ 571500 w 2057400"/>
                  <a:gd name="connsiteY6" fmla="*/ 2057400 h 2057400"/>
                  <a:gd name="connsiteX7" fmla="*/ 1257300 w 2057400"/>
                  <a:gd name="connsiteY7" fmla="*/ 2057400 h 2057400"/>
                  <a:gd name="connsiteX8" fmla="*/ 2057400 w 2057400"/>
                  <a:gd name="connsiteY8" fmla="*/ 91440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57400" h="2057400">
                    <a:moveTo>
                      <a:pt x="2057400" y="914400"/>
                    </a:moveTo>
                    <a:lnTo>
                      <a:pt x="1600200" y="914400"/>
                    </a:lnTo>
                    <a:lnTo>
                      <a:pt x="1371600" y="685800"/>
                    </a:lnTo>
                    <a:lnTo>
                      <a:pt x="1371600" y="0"/>
                    </a:lnTo>
                    <a:lnTo>
                      <a:pt x="0" y="0"/>
                    </a:lnTo>
                    <a:lnTo>
                      <a:pt x="0" y="1257300"/>
                    </a:lnTo>
                    <a:lnTo>
                      <a:pt x="571500" y="2057400"/>
                    </a:lnTo>
                    <a:lnTo>
                      <a:pt x="1257300" y="2057400"/>
                    </a:lnTo>
                    <a:lnTo>
                      <a:pt x="2057400" y="914400"/>
                    </a:lnTo>
                  </a:path>
                </a:pathLst>
              </a:custGeom>
              <a:grpFill/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: 形状 67"/>
              <p:cNvSpPr/>
              <p:nvPr>
                <p:custDataLst>
                  <p:tags r:id="rId8"/>
                </p:custDataLst>
              </p:nvPr>
            </p:nvSpPr>
            <p:spPr>
              <a:xfrm>
                <a:off x="-6697980" y="218440"/>
                <a:ext cx="2514601" cy="6400801"/>
              </a:xfrm>
              <a:custGeom>
                <a:avLst/>
                <a:gdLst/>
                <a:ahLst/>
                <a:cxnLst/>
                <a:rect l="0" t="0" r="0" b="0"/>
                <a:pathLst>
                  <a:path w="2514601" h="6400801">
                    <a:moveTo>
                      <a:pt x="2514600" y="800100"/>
                    </a:moveTo>
                    <a:lnTo>
                      <a:pt x="1943100" y="0"/>
                    </a:lnTo>
                    <a:lnTo>
                      <a:pt x="1257300" y="0"/>
                    </a:lnTo>
                    <a:lnTo>
                      <a:pt x="472440" y="1143000"/>
                    </a:lnTo>
                    <a:lnTo>
                      <a:pt x="914400" y="1143000"/>
                    </a:lnTo>
                    <a:lnTo>
                      <a:pt x="1143000" y="1371600"/>
                    </a:lnTo>
                    <a:lnTo>
                      <a:pt x="1143000" y="2400300"/>
                    </a:lnTo>
                    <a:lnTo>
                      <a:pt x="914400" y="2628900"/>
                    </a:lnTo>
                    <a:lnTo>
                      <a:pt x="0" y="2628900"/>
                    </a:lnTo>
                    <a:lnTo>
                      <a:pt x="0" y="3771900"/>
                    </a:lnTo>
                    <a:lnTo>
                      <a:pt x="914400" y="3771900"/>
                    </a:lnTo>
                    <a:lnTo>
                      <a:pt x="1143000" y="4000500"/>
                    </a:lnTo>
                    <a:lnTo>
                      <a:pt x="1143000" y="5257800"/>
                    </a:lnTo>
                    <a:lnTo>
                      <a:pt x="342900" y="6400800"/>
                    </a:lnTo>
                    <a:lnTo>
                      <a:pt x="1943100" y="6400800"/>
                    </a:lnTo>
                    <a:lnTo>
                      <a:pt x="2514600" y="5600700"/>
                    </a:lnTo>
                    <a:lnTo>
                      <a:pt x="2514600" y="3543300"/>
                    </a:lnTo>
                    <a:lnTo>
                      <a:pt x="2057400" y="3200400"/>
                    </a:lnTo>
                    <a:lnTo>
                      <a:pt x="2514600" y="2857500"/>
                    </a:lnTo>
                  </a:path>
                </a:pathLst>
              </a:custGeom>
              <a:grpFill/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3" name="组合 112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1129683" y="1938020"/>
            <a:ext cx="203165" cy="355600"/>
            <a:chOff x="-12412980" y="218440"/>
            <a:chExt cx="3657601" cy="6400801"/>
          </a:xfrm>
          <a:solidFill>
            <a:srgbClr val="00633D"/>
          </a:solidFill>
        </p:grpSpPr>
        <p:sp>
          <p:nvSpPr>
            <p:cNvPr id="114" name="任意多边形: 形状 70"/>
            <p:cNvSpPr/>
            <p:nvPr>
              <p:custDataLst>
                <p:tags r:id="rId10"/>
              </p:custDataLst>
            </p:nvPr>
          </p:nvSpPr>
          <p:spPr>
            <a:xfrm>
              <a:off x="-12412980" y="218440"/>
              <a:ext cx="2171701" cy="2057401"/>
            </a:xfrm>
            <a:custGeom>
              <a:avLst/>
              <a:gdLst/>
              <a:ahLst/>
              <a:cxnLst/>
              <a:rect l="0" t="0" r="0" b="0"/>
              <a:pathLst>
                <a:path w="2171701" h="2057401">
                  <a:moveTo>
                    <a:pt x="1371600" y="1143000"/>
                  </a:moveTo>
                  <a:lnTo>
                    <a:pt x="2171700" y="0"/>
                  </a:lnTo>
                  <a:lnTo>
                    <a:pt x="571500" y="0"/>
                  </a:lnTo>
                  <a:lnTo>
                    <a:pt x="0" y="800100"/>
                  </a:lnTo>
                  <a:lnTo>
                    <a:pt x="0" y="2057400"/>
                  </a:lnTo>
                  <a:lnTo>
                    <a:pt x="1371600" y="205740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-12412980" y="218440"/>
              <a:ext cx="3657601" cy="6400801"/>
              <a:chOff x="-12412980" y="218440"/>
              <a:chExt cx="3657601" cy="6400801"/>
            </a:xfrm>
            <a:grpFill/>
          </p:grpSpPr>
          <p:sp>
            <p:nvSpPr>
              <p:cNvPr id="116" name="任意多边形: 形状 71"/>
              <p:cNvSpPr/>
              <p:nvPr>
                <p:custDataLst>
                  <p:tags r:id="rId11"/>
                </p:custDataLst>
              </p:nvPr>
            </p:nvSpPr>
            <p:spPr>
              <a:xfrm>
                <a:off x="-12412980" y="218440"/>
                <a:ext cx="3657601" cy="6400801"/>
              </a:xfrm>
              <a:custGeom>
                <a:avLst/>
                <a:gdLst/>
                <a:ahLst/>
                <a:cxnLst/>
                <a:rect l="0" t="0" r="0" b="0"/>
                <a:pathLst>
                  <a:path w="3657601" h="6400801">
                    <a:moveTo>
                      <a:pt x="1257300" y="5257800"/>
                    </a:moveTo>
                    <a:lnTo>
                      <a:pt x="1257300" y="4914900"/>
                    </a:lnTo>
                    <a:lnTo>
                      <a:pt x="3657600" y="2743200"/>
                    </a:lnTo>
                    <a:lnTo>
                      <a:pt x="3657600" y="800100"/>
                    </a:lnTo>
                    <a:lnTo>
                      <a:pt x="3086100" y="0"/>
                    </a:lnTo>
                    <a:lnTo>
                      <a:pt x="2400300" y="0"/>
                    </a:lnTo>
                    <a:lnTo>
                      <a:pt x="1600200" y="1143000"/>
                    </a:lnTo>
                    <a:lnTo>
                      <a:pt x="2286000" y="1143000"/>
                    </a:lnTo>
                    <a:lnTo>
                      <a:pt x="2286000" y="2400300"/>
                    </a:lnTo>
                    <a:lnTo>
                      <a:pt x="0" y="4343400"/>
                    </a:lnTo>
                    <a:lnTo>
                      <a:pt x="0" y="6400800"/>
                    </a:lnTo>
                    <a:lnTo>
                      <a:pt x="2857500" y="6400800"/>
                    </a:lnTo>
                    <a:lnTo>
                      <a:pt x="3657600" y="5257800"/>
                    </a:lnTo>
                  </a:path>
                </a:pathLst>
              </a:custGeom>
              <a:grpFill/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72"/>
              <p:cNvSpPr/>
              <p:nvPr>
                <p:custDataLst>
                  <p:tags r:id="rId12"/>
                </p:custDataLst>
              </p:nvPr>
            </p:nvSpPr>
            <p:spPr>
              <a:xfrm>
                <a:off x="-9326880" y="5803900"/>
                <a:ext cx="571500" cy="815340"/>
              </a:xfrm>
              <a:custGeom>
                <a:avLst/>
                <a:gdLst>
                  <a:gd name="connsiteX0" fmla="*/ 0 w 571500"/>
                  <a:gd name="connsiteY0" fmla="*/ 815340 h 815340"/>
                  <a:gd name="connsiteX1" fmla="*/ 571500 w 571500"/>
                  <a:gd name="connsiteY1" fmla="*/ 815340 h 815340"/>
                  <a:gd name="connsiteX2" fmla="*/ 571500 w 571500"/>
                  <a:gd name="connsiteY2" fmla="*/ 0 h 815340"/>
                  <a:gd name="connsiteX3" fmla="*/ 0 w 571500"/>
                  <a:gd name="connsiteY3" fmla="*/ 815340 h 81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0" h="815340">
                    <a:moveTo>
                      <a:pt x="0" y="815340"/>
                    </a:moveTo>
                    <a:lnTo>
                      <a:pt x="571500" y="815340"/>
                    </a:lnTo>
                    <a:lnTo>
                      <a:pt x="571500" y="0"/>
                    </a:lnTo>
                    <a:lnTo>
                      <a:pt x="0" y="815340"/>
                    </a:lnTo>
                  </a:path>
                </a:pathLst>
              </a:custGeom>
              <a:grpFill/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8" name="组合 117"/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1129665" y="1308100"/>
            <a:ext cx="203200" cy="355600"/>
            <a:chOff x="-16984980" y="218440"/>
            <a:chExt cx="3657600" cy="6400801"/>
          </a:xfrm>
          <a:solidFill>
            <a:srgbClr val="00633D"/>
          </a:solidFill>
        </p:grpSpPr>
        <p:sp>
          <p:nvSpPr>
            <p:cNvPr id="119" name="任意多边形: 形状 78"/>
            <p:cNvSpPr/>
            <p:nvPr>
              <p:custDataLst>
                <p:tags r:id="rId14"/>
              </p:custDataLst>
            </p:nvPr>
          </p:nvSpPr>
          <p:spPr>
            <a:xfrm>
              <a:off x="-13898880" y="5812790"/>
              <a:ext cx="571500" cy="806450"/>
            </a:xfrm>
            <a:custGeom>
              <a:avLst/>
              <a:gdLst>
                <a:gd name="connsiteX0" fmla="*/ 0 w 571500"/>
                <a:gd name="connsiteY0" fmla="*/ 806450 h 806450"/>
                <a:gd name="connsiteX1" fmla="*/ 571500 w 571500"/>
                <a:gd name="connsiteY1" fmla="*/ 806450 h 806450"/>
                <a:gd name="connsiteX2" fmla="*/ 565150 w 571500"/>
                <a:gd name="connsiteY2" fmla="*/ 0 h 806450"/>
                <a:gd name="connsiteX3" fmla="*/ 0 w 571500"/>
                <a:gd name="connsiteY3" fmla="*/ 806450 h 8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806450">
                  <a:moveTo>
                    <a:pt x="0" y="806450"/>
                  </a:moveTo>
                  <a:lnTo>
                    <a:pt x="571500" y="806450"/>
                  </a:lnTo>
                  <a:lnTo>
                    <a:pt x="565150" y="0"/>
                  </a:lnTo>
                  <a:lnTo>
                    <a:pt x="0" y="80645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任意多边形: 形状 79"/>
            <p:cNvSpPr/>
            <p:nvPr>
              <p:custDataLst>
                <p:tags r:id="rId15"/>
              </p:custDataLst>
            </p:nvPr>
          </p:nvSpPr>
          <p:spPr>
            <a:xfrm>
              <a:off x="-16984980" y="218440"/>
              <a:ext cx="3648711" cy="6400801"/>
            </a:xfrm>
            <a:custGeom>
              <a:avLst/>
              <a:gdLst/>
              <a:ahLst/>
              <a:cxnLst/>
              <a:rect l="0" t="0" r="0" b="0"/>
              <a:pathLst>
                <a:path w="3648711" h="6400801">
                  <a:moveTo>
                    <a:pt x="3648710" y="5257800"/>
                  </a:moveTo>
                  <a:lnTo>
                    <a:pt x="2514600" y="5257800"/>
                  </a:lnTo>
                  <a:lnTo>
                    <a:pt x="2514600" y="0"/>
                  </a:lnTo>
                  <a:lnTo>
                    <a:pt x="1028700" y="0"/>
                  </a:lnTo>
                  <a:lnTo>
                    <a:pt x="457200" y="800100"/>
                  </a:lnTo>
                  <a:lnTo>
                    <a:pt x="457200" y="1600200"/>
                  </a:lnTo>
                  <a:lnTo>
                    <a:pt x="1143000" y="1600200"/>
                  </a:lnTo>
                  <a:lnTo>
                    <a:pt x="1143000" y="5257800"/>
                  </a:lnTo>
                  <a:lnTo>
                    <a:pt x="0" y="5257800"/>
                  </a:lnTo>
                  <a:lnTo>
                    <a:pt x="0" y="6400800"/>
                  </a:lnTo>
                  <a:lnTo>
                    <a:pt x="1136650" y="6400800"/>
                  </a:lnTo>
                  <a:lnTo>
                    <a:pt x="2687319" y="6400800"/>
                  </a:lnTo>
                  <a:lnTo>
                    <a:pt x="2857500" y="6400800"/>
                  </a:lnTo>
                  <a:lnTo>
                    <a:pt x="3648710" y="527050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1129683" y="3827780"/>
            <a:ext cx="203165" cy="355600"/>
            <a:chOff x="1303020" y="218440"/>
            <a:chExt cx="3657601" cy="6400801"/>
          </a:xfrm>
          <a:solidFill>
            <a:srgbClr val="00633D"/>
          </a:solidFill>
        </p:grpSpPr>
        <p:sp>
          <p:nvSpPr>
            <p:cNvPr id="122" name="任意多边形: 形状 81"/>
            <p:cNvSpPr/>
            <p:nvPr>
              <p:custDataLst>
                <p:tags r:id="rId17"/>
              </p:custDataLst>
            </p:nvPr>
          </p:nvSpPr>
          <p:spPr>
            <a:xfrm>
              <a:off x="1303020" y="4676140"/>
              <a:ext cx="2057401" cy="1943101"/>
            </a:xfrm>
            <a:custGeom>
              <a:avLst/>
              <a:gdLst/>
              <a:ahLst/>
              <a:cxnLst/>
              <a:rect l="0" t="0" r="0" b="0"/>
              <a:pathLst>
                <a:path w="2057401" h="1943101">
                  <a:moveTo>
                    <a:pt x="1600200" y="800100"/>
                  </a:moveTo>
                  <a:lnTo>
                    <a:pt x="1371600" y="5715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1143000"/>
                  </a:lnTo>
                  <a:lnTo>
                    <a:pt x="571500" y="1943100"/>
                  </a:lnTo>
                  <a:lnTo>
                    <a:pt x="1257300" y="1943100"/>
                  </a:lnTo>
                  <a:lnTo>
                    <a:pt x="2057400" y="80010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: 形状 82"/>
            <p:cNvSpPr/>
            <p:nvPr>
              <p:custDataLst>
                <p:tags r:id="rId18"/>
              </p:custDataLst>
            </p:nvPr>
          </p:nvSpPr>
          <p:spPr>
            <a:xfrm>
              <a:off x="1303020" y="218440"/>
              <a:ext cx="3657601" cy="6400801"/>
            </a:xfrm>
            <a:custGeom>
              <a:avLst/>
              <a:gdLst/>
              <a:ahLst/>
              <a:cxnLst/>
              <a:rect l="0" t="0" r="0" b="0"/>
              <a:pathLst>
                <a:path w="3657601" h="6400801">
                  <a:moveTo>
                    <a:pt x="1371600" y="2400300"/>
                  </a:moveTo>
                  <a:lnTo>
                    <a:pt x="1371600" y="1143000"/>
                  </a:lnTo>
                  <a:lnTo>
                    <a:pt x="2171700" y="0"/>
                  </a:lnTo>
                  <a:lnTo>
                    <a:pt x="0" y="0"/>
                  </a:lnTo>
                  <a:lnTo>
                    <a:pt x="0" y="3771900"/>
                  </a:lnTo>
                  <a:lnTo>
                    <a:pt x="1371600" y="3771900"/>
                  </a:lnTo>
                  <a:lnTo>
                    <a:pt x="1600200" y="3543300"/>
                  </a:lnTo>
                  <a:lnTo>
                    <a:pt x="2057400" y="3543300"/>
                  </a:lnTo>
                  <a:lnTo>
                    <a:pt x="2286000" y="3771900"/>
                  </a:lnTo>
                  <a:lnTo>
                    <a:pt x="2286000" y="5257800"/>
                  </a:lnTo>
                  <a:lnTo>
                    <a:pt x="1485900" y="6400800"/>
                  </a:lnTo>
                  <a:lnTo>
                    <a:pt x="3086100" y="6400800"/>
                  </a:lnTo>
                  <a:lnTo>
                    <a:pt x="3657600" y="5600700"/>
                  </a:lnTo>
                  <a:lnTo>
                    <a:pt x="3657600" y="3200400"/>
                  </a:lnTo>
                  <a:lnTo>
                    <a:pt x="3086100" y="240030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任意多边形: 形状 83"/>
            <p:cNvSpPr/>
            <p:nvPr>
              <p:custDataLst>
                <p:tags r:id="rId19"/>
              </p:custDataLst>
            </p:nvPr>
          </p:nvSpPr>
          <p:spPr>
            <a:xfrm>
              <a:off x="2903220" y="218440"/>
              <a:ext cx="2057401" cy="1143001"/>
            </a:xfrm>
            <a:custGeom>
              <a:avLst/>
              <a:gdLst/>
              <a:ahLst/>
              <a:cxnLst/>
              <a:rect l="0" t="0" r="0" b="0"/>
              <a:pathLst>
                <a:path w="2057401" h="1143001">
                  <a:moveTo>
                    <a:pt x="800100" y="0"/>
                  </a:moveTo>
                  <a:lnTo>
                    <a:pt x="0" y="1143000"/>
                  </a:lnTo>
                  <a:lnTo>
                    <a:pt x="2057400" y="1143000"/>
                  </a:lnTo>
                  <a:lnTo>
                    <a:pt x="2057400" y="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>
            <a:grpSpLocks noChangeAspect="1"/>
          </p:cNvGrpSpPr>
          <p:nvPr>
            <p:custDataLst>
              <p:tags r:id="rId20"/>
            </p:custDataLst>
          </p:nvPr>
        </p:nvGrpSpPr>
        <p:grpSpPr>
          <a:xfrm>
            <a:off x="1129665" y="4457700"/>
            <a:ext cx="203200" cy="355600"/>
            <a:chOff x="5875020" y="218440"/>
            <a:chExt cx="3657601" cy="6400800"/>
          </a:xfrm>
          <a:solidFill>
            <a:srgbClr val="00633D"/>
          </a:solidFill>
        </p:grpSpPr>
        <p:sp>
          <p:nvSpPr>
            <p:cNvPr id="126" name="任意多边形: 形状 85"/>
            <p:cNvSpPr/>
            <p:nvPr>
              <p:custDataLst>
                <p:tags r:id="rId21"/>
              </p:custDataLst>
            </p:nvPr>
          </p:nvSpPr>
          <p:spPr>
            <a:xfrm>
              <a:off x="5875020" y="218440"/>
              <a:ext cx="3657600" cy="6400800"/>
            </a:xfrm>
            <a:custGeom>
              <a:avLst/>
              <a:gdLst>
                <a:gd name="connsiteX0" fmla="*/ 3086100 w 3657600"/>
                <a:gd name="connsiteY0" fmla="*/ 2400300 h 6400800"/>
                <a:gd name="connsiteX1" fmla="*/ 1371600 w 3657600"/>
                <a:gd name="connsiteY1" fmla="*/ 2400300 h 6400800"/>
                <a:gd name="connsiteX2" fmla="*/ 1371600 w 3657600"/>
                <a:gd name="connsiteY2" fmla="*/ 1143000 h 6400800"/>
                <a:gd name="connsiteX3" fmla="*/ 2171700 w 3657600"/>
                <a:gd name="connsiteY3" fmla="*/ 0 h 6400800"/>
                <a:gd name="connsiteX4" fmla="*/ 571500 w 3657600"/>
                <a:gd name="connsiteY4" fmla="*/ 0 h 6400800"/>
                <a:gd name="connsiteX5" fmla="*/ 0 w 3657600"/>
                <a:gd name="connsiteY5" fmla="*/ 914400 h 6400800"/>
                <a:gd name="connsiteX6" fmla="*/ 0 w 3657600"/>
                <a:gd name="connsiteY6" fmla="*/ 4457700 h 6400800"/>
                <a:gd name="connsiteX7" fmla="*/ 0 w 3657600"/>
                <a:gd name="connsiteY7" fmla="*/ 5600700 h 6400800"/>
                <a:gd name="connsiteX8" fmla="*/ 571500 w 3657600"/>
                <a:gd name="connsiteY8" fmla="*/ 6400800 h 6400800"/>
                <a:gd name="connsiteX9" fmla="*/ 1257300 w 3657600"/>
                <a:gd name="connsiteY9" fmla="*/ 6400800 h 6400800"/>
                <a:gd name="connsiteX10" fmla="*/ 2057400 w 3657600"/>
                <a:gd name="connsiteY10" fmla="*/ 5257800 h 6400800"/>
                <a:gd name="connsiteX11" fmla="*/ 1600200 w 3657600"/>
                <a:gd name="connsiteY11" fmla="*/ 5257800 h 6400800"/>
                <a:gd name="connsiteX12" fmla="*/ 1371600 w 3657600"/>
                <a:gd name="connsiteY12" fmla="*/ 5029200 h 6400800"/>
                <a:gd name="connsiteX13" fmla="*/ 1371600 w 3657600"/>
                <a:gd name="connsiteY13" fmla="*/ 4343400 h 6400800"/>
                <a:gd name="connsiteX14" fmla="*/ 1371600 w 3657600"/>
                <a:gd name="connsiteY14" fmla="*/ 3771900 h 6400800"/>
                <a:gd name="connsiteX15" fmla="*/ 1600200 w 3657600"/>
                <a:gd name="connsiteY15" fmla="*/ 3543300 h 6400800"/>
                <a:gd name="connsiteX16" fmla="*/ 2057400 w 3657600"/>
                <a:gd name="connsiteY16" fmla="*/ 3543300 h 6400800"/>
                <a:gd name="connsiteX17" fmla="*/ 2286000 w 3657600"/>
                <a:gd name="connsiteY17" fmla="*/ 3771900 h 6400800"/>
                <a:gd name="connsiteX18" fmla="*/ 2286000 w 3657600"/>
                <a:gd name="connsiteY18" fmla="*/ 5257800 h 6400800"/>
                <a:gd name="connsiteX19" fmla="*/ 1485900 w 3657600"/>
                <a:gd name="connsiteY19" fmla="*/ 6400800 h 6400800"/>
                <a:gd name="connsiteX20" fmla="*/ 3086100 w 3657600"/>
                <a:gd name="connsiteY20" fmla="*/ 6400800 h 6400800"/>
                <a:gd name="connsiteX21" fmla="*/ 3657600 w 3657600"/>
                <a:gd name="connsiteY21" fmla="*/ 5600700 h 6400800"/>
                <a:gd name="connsiteX22" fmla="*/ 3657600 w 3657600"/>
                <a:gd name="connsiteY22" fmla="*/ 3200400 h 6400800"/>
                <a:gd name="connsiteX23" fmla="*/ 3086100 w 3657600"/>
                <a:gd name="connsiteY23" fmla="*/ 2400300 h 640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57600" h="6400800">
                  <a:moveTo>
                    <a:pt x="3086100" y="2400300"/>
                  </a:moveTo>
                  <a:lnTo>
                    <a:pt x="1371600" y="2400300"/>
                  </a:lnTo>
                  <a:lnTo>
                    <a:pt x="1371600" y="1143000"/>
                  </a:lnTo>
                  <a:lnTo>
                    <a:pt x="2171700" y="0"/>
                  </a:lnTo>
                  <a:lnTo>
                    <a:pt x="571500" y="0"/>
                  </a:lnTo>
                  <a:lnTo>
                    <a:pt x="0" y="914400"/>
                  </a:lnTo>
                  <a:lnTo>
                    <a:pt x="0" y="4457700"/>
                  </a:lnTo>
                  <a:lnTo>
                    <a:pt x="0" y="5600700"/>
                  </a:lnTo>
                  <a:lnTo>
                    <a:pt x="571500" y="6400800"/>
                  </a:lnTo>
                  <a:lnTo>
                    <a:pt x="1257300" y="6400800"/>
                  </a:lnTo>
                  <a:lnTo>
                    <a:pt x="2057400" y="5257800"/>
                  </a:lnTo>
                  <a:lnTo>
                    <a:pt x="1600200" y="5257800"/>
                  </a:lnTo>
                  <a:lnTo>
                    <a:pt x="1371600" y="5029200"/>
                  </a:lnTo>
                  <a:lnTo>
                    <a:pt x="1371600" y="4343400"/>
                  </a:lnTo>
                  <a:lnTo>
                    <a:pt x="1371600" y="3771900"/>
                  </a:lnTo>
                  <a:lnTo>
                    <a:pt x="1600200" y="3543300"/>
                  </a:lnTo>
                  <a:lnTo>
                    <a:pt x="2057400" y="3543300"/>
                  </a:lnTo>
                  <a:lnTo>
                    <a:pt x="2286000" y="3771900"/>
                  </a:lnTo>
                  <a:lnTo>
                    <a:pt x="2286000" y="5257800"/>
                  </a:lnTo>
                  <a:lnTo>
                    <a:pt x="1485900" y="6400800"/>
                  </a:lnTo>
                  <a:lnTo>
                    <a:pt x="3086100" y="6400800"/>
                  </a:lnTo>
                  <a:lnTo>
                    <a:pt x="3657600" y="5600700"/>
                  </a:lnTo>
                  <a:lnTo>
                    <a:pt x="3657600" y="3200400"/>
                  </a:lnTo>
                  <a:lnTo>
                    <a:pt x="3086100" y="240030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任意多边形: 形状 86"/>
            <p:cNvSpPr/>
            <p:nvPr>
              <p:custDataLst>
                <p:tags r:id="rId22"/>
              </p:custDataLst>
            </p:nvPr>
          </p:nvSpPr>
          <p:spPr>
            <a:xfrm>
              <a:off x="7475220" y="218440"/>
              <a:ext cx="2057401" cy="1714501"/>
            </a:xfrm>
            <a:custGeom>
              <a:avLst/>
              <a:gdLst/>
              <a:ahLst/>
              <a:cxnLst/>
              <a:rect l="0" t="0" r="0" b="0"/>
              <a:pathLst>
                <a:path w="2057401" h="1714501">
                  <a:moveTo>
                    <a:pt x="800100" y="0"/>
                  </a:moveTo>
                  <a:lnTo>
                    <a:pt x="0" y="1143000"/>
                  </a:lnTo>
                  <a:lnTo>
                    <a:pt x="457200" y="1143000"/>
                  </a:lnTo>
                  <a:lnTo>
                    <a:pt x="685800" y="1371600"/>
                  </a:lnTo>
                  <a:lnTo>
                    <a:pt x="685800" y="1714500"/>
                  </a:lnTo>
                  <a:lnTo>
                    <a:pt x="2057400" y="1714500"/>
                  </a:lnTo>
                  <a:lnTo>
                    <a:pt x="2057400" y="800100"/>
                  </a:lnTo>
                  <a:lnTo>
                    <a:pt x="1485900" y="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8" name="任意多边形: 形状 91"/>
          <p:cNvSpPr>
            <a:spLocks noChangeAspect="1"/>
          </p:cNvSpPr>
          <p:nvPr>
            <p:custDataLst>
              <p:tags r:id="rId23"/>
            </p:custDataLst>
          </p:nvPr>
        </p:nvSpPr>
        <p:spPr>
          <a:xfrm>
            <a:off x="1129665" y="5717540"/>
            <a:ext cx="203200" cy="355600"/>
          </a:xfrm>
          <a:custGeom>
            <a:avLst/>
            <a:gdLst/>
            <a:ahLst/>
            <a:cxnLst/>
            <a:rect l="0" t="0" r="0" b="0"/>
            <a:pathLst>
              <a:path w="3657601" h="6400801">
                <a:moveTo>
                  <a:pt x="3657600" y="800100"/>
                </a:moveTo>
                <a:lnTo>
                  <a:pt x="3086100" y="0"/>
                </a:lnTo>
                <a:lnTo>
                  <a:pt x="2400300" y="0"/>
                </a:lnTo>
                <a:lnTo>
                  <a:pt x="1615441" y="1143000"/>
                </a:lnTo>
                <a:lnTo>
                  <a:pt x="2057400" y="1143000"/>
                </a:lnTo>
                <a:lnTo>
                  <a:pt x="2286000" y="1371600"/>
                </a:lnTo>
                <a:lnTo>
                  <a:pt x="2286000" y="2400300"/>
                </a:lnTo>
                <a:lnTo>
                  <a:pt x="2057400" y="2628900"/>
                </a:lnTo>
                <a:lnTo>
                  <a:pt x="1600200" y="2628900"/>
                </a:lnTo>
                <a:lnTo>
                  <a:pt x="1371600" y="2400300"/>
                </a:lnTo>
                <a:lnTo>
                  <a:pt x="1371600" y="1143000"/>
                </a:lnTo>
                <a:lnTo>
                  <a:pt x="2171700" y="0"/>
                </a:lnTo>
                <a:lnTo>
                  <a:pt x="571500" y="0"/>
                </a:lnTo>
                <a:lnTo>
                  <a:pt x="0" y="800100"/>
                </a:lnTo>
                <a:lnTo>
                  <a:pt x="0" y="2857500"/>
                </a:lnTo>
                <a:lnTo>
                  <a:pt x="457200" y="3200400"/>
                </a:lnTo>
                <a:lnTo>
                  <a:pt x="0" y="3543300"/>
                </a:lnTo>
                <a:lnTo>
                  <a:pt x="0" y="4343400"/>
                </a:lnTo>
                <a:lnTo>
                  <a:pt x="0" y="5600700"/>
                </a:lnTo>
                <a:lnTo>
                  <a:pt x="571500" y="6400800"/>
                </a:lnTo>
                <a:lnTo>
                  <a:pt x="1257300" y="6400800"/>
                </a:lnTo>
                <a:lnTo>
                  <a:pt x="2057400" y="5257800"/>
                </a:lnTo>
                <a:lnTo>
                  <a:pt x="1600200" y="5257800"/>
                </a:lnTo>
                <a:lnTo>
                  <a:pt x="1371600" y="5029200"/>
                </a:lnTo>
                <a:lnTo>
                  <a:pt x="1371600" y="4343400"/>
                </a:lnTo>
                <a:lnTo>
                  <a:pt x="1371600" y="4000500"/>
                </a:lnTo>
                <a:lnTo>
                  <a:pt x="1600200" y="3771900"/>
                </a:lnTo>
                <a:lnTo>
                  <a:pt x="2057400" y="3771900"/>
                </a:lnTo>
                <a:lnTo>
                  <a:pt x="2286000" y="4000500"/>
                </a:lnTo>
                <a:lnTo>
                  <a:pt x="2286000" y="5257800"/>
                </a:lnTo>
                <a:lnTo>
                  <a:pt x="1485900" y="6400800"/>
                </a:lnTo>
                <a:lnTo>
                  <a:pt x="3086100" y="6400800"/>
                </a:lnTo>
                <a:lnTo>
                  <a:pt x="3657600" y="5600700"/>
                </a:lnTo>
                <a:lnTo>
                  <a:pt x="3657600" y="3543300"/>
                </a:lnTo>
                <a:lnTo>
                  <a:pt x="3200400" y="3200400"/>
                </a:lnTo>
                <a:lnTo>
                  <a:pt x="3657600" y="2857500"/>
                </a:lnTo>
              </a:path>
            </a:pathLst>
          </a:custGeom>
          <a:solidFill>
            <a:srgbClr val="00633D"/>
          </a:solid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accent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9" name="组合 128"/>
          <p:cNvGrpSpPr>
            <a:grpSpLocks noChangeAspect="1"/>
          </p:cNvGrpSpPr>
          <p:nvPr>
            <p:custDataLst>
              <p:tags r:id="rId24"/>
            </p:custDataLst>
          </p:nvPr>
        </p:nvGrpSpPr>
        <p:grpSpPr>
          <a:xfrm>
            <a:off x="1129665" y="3197860"/>
            <a:ext cx="203200" cy="355600"/>
            <a:chOff x="0" y="0"/>
            <a:chExt cx="3657601" cy="6400801"/>
          </a:xfrm>
          <a:solidFill>
            <a:srgbClr val="00633D"/>
          </a:solidFill>
        </p:grpSpPr>
        <p:sp>
          <p:nvSpPr>
            <p:cNvPr id="130" name="任意多边形: 形状 1"/>
            <p:cNvSpPr/>
            <p:nvPr>
              <p:custDataLst>
                <p:tags r:id="rId25"/>
              </p:custDataLst>
            </p:nvPr>
          </p:nvSpPr>
          <p:spPr>
            <a:xfrm>
              <a:off x="0" y="0"/>
              <a:ext cx="1892301" cy="4800601"/>
            </a:xfrm>
            <a:custGeom>
              <a:avLst/>
              <a:gdLst/>
              <a:ahLst/>
              <a:cxnLst/>
              <a:rect l="0" t="0" r="0" b="0"/>
              <a:pathLst>
                <a:path w="1892301" h="4800601">
                  <a:moveTo>
                    <a:pt x="1358900" y="3657600"/>
                  </a:moveTo>
                  <a:lnTo>
                    <a:pt x="1816100" y="0"/>
                  </a:lnTo>
                  <a:lnTo>
                    <a:pt x="635000" y="0"/>
                  </a:lnTo>
                  <a:lnTo>
                    <a:pt x="0" y="4800600"/>
                  </a:lnTo>
                  <a:lnTo>
                    <a:pt x="1092200" y="4800600"/>
                  </a:lnTo>
                  <a:lnTo>
                    <a:pt x="1892300" y="365760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: 形状 2"/>
            <p:cNvSpPr/>
            <p:nvPr>
              <p:custDataLst>
                <p:tags r:id="rId26"/>
              </p:custDataLst>
            </p:nvPr>
          </p:nvSpPr>
          <p:spPr>
            <a:xfrm>
              <a:off x="1320800" y="0"/>
              <a:ext cx="2336801" cy="6400801"/>
            </a:xfrm>
            <a:custGeom>
              <a:avLst/>
              <a:gdLst/>
              <a:ahLst/>
              <a:cxnLst/>
              <a:rect l="0" t="0" r="0" b="0"/>
              <a:pathLst>
                <a:path w="2336801" h="6400801">
                  <a:moveTo>
                    <a:pt x="1955800" y="3657600"/>
                  </a:moveTo>
                  <a:lnTo>
                    <a:pt x="1955800" y="0"/>
                  </a:lnTo>
                  <a:lnTo>
                    <a:pt x="800100" y="0"/>
                  </a:lnTo>
                  <a:lnTo>
                    <a:pt x="800100" y="3657600"/>
                  </a:lnTo>
                  <a:lnTo>
                    <a:pt x="0" y="4800600"/>
                  </a:lnTo>
                  <a:lnTo>
                    <a:pt x="800100" y="4800600"/>
                  </a:lnTo>
                  <a:lnTo>
                    <a:pt x="800100" y="6400800"/>
                  </a:lnTo>
                  <a:lnTo>
                    <a:pt x="1955800" y="6400800"/>
                  </a:lnTo>
                  <a:lnTo>
                    <a:pt x="1955800" y="4800600"/>
                  </a:lnTo>
                  <a:lnTo>
                    <a:pt x="2336800" y="4800600"/>
                  </a:lnTo>
                  <a:lnTo>
                    <a:pt x="2336800" y="365760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>
            <a:grpSpLocks noChangeAspect="1"/>
          </p:cNvGrpSpPr>
          <p:nvPr>
            <p:custDataLst>
              <p:tags r:id="rId27"/>
            </p:custDataLst>
          </p:nvPr>
        </p:nvGrpSpPr>
        <p:grpSpPr>
          <a:xfrm>
            <a:off x="1129665" y="5087620"/>
            <a:ext cx="203200" cy="355600"/>
            <a:chOff x="6350" y="6350"/>
            <a:chExt cx="3657601" cy="6400801"/>
          </a:xfrm>
          <a:solidFill>
            <a:srgbClr val="00633D"/>
          </a:solidFill>
        </p:grpSpPr>
        <p:sp>
          <p:nvSpPr>
            <p:cNvPr id="133" name="任意多边形: 形状 4"/>
            <p:cNvSpPr/>
            <p:nvPr>
              <p:custDataLst>
                <p:tags r:id="rId28"/>
              </p:custDataLst>
            </p:nvPr>
          </p:nvSpPr>
          <p:spPr>
            <a:xfrm>
              <a:off x="1733550" y="5590540"/>
              <a:ext cx="774700" cy="816610"/>
            </a:xfrm>
            <a:custGeom>
              <a:avLst/>
              <a:gdLst>
                <a:gd name="connsiteX0" fmla="*/ 0 w 774700"/>
                <a:gd name="connsiteY0" fmla="*/ 816610 h 816610"/>
                <a:gd name="connsiteX1" fmla="*/ 774700 w 774700"/>
                <a:gd name="connsiteY1" fmla="*/ 816610 h 816610"/>
                <a:gd name="connsiteX2" fmla="*/ 774700 w 774700"/>
                <a:gd name="connsiteY2" fmla="*/ 0 h 816610"/>
                <a:gd name="connsiteX3" fmla="*/ 0 w 774700"/>
                <a:gd name="connsiteY3" fmla="*/ 816610 h 81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00" h="816610">
                  <a:moveTo>
                    <a:pt x="0" y="816610"/>
                  </a:moveTo>
                  <a:lnTo>
                    <a:pt x="774700" y="816610"/>
                  </a:lnTo>
                  <a:lnTo>
                    <a:pt x="774700" y="0"/>
                  </a:lnTo>
                  <a:lnTo>
                    <a:pt x="0" y="81661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: 形状 5"/>
            <p:cNvSpPr/>
            <p:nvPr>
              <p:custDataLst>
                <p:tags r:id="rId29"/>
              </p:custDataLst>
            </p:nvPr>
          </p:nvSpPr>
          <p:spPr>
            <a:xfrm>
              <a:off x="6350" y="6350"/>
              <a:ext cx="3657601" cy="6400801"/>
            </a:xfrm>
            <a:custGeom>
              <a:avLst/>
              <a:gdLst/>
              <a:ahLst/>
              <a:cxnLst/>
              <a:rect l="0" t="0" r="0" b="0"/>
              <a:pathLst>
                <a:path w="3657601" h="6400801">
                  <a:moveTo>
                    <a:pt x="0" y="0"/>
                  </a:moveTo>
                  <a:lnTo>
                    <a:pt x="0" y="1143000"/>
                  </a:lnTo>
                  <a:lnTo>
                    <a:pt x="2349500" y="1143000"/>
                  </a:lnTo>
                  <a:lnTo>
                    <a:pt x="1155700" y="3429000"/>
                  </a:lnTo>
                  <a:lnTo>
                    <a:pt x="1155700" y="6400800"/>
                  </a:lnTo>
                  <a:lnTo>
                    <a:pt x="1498600" y="6400800"/>
                  </a:lnTo>
                  <a:lnTo>
                    <a:pt x="2501900" y="5257800"/>
                  </a:lnTo>
                  <a:lnTo>
                    <a:pt x="2501900" y="3429000"/>
                  </a:lnTo>
                  <a:lnTo>
                    <a:pt x="3657600" y="1143000"/>
                  </a:lnTo>
                  <a:lnTo>
                    <a:pt x="3657600" y="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5" name="文本框 134"/>
          <p:cNvSpPr txBox="1"/>
          <p:nvPr>
            <p:custDataLst>
              <p:tags r:id="rId30"/>
            </p:custDataLst>
          </p:nvPr>
        </p:nvSpPr>
        <p:spPr>
          <a:xfrm>
            <a:off x="1561465" y="1270635"/>
            <a:ext cx="9587230" cy="477202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理解研究背景和目的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获取原始数据：遭遇困难但解决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复现数据预处理：按照原始研究中的方法对数据进行清洗和预处理。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复现分析方法：使用与原始研究相同的统计方法和模型来分析数据。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编程实现：使用R语言来实现上述步骤。需要修改工作路径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结果比较：将复现得到的结果与原始研究的结果进行比较，检查是否存在显著差异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讨论差异：如果复现的结果与原始研究的结果存在差异，需要探讨可能的原因。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撰写报告：撰写复现研究报告，详细记录复现的步骤、结果以及与原始研究的比较。</a:t>
            </a:r>
            <a:endParaRPr lang="zh-CN" altLang="en-US" sz="1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6" name="图片 13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26060" y="1663700"/>
            <a:ext cx="10881360" cy="1844040"/>
          </a:xfrm>
          <a:prstGeom prst="rect">
            <a:avLst/>
          </a:prstGeom>
        </p:spPr>
      </p:pic>
    </p:spTree>
    <p:custDataLst>
      <p:tags r:id="rId3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UNIT_TEXTBOXSTYLE_SHAPETYPE" val="0"/>
  <p:tag name="KSO_WM_UNIT_HIGHLIGHT" val="0"/>
  <p:tag name="KSO_WM_UNIT_COMPATIBLE" val="0"/>
  <p:tag name="KSO_WM_UNIT_DIAGRAM_ISNUMVISUAL" val="0"/>
  <p:tag name="KSO_WM_UNIT_DIAGRAM_ISREFERUNIT" val="0"/>
  <p:tag name="KSO_WM_UNIT_ID" val="mixed20202316_1*f*1"/>
  <p:tag name="KSO_WM_TEMPLATE_CATEGORY" val="mixed"/>
  <p:tag name="KSO_WM_TEMPLATE_INDEX" val="20202316"/>
  <p:tag name="KSO_WM_UNIT_LAYERLEVEL" val="1"/>
  <p:tag name="KSO_WM_TAG_VERSION" val="1.0"/>
  <p:tag name="KSO_WM_BEAUTIFY_FLAG" val="#wm#"/>
  <p:tag name="KSO_WM_UNIT_TEXTBOXSTYLE_TEMPLATETYPE" val="8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VALUE" val="252"/>
  <p:tag name="KSO_WM_UNIT_TYPE" val="f"/>
  <p:tag name="KSO_WM_UNIT_INDEX" val="1"/>
  <p:tag name="KSO_WM_UNIT_TEXTBOXSTYLE_GUID" val="{416d10d6-5cb4-4eb1-9894-cdaa0b08c925}"/>
  <p:tag name="KSO_WM_UNIT_TEXTBOXSTYLE_TEMPLATEID" val="3139430"/>
  <p:tag name="KSO_WM_UNIT_TEXTBOXSTYLE_TYPE" val="8"/>
</p:tagLst>
</file>

<file path=ppt/tags/tag102.xml><?xml version="1.0" encoding="utf-8"?>
<p:tagLst xmlns:p="http://schemas.openxmlformats.org/presentationml/2006/main">
  <p:tag name="PA" val="v5.2.7"/>
  <p:tag name="PAMAINTYPE" val="4"/>
  <p:tag name="PATYPE" val="176"/>
  <p:tag name="PASUBTYPE" val="285"/>
  <p:tag name="RESOURCELIBID_SHAPE" val="443852"/>
  <p:tag name="RESOURCELIB_SHAPETYPE" val="4"/>
  <p:tag name="KSO_WM_UNIT_TEXTBOXSTYLE_SHAPETYPE" val="1"/>
  <p:tag name="KSO_WM_UNIT_TEXTBOXSTYLE_DECORATEINDEX" val="1"/>
  <p:tag name="KSO_WM_UNIT_TEXTBOXSTYLE_GUID" val="{416d10d6-5cb4-4eb1-9894-cdaa0b08c925}"/>
  <p:tag name="KSO_WM_UNIT_TEXTBOXSTYLE_TEMPLATEID" val="3140029"/>
</p:tagLst>
</file>

<file path=ppt/tags/tag103.xml><?xml version="1.0" encoding="utf-8"?>
<p:tagLst xmlns:p="http://schemas.openxmlformats.org/presentationml/2006/main">
  <p:tag name="PA" val="v5.2.7"/>
</p:tagLst>
</file>

<file path=ppt/tags/tag104.xml><?xml version="1.0" encoding="utf-8"?>
<p:tagLst xmlns:p="http://schemas.openxmlformats.org/presentationml/2006/main">
  <p:tag name="PA" val="v5.2.7"/>
</p:tagLst>
</file>

<file path=ppt/tags/tag105.xml><?xml version="1.0" encoding="utf-8"?>
<p:tagLst xmlns:p="http://schemas.openxmlformats.org/presentationml/2006/main">
  <p:tag name="PA" val="v5.2.7"/>
</p:tagLst>
</file>

<file path=ppt/tags/tag106.xml><?xml version="1.0" encoding="utf-8"?>
<p:tagLst xmlns:p="http://schemas.openxmlformats.org/presentationml/2006/main">
  <p:tag name="PA" val="v5.2.7"/>
  <p:tag name="PAMAINTYPE" val="4"/>
  <p:tag name="PATYPE" val="176"/>
  <p:tag name="PASUBTYPE" val="178"/>
  <p:tag name="RESOURCELIBID_SHAPE" val="475729"/>
  <p:tag name="RESOURCELIB_SHAPETYPE" val="4"/>
  <p:tag name="KSO_WM_UNIT_TEXTBOXSTYLE_SHAPETYPE" val="1"/>
  <p:tag name="KSO_WM_UNIT_TEXTBOXSTYLE_DECORATEINDEX" val="2"/>
  <p:tag name="KSO_WM_UNIT_TEXTBOXSTYLE_GUID" val="{416d10d6-5cb4-4eb1-9894-cdaa0b08c925}"/>
  <p:tag name="KSO_WM_UNIT_TEXTBOXSTYLE_TEMPLATEID" val="3140040"/>
</p:tagLst>
</file>

<file path=ppt/tags/tag107.xml><?xml version="1.0" encoding="utf-8"?>
<p:tagLst xmlns:p="http://schemas.openxmlformats.org/presentationml/2006/main">
  <p:tag name="PA" val="v5.2.7"/>
</p:tagLst>
</file>

<file path=ppt/tags/tag108.xml><?xml version="1.0" encoding="utf-8"?>
<p:tagLst xmlns:p="http://schemas.openxmlformats.org/presentationml/2006/main">
  <p:tag name="PA" val="v5.2.7"/>
</p:tagLst>
</file>

<file path=ppt/tags/tag109.xml><?xml version="1.0" encoding="utf-8"?>
<p:tagLst xmlns:p="http://schemas.openxmlformats.org/presentationml/2006/main">
  <p:tag name="PA" val="v5.2.7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PA" val="v5.2.7"/>
</p:tagLst>
</file>

<file path=ppt/tags/tag111.xml><?xml version="1.0" encoding="utf-8"?>
<p:tagLst xmlns:p="http://schemas.openxmlformats.org/presentationml/2006/main">
  <p:tag name="PA" val="v5.2.7"/>
</p:tagLst>
</file>

<file path=ppt/tags/tag112.xml><?xml version="1.0" encoding="utf-8"?>
<p:tagLst xmlns:p="http://schemas.openxmlformats.org/presentationml/2006/main">
  <p:tag name="PA" val="v5.2.7"/>
</p:tagLst>
</file>

<file path=ppt/tags/tag113.xml><?xml version="1.0" encoding="utf-8"?>
<p:tagLst xmlns:p="http://schemas.openxmlformats.org/presentationml/2006/main">
  <p:tag name="PA" val="v5.2.7"/>
</p:tagLst>
</file>

<file path=ppt/tags/tag114.xml><?xml version="1.0" encoding="utf-8"?>
<p:tagLst xmlns:p="http://schemas.openxmlformats.org/presentationml/2006/main">
  <p:tag name="PA" val="v5.2.7"/>
</p:tagLst>
</file>

<file path=ppt/tags/tag115.xml><?xml version="1.0" encoding="utf-8"?>
<p:tagLst xmlns:p="http://schemas.openxmlformats.org/presentationml/2006/main">
  <p:tag name="PA" val="v5.2.7"/>
</p:tagLst>
</file>

<file path=ppt/tags/tag116.xml><?xml version="1.0" encoding="utf-8"?>
<p:tagLst xmlns:p="http://schemas.openxmlformats.org/presentationml/2006/main">
  <p:tag name="PA" val="v5.2.7"/>
</p:tagLst>
</file>

<file path=ppt/tags/tag117.xml><?xml version="1.0" encoding="utf-8"?>
<p:tagLst xmlns:p="http://schemas.openxmlformats.org/presentationml/2006/main">
  <p:tag name="PA" val="v5.2.7"/>
  <p:tag name="PAMAINTYPE" val="4"/>
  <p:tag name="PATYPE" val="176"/>
  <p:tag name="PASUBTYPE" val="285"/>
  <p:tag name="RESOURCELIBID_SHAPE" val="446690"/>
  <p:tag name="RESOURCELIB_SHAPETYPE" val="4"/>
  <p:tag name="KSO_WM_UNIT_TEXTBOXSTYLE_SHAPETYPE" val="1"/>
  <p:tag name="KSO_WM_UNIT_TEXTBOXSTYLE_DECORATEINDEX" val="3"/>
  <p:tag name="KSO_WM_UNIT_TEXTBOXSTYLE_GUID" val="{416d10d6-5cb4-4eb1-9894-cdaa0b08c925}"/>
  <p:tag name="KSO_WM_UNIT_TEXTBOXSTYLE_TEMPLATEID" val="3139636"/>
</p:tagLst>
</file>

<file path=ppt/tags/tag118.xml><?xml version="1.0" encoding="utf-8"?>
<p:tagLst xmlns:p="http://schemas.openxmlformats.org/presentationml/2006/main">
  <p:tag name="PA" val="v5.2.7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TABLE_ENDDRAG_ORIGIN_RECT" val="704*185"/>
  <p:tag name="TABLE_ENDDRAG_RECT" val="142*143*704*185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UNIT_TEXTBOXSTYLE_SHAPETYPE" val="0"/>
  <p:tag name="KSO_WM_UNIT_HIGHLIGHT" val="0"/>
  <p:tag name="KSO_WM_UNIT_COMPATIBLE" val="0"/>
  <p:tag name="KSO_WM_UNIT_DIAGRAM_ISNUMVISUAL" val="0"/>
  <p:tag name="KSO_WM_UNIT_DIAGRAM_ISREFERUNIT" val="0"/>
  <p:tag name="KSO_WM_UNIT_ID" val="mixed20202316_1*f*1"/>
  <p:tag name="KSO_WM_TEMPLATE_CATEGORY" val="mixed"/>
  <p:tag name="KSO_WM_TEMPLATE_INDEX" val="20202316"/>
  <p:tag name="KSO_WM_UNIT_LAYERLEVEL" val="1"/>
  <p:tag name="KSO_WM_TAG_VERSION" val="1.0"/>
  <p:tag name="KSO_WM_BEAUTIFY_FLAG" val="#wm#"/>
  <p:tag name="KSO_WM_UNIT_TEXTBOXSTYLE_TEMPLATETYPE" val="8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VALUE" val="252"/>
  <p:tag name="KSO_WM_UNIT_TYPE" val="f"/>
  <p:tag name="KSO_WM_UNIT_INDEX" val="1"/>
  <p:tag name="KSO_WM_UNIT_TEXTBOXSTYLE_GUID" val="{f27151f7-3cb0-4f3c-a11a-10996a8c99d3}"/>
  <p:tag name="KSO_WM_UNIT_TEXTBOXSTYLE_TEMPLATEID" val="3139430"/>
  <p:tag name="KSO_WM_UNIT_TEXTBOXSTYLE_TYPE" val="8"/>
</p:tagLst>
</file>

<file path=ppt/tags/tag134.xml><?xml version="1.0" encoding="utf-8"?>
<p:tagLst xmlns:p="http://schemas.openxmlformats.org/presentationml/2006/main">
  <p:tag name="PA" val="v5.2.7"/>
  <p:tag name="PAMAINTYPE" val="4"/>
  <p:tag name="PATYPE" val="159"/>
  <p:tag name="PASUBTYPE" val="162"/>
  <p:tag name="RESOURCELIBID_SHAPE" val="531762"/>
  <p:tag name="RESOURCELIB_SHAPETYPE" val="4"/>
  <p:tag name="KSO_WM_UNIT_TEXTBOXSTYLE_SHAPETYPE" val="1"/>
  <p:tag name="KSO_WM_UNIT_TEXTBOXSTYLE_DECORATEINDEX" val="1"/>
  <p:tag name="KSO_WM_UNIT_TEXTBOXSTYLE_GUID" val="{f27151f7-3cb0-4f3c-a11a-10996a8c99d3}"/>
  <p:tag name="KSO_WM_UNIT_TEXTBOXSTYLE_TEMPLATEID" val="3139654"/>
</p:tagLst>
</file>

<file path=ppt/tags/tag135.xml><?xml version="1.0" encoding="utf-8"?>
<p:tagLst xmlns:p="http://schemas.openxmlformats.org/presentationml/2006/main">
  <p:tag name="PA" val="v5.2.7"/>
</p:tagLst>
</file>

<file path=ppt/tags/tag136.xml><?xml version="1.0" encoding="utf-8"?>
<p:tagLst xmlns:p="http://schemas.openxmlformats.org/presentationml/2006/main">
  <p:tag name="PA" val="v5.2.7"/>
</p:tagLst>
</file>

<file path=ppt/tags/tag137.xml><?xml version="1.0" encoding="utf-8"?>
<p:tagLst xmlns:p="http://schemas.openxmlformats.org/presentationml/2006/main">
  <p:tag name="PA" val="v5.2.7"/>
</p:tagLst>
</file>

<file path=ppt/tags/tag138.xml><?xml version="1.0" encoding="utf-8"?>
<p:tagLst xmlns:p="http://schemas.openxmlformats.org/presentationml/2006/main">
  <p:tag name="PA" val="v5.2.7"/>
</p:tagLst>
</file>

<file path=ppt/tags/tag139.xml><?xml version="1.0" encoding="utf-8"?>
<p:tagLst xmlns:p="http://schemas.openxmlformats.org/presentationml/2006/main">
  <p:tag name="PA" val="v5.2.7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PA" val="v5.2.7"/>
  <p:tag name="PAMAINTYPE" val="4"/>
  <p:tag name="PATYPE" val="163"/>
  <p:tag name="PASUBTYPE" val="164"/>
  <p:tag name="RESOURCELIBID_SHAPE" val="548146"/>
  <p:tag name="RESOURCELIB_SHAPETYPE" val="4"/>
  <p:tag name="KSO_WM_UNIT_TEXTBOXSTYLE_SHAPETYPE" val="1"/>
  <p:tag name="KSO_WM_UNIT_TEXTBOXSTYLE_DECORATEINDEX" val="2"/>
  <p:tag name="KSO_WM_UNIT_TEXTBOXSTYLE_GUID" val="{f27151f7-3cb0-4f3c-a11a-10996a8c99d3}"/>
  <p:tag name="KSO_WM_UNIT_TEXTBOXSTYLE_TEMPLATEID" val="3140283"/>
</p:tagLst>
</file>

<file path=ppt/tags/tag141.xml><?xml version="1.0" encoding="utf-8"?>
<p:tagLst xmlns:p="http://schemas.openxmlformats.org/presentationml/2006/main">
  <p:tag name="PA" val="v5.2.7"/>
</p:tagLst>
</file>

<file path=ppt/tags/tag142.xml><?xml version="1.0" encoding="utf-8"?>
<p:tagLst xmlns:p="http://schemas.openxmlformats.org/presentationml/2006/main">
  <p:tag name="PA" val="v5.2.7"/>
</p:tagLst>
</file>

<file path=ppt/tags/tag143.xml><?xml version="1.0" encoding="utf-8"?>
<p:tagLst xmlns:p="http://schemas.openxmlformats.org/presentationml/2006/main">
  <p:tag name="PA" val="v5.2.7"/>
</p:tagLst>
</file>

<file path=ppt/tags/tag144.xml><?xml version="1.0" encoding="utf-8"?>
<p:tagLst xmlns:p="http://schemas.openxmlformats.org/presentationml/2006/main">
  <p:tag name="PA" val="v5.2.7"/>
  <p:tag name="PAMAINTYPE" val="4"/>
  <p:tag name="PATYPE" val="159"/>
  <p:tag name="PASUBTYPE" val="162"/>
  <p:tag name="RESOURCELIBID_SHAPE" val="518053"/>
  <p:tag name="RESOURCELIB_SHAPETYPE" val="4"/>
  <p:tag name="KSO_WM_UNIT_TEXTBOXSTYLE_SHAPETYPE" val="1"/>
  <p:tag name="KSO_WM_UNIT_TEXTBOXSTYLE_DECORATEINDEX" val="3"/>
  <p:tag name="KSO_WM_UNIT_TEXTBOXSTYLE_GUID" val="{f27151f7-3cb0-4f3c-a11a-10996a8c99d3}"/>
  <p:tag name="KSO_WM_UNIT_TEXTBOXSTYLE_TEMPLATEID" val="3140118"/>
</p:tagLst>
</file>

<file path=ppt/tags/tag145.xml><?xml version="1.0" encoding="utf-8"?>
<p:tagLst xmlns:p="http://schemas.openxmlformats.org/presentationml/2006/main">
  <p:tag name="PA" val="v5.2.7"/>
</p:tagLst>
</file>

<file path=ppt/tags/tag146.xml><?xml version="1.0" encoding="utf-8"?>
<p:tagLst xmlns:p="http://schemas.openxmlformats.org/presentationml/2006/main">
  <p:tag name="PA" val="v5.2.7"/>
</p:tagLst>
</file>

<file path=ppt/tags/tag147.xml><?xml version="1.0" encoding="utf-8"?>
<p:tagLst xmlns:p="http://schemas.openxmlformats.org/presentationml/2006/main">
  <p:tag name="PA" val="v5.2.7"/>
  <p:tag name="PAMAINTYPE" val="4"/>
  <p:tag name="PATYPE" val="176"/>
  <p:tag name="PASUBTYPE" val="178"/>
  <p:tag name="RESOURCELIBID_SHAPE" val="475729"/>
  <p:tag name="RESOURCELIB_SHAPETYPE" val="4"/>
  <p:tag name="KSO_WM_UNIT_TEXTBOXSTYLE_SHAPETYPE" val="1"/>
  <p:tag name="KSO_WM_UNIT_TEXTBOXSTYLE_DECORATEINDEX" val="4"/>
  <p:tag name="KSO_WM_UNIT_TEXTBOXSTYLE_GUID" val="{f27151f7-3cb0-4f3c-a11a-10996a8c99d3}"/>
  <p:tag name="KSO_WM_UNIT_TEXTBOXSTYLE_TEMPLATEID" val="3140040"/>
</p:tagLst>
</file>

<file path=ppt/tags/tag148.xml><?xml version="1.0" encoding="utf-8"?>
<p:tagLst xmlns:p="http://schemas.openxmlformats.org/presentationml/2006/main">
  <p:tag name="PA" val="v5.2.7"/>
</p:tagLst>
</file>

<file path=ppt/tags/tag149.xml><?xml version="1.0" encoding="utf-8"?>
<p:tagLst xmlns:p="http://schemas.openxmlformats.org/presentationml/2006/main">
  <p:tag name="PA" val="v5.2.7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PA" val="v5.2.7"/>
</p:tagLst>
</file>

<file path=ppt/tags/tag151.xml><?xml version="1.0" encoding="utf-8"?>
<p:tagLst xmlns:p="http://schemas.openxmlformats.org/presentationml/2006/main">
  <p:tag name="PA" val="v5.2.7"/>
</p:tagLst>
</file>

<file path=ppt/tags/tag152.xml><?xml version="1.0" encoding="utf-8"?>
<p:tagLst xmlns:p="http://schemas.openxmlformats.org/presentationml/2006/main">
  <p:tag name="PA" val="v5.2.7"/>
</p:tagLst>
</file>

<file path=ppt/tags/tag153.xml><?xml version="1.0" encoding="utf-8"?>
<p:tagLst xmlns:p="http://schemas.openxmlformats.org/presentationml/2006/main">
  <p:tag name="PA" val="v5.2.7"/>
</p:tagLst>
</file>

<file path=ppt/tags/tag154.xml><?xml version="1.0" encoding="utf-8"?>
<p:tagLst xmlns:p="http://schemas.openxmlformats.org/presentationml/2006/main">
  <p:tag name="PA" val="v5.2.7"/>
</p:tagLst>
</file>

<file path=ppt/tags/tag155.xml><?xml version="1.0" encoding="utf-8"?>
<p:tagLst xmlns:p="http://schemas.openxmlformats.org/presentationml/2006/main">
  <p:tag name="PA" val="v5.2.7"/>
</p:tagLst>
</file>

<file path=ppt/tags/tag156.xml><?xml version="1.0" encoding="utf-8"?>
<p:tagLst xmlns:p="http://schemas.openxmlformats.org/presentationml/2006/main">
  <p:tag name="PA" val="v5.2.7"/>
</p:tagLst>
</file>

<file path=ppt/tags/tag157.xml><?xml version="1.0" encoding="utf-8"?>
<p:tagLst xmlns:p="http://schemas.openxmlformats.org/presentationml/2006/main">
  <p:tag name="PA" val="v5.2.7"/>
</p:tagLst>
</file>

<file path=ppt/tags/tag158.xml><?xml version="1.0" encoding="utf-8"?>
<p:tagLst xmlns:p="http://schemas.openxmlformats.org/presentationml/2006/main">
  <p:tag name="PA" val="v5.2.7"/>
  <p:tag name="PAMAINTYPE" val="4"/>
  <p:tag name="PATYPE" val="159"/>
  <p:tag name="PASUBTYPE" val="162"/>
  <p:tag name="RESOURCELIBID_SHAPE" val="538965"/>
  <p:tag name="RESOURCELIB_SHAPETYPE" val="4"/>
  <p:tag name="KSO_WM_UNIT_TEXTBOXSTYLE_SHAPETYPE" val="1"/>
  <p:tag name="KSO_WM_UNIT_TEXTBOXSTYLE_DECORATEINDEX" val="5"/>
  <p:tag name="KSO_WM_UNIT_TEXTBOXSTYLE_GUID" val="{f27151f7-3cb0-4f3c-a11a-10996a8c99d3}"/>
  <p:tag name="KSO_WM_UNIT_TEXTBOXSTYLE_TEMPLATEID" val="3139941"/>
</p:tagLst>
</file>

<file path=ppt/tags/tag159.xml><?xml version="1.0" encoding="utf-8"?>
<p:tagLst xmlns:p="http://schemas.openxmlformats.org/presentationml/2006/main">
  <p:tag name="PA" val="v5.2.7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PA" val="v5.2.7"/>
</p:tagLst>
</file>

<file path=ppt/tags/tag161.xml><?xml version="1.0" encoding="utf-8"?>
<p:tagLst xmlns:p="http://schemas.openxmlformats.org/presentationml/2006/main">
  <p:tag name="PA" val="v5.2.7"/>
  <p:tag name="PAMAINTYPE" val="4"/>
  <p:tag name="PATYPE" val="159"/>
  <p:tag name="PASUBTYPE" val="162"/>
  <p:tag name="RESOURCELIBID_SHAPE" val="544041"/>
  <p:tag name="RESOURCELIB_SHAPETYPE" val="4"/>
  <p:tag name="KSO_WM_UNIT_TEXTBOXSTYLE_SHAPETYPE" val="1"/>
  <p:tag name="KSO_WM_UNIT_TEXTBOXSTYLE_DECORATEINDEX" val="6"/>
  <p:tag name="KSO_WM_UNIT_TEXTBOXSTYLE_GUID" val="{f27151f7-3cb0-4f3c-a11a-10996a8c99d3}"/>
  <p:tag name="KSO_WM_UNIT_TEXTBOXSTYLE_TEMPLATEID" val="3139682"/>
</p:tagLst>
</file>

<file path=ppt/tags/tag162.xml><?xml version="1.0" encoding="utf-8"?>
<p:tagLst xmlns:p="http://schemas.openxmlformats.org/presentationml/2006/main">
  <p:tag name="PA" val="v5.2.7"/>
</p:tagLst>
</file>

<file path=ppt/tags/tag163.xml><?xml version="1.0" encoding="utf-8"?>
<p:tagLst xmlns:p="http://schemas.openxmlformats.org/presentationml/2006/main">
  <p:tag name="PA" val="v5.2.7"/>
</p:tagLst>
</file>

<file path=ppt/tags/tag164.xml><?xml version="1.0" encoding="utf-8"?>
<p:tagLst xmlns:p="http://schemas.openxmlformats.org/presentationml/2006/main">
  <p:tag name="PA" val="v5.2.7"/>
</p:tagLst>
</file>

<file path=ppt/tags/tag165.xml><?xml version="1.0" encoding="utf-8"?>
<p:tagLst xmlns:p="http://schemas.openxmlformats.org/presentationml/2006/main">
  <p:tag name="PA" val="v5.2.7"/>
</p:tagLst>
</file>

<file path=ppt/tags/tag166.xml><?xml version="1.0" encoding="utf-8"?>
<p:tagLst xmlns:p="http://schemas.openxmlformats.org/presentationml/2006/main">
  <p:tag name="PA" val="v5.2.7"/>
</p:tagLst>
</file>

<file path=ppt/tags/tag167.xml><?xml version="1.0" encoding="utf-8"?>
<p:tagLst xmlns:p="http://schemas.openxmlformats.org/presentationml/2006/main">
  <p:tag name="PA" val="v5.2.7"/>
</p:tagLst>
</file>

<file path=ppt/tags/tag168.xml><?xml version="1.0" encoding="utf-8"?>
<p:tagLst xmlns:p="http://schemas.openxmlformats.org/presentationml/2006/main">
  <p:tag name="PA" val="v5.2.7"/>
</p:tagLst>
</file>

<file path=ppt/tags/tag169.xml><?xml version="1.0" encoding="utf-8"?>
<p:tagLst xmlns:p="http://schemas.openxmlformats.org/presentationml/2006/main">
  <p:tag name="PA" val="v5.2.7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PA" val="v5.2.7"/>
</p:tagLst>
</file>

<file path=ppt/tags/tag171.xml><?xml version="1.0" encoding="utf-8"?>
<p:tagLst xmlns:p="http://schemas.openxmlformats.org/presentationml/2006/main">
  <p:tag name="PA" val="v5.2.7"/>
</p:tagLst>
</file>

<file path=ppt/tags/tag172.xml><?xml version="1.0" encoding="utf-8"?>
<p:tagLst xmlns:p="http://schemas.openxmlformats.org/presentationml/2006/main">
  <p:tag name="PA" val="v5.2.7"/>
</p:tagLst>
</file>

<file path=ppt/tags/tag173.xml><?xml version="1.0" encoding="utf-8"?>
<p:tagLst xmlns:p="http://schemas.openxmlformats.org/presentationml/2006/main">
  <p:tag name="PA" val="v5.2.7"/>
</p:tagLst>
</file>

<file path=ppt/tags/tag174.xml><?xml version="1.0" encoding="utf-8"?>
<p:tagLst xmlns:p="http://schemas.openxmlformats.org/presentationml/2006/main">
  <p:tag name="PA" val="v5.2.7"/>
</p:tagLst>
</file>

<file path=ppt/tags/tag175.xml><?xml version="1.0" encoding="utf-8"?>
<p:tagLst xmlns:p="http://schemas.openxmlformats.org/presentationml/2006/main">
  <p:tag name="PA" val="v5.2.7"/>
</p:tagLst>
</file>

<file path=ppt/tags/tag176.xml><?xml version="1.0" encoding="utf-8"?>
<p:tagLst xmlns:p="http://schemas.openxmlformats.org/presentationml/2006/main">
  <p:tag name="PA" val="v5.2.7"/>
</p:tagLst>
</file>

<file path=ppt/tags/tag177.xml><?xml version="1.0" encoding="utf-8"?>
<p:tagLst xmlns:p="http://schemas.openxmlformats.org/presentationml/2006/main">
  <p:tag name="PA" val="v5.2.7"/>
</p:tagLst>
</file>

<file path=ppt/tags/tag178.xml><?xml version="1.0" encoding="utf-8"?>
<p:tagLst xmlns:p="http://schemas.openxmlformats.org/presentationml/2006/main">
  <p:tag name="PA" val="v5.2.7"/>
  <p:tag name="PAMAINTYPE" val="4"/>
  <p:tag name="PATYPE" val="163"/>
  <p:tag name="PASUBTYPE" val="164"/>
  <p:tag name="RESOURCELIBID_SHAPE" val="286552"/>
  <p:tag name="RESOURCELIB_SHAPETYPE" val="4"/>
  <p:tag name="KSO_WM_UNIT_TEXTBOXSTYLE_SHAPETYPE" val="1"/>
  <p:tag name="KSO_WM_UNIT_TEXTBOXSTYLE_DECORATEINDEX" val="7"/>
  <p:tag name="KSO_WM_UNIT_TEXTBOXSTYLE_GUID" val="{f27151f7-3cb0-4f3c-a11a-10996a8c99d3}"/>
  <p:tag name="KSO_WM_UNIT_TEXTBOXSTYLE_TEMPLATEID" val="3140083"/>
</p:tagLst>
</file>

<file path=ppt/tags/tag179.xml><?xml version="1.0" encoding="utf-8"?>
<p:tagLst xmlns:p="http://schemas.openxmlformats.org/presentationml/2006/main">
  <p:tag name="PA" val="v5.2.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PA" val="v5.2.7"/>
</p:tagLst>
</file>

<file path=ppt/tags/tag181.xml><?xml version="1.0" encoding="utf-8"?>
<p:tagLst xmlns:p="http://schemas.openxmlformats.org/presentationml/2006/main">
  <p:tag name="PA" val="v5.2.7"/>
</p:tagLst>
</file>

<file path=ppt/tags/tag182.xml><?xml version="1.0" encoding="utf-8"?>
<p:tagLst xmlns:p="http://schemas.openxmlformats.org/presentationml/2006/main">
  <p:tag name="PA" val="v5.2.7"/>
  <p:tag name="PAMAINTYPE" val="4"/>
  <p:tag name="PATYPE" val="176"/>
  <p:tag name="PASUBTYPE" val="181"/>
  <p:tag name="RESOURCELIBID_SHAPE" val="433801"/>
  <p:tag name="RESOURCELIB_SHAPETYPE" val="4"/>
  <p:tag name="KSO_WM_UNIT_TEXTBOXSTYLE_SHAPETYPE" val="1"/>
  <p:tag name="KSO_WM_UNIT_TEXTBOXSTYLE_DECORATEINDEX" val="8"/>
  <p:tag name="KSO_WM_UNIT_TEXTBOXSTYLE_GUID" val="{f27151f7-3cb0-4f3c-a11a-10996a8c99d3}"/>
  <p:tag name="KSO_WM_UNIT_TEXTBOXSTYLE_TEMPLATEID" val="3139998"/>
</p:tagLst>
</file>

<file path=ppt/tags/tag183.xml><?xml version="1.0" encoding="utf-8"?>
<p:tagLst xmlns:p="http://schemas.openxmlformats.org/presentationml/2006/main">
  <p:tag name="PA" val="v5.2.7"/>
</p:tagLst>
</file>

<file path=ppt/tags/tag184.xml><?xml version="1.0" encoding="utf-8"?>
<p:tagLst xmlns:p="http://schemas.openxmlformats.org/presentationml/2006/main">
  <p:tag name="PA" val="v5.2.7"/>
</p:tagLst>
</file>

<file path=ppt/tags/tag185.xml><?xml version="1.0" encoding="utf-8"?>
<p:tagLst xmlns:p="http://schemas.openxmlformats.org/presentationml/2006/main">
  <p:tag name="PA" val="v5.2.7"/>
</p:tagLst>
</file>

<file path=ppt/tags/tag186.xml><?xml version="1.0" encoding="utf-8"?>
<p:tagLst xmlns:p="http://schemas.openxmlformats.org/presentationml/2006/main">
  <p:tag name="PA" val="v5.2.7"/>
</p:tagLst>
</file>

<file path=ppt/tags/tag187.xml><?xml version="1.0" encoding="utf-8"?>
<p:tagLst xmlns:p="http://schemas.openxmlformats.org/presentationml/2006/main">
  <p:tag name="PA" val="v5.2.7"/>
</p:tagLst>
</file>

<file path=ppt/tags/tag188.xml><?xml version="1.0" encoding="utf-8"?>
<p:tagLst xmlns:p="http://schemas.openxmlformats.org/presentationml/2006/main">
  <p:tag name="PA" val="v5.2.7"/>
</p:tagLst>
</file>

<file path=ppt/tags/tag189.xml><?xml version="1.0" encoding="utf-8"?>
<p:tagLst xmlns:p="http://schemas.openxmlformats.org/presentationml/2006/main">
  <p:tag name="PA" val="v5.2.7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"/>
  <p:tag name="KSO_WM_UNIT_TEXTBOXSTYLE_SHAPETYPE" val="1"/>
  <p:tag name="KSO_WM_UNIT_TEXTBOXSTYLE_ADJUSTLEFT" val="0_367.6166"/>
  <p:tag name="KSO_WM_UNIT_TEXTBOXSTYLE_ADJUSTTOP" val="0_299.634"/>
  <p:tag name="KSO_WM_UNIT_TEXTBOXSTYLE_DECORATEINDEX" val="3"/>
  <p:tag name="KSO_WM_UNIT_TEXTBOXSTYLE_GUID" val="{0bae0955-1a4f-4ea9-9bfe-37e493f366a5}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2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3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4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5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5"/>
  <p:tag name="KSO_WM_UNIT_TEXTBOXSTYLE_SHAPETYPE" val="1"/>
  <p:tag name="KSO_WM_UNIT_TEXTBOXSTYLE_ADJUSTLEFT" val="0_190.8666"/>
  <p:tag name="KSO_WM_UNIT_TEXTBOXSTYLE_ADJUSTTOP" val="0_299.634"/>
  <p:tag name="KSO_WM_UNIT_TEXTBOXSTYLE_DECORATEINDEX" val="2"/>
  <p:tag name="KSO_WM_UNIT_TEXTBOXSTYLE_GUID" val="{0bae0955-1a4f-4ea9-9bfe-37e493f366a5}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6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7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8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9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9"/>
  <p:tag name="KSO_WM_UNIT_TEXTBOXSTYLE_SHAPETYPE" val="1"/>
  <p:tag name="KSO_WM_UNIT_TEXTBOXSTYLE_ADJUSTLEFT" val="0_14.10165"/>
  <p:tag name="KSO_WM_UNIT_TEXTBOXSTYLE_ADJUSTTOP" val="0_299.584"/>
  <p:tag name="KSO_WM_UNIT_TEXTBOXSTYLE_DECORATEINDEX" val="1"/>
  <p:tag name="KSO_WM_UNIT_TEXTBOXSTYLE_GUID" val="{0bae0955-1a4f-4ea9-9bfe-37e493f366a5}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0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1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2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2"/>
  <p:tag name="KSO_WM_UNIT_TEXTBOXSTYLE_SHAPETYPE" val="1"/>
  <p:tag name="KSO_WM_UNIT_TEXTBOXSTYLE_ADJUSTLEFT" val="0_721.1166"/>
  <p:tag name="KSO_WM_UNIT_TEXTBOXSTYLE_ADJUSTTOP" val="0_299.584"/>
  <p:tag name="KSO_WM_UNIT_TEXTBOXSTYLE_DECORATEINDEX" val="5"/>
  <p:tag name="KSO_WM_UNIT_TEXTBOXSTYLE_GUID" val="{0bae0955-1a4f-4ea9-9bfe-37e493f366a5}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3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4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5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6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6"/>
  <p:tag name="KSO_WM_UNIT_TEXTBOXSTYLE_SHAPETYPE" val="1"/>
  <p:tag name="KSO_WM_UNIT_TEXTBOXSTYLE_ADJUSTLEFT" val="0_16.19268"/>
  <p:tag name="KSO_WM_UNIT_TEXTBOXSTYLE_ADJUSTTOP" val="0_396.1184"/>
  <p:tag name="KSO_WM_UNIT_TEXTBOXSTYLE_DECORATEINDEX" val="6"/>
  <p:tag name="KSO_WM_UNIT_TEXTBOXSTYLE_GUID" val="{0bae0955-1a4f-4ea9-9bfe-37e493f366a5}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7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8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9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9"/>
  <p:tag name="KSO_WM_UNIT_TEXTBOXSTYLE_SHAPETYPE" val="1"/>
  <p:tag name="KSO_WM_UNIT_TEXTBOXSTYLE_ADJUSTLEFT" val="0_369.7105"/>
  <p:tag name="KSO_WM_UNIT_TEXTBOXSTYLE_ADJUSTTOP" val="0_396.1184"/>
  <p:tag name="KSO_WM_UNIT_TEXTBOXSTYLE_DECORATEINDEX" val="8"/>
  <p:tag name="KSO_WM_UNIT_TEXTBOXSTYLE_GUID" val="{0bae0955-1a4f-4ea9-9bfe-37e493f366a5}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26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26"/>
  <p:tag name="KSO_WM_UNIT_TEXTBOXSTYLE_SHAPETYPE" val="1"/>
  <p:tag name="KSO_WM_UNIT_TEXTBOXSTYLE_ADJUSTLEFT" val="0_544.3676"/>
  <p:tag name="KSO_WM_UNIT_TEXTBOXSTYLE_ADJUSTTOP" val="0_299.6352"/>
  <p:tag name="KSO_WM_UNIT_TEXTBOXSTYLE_DECORATEINDEX" val="4"/>
  <p:tag name="KSO_WM_UNIT_TEXTBOXSTYLE_GUID" val="{0bae0955-1a4f-4ea9-9bfe-37e493f366a5}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27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28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29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29"/>
  <p:tag name="KSO_WM_UNIT_TEXTBOXSTYLE_SHAPETYPE" val="1"/>
  <p:tag name="KSO_WM_UNIT_TEXTBOXSTYLE_ADJUSTLEFT" val="0_190.8313"/>
  <p:tag name="KSO_WM_UNIT_TEXTBOXSTYLE_ADJUSTTOP" val="0_396.1184"/>
  <p:tag name="KSO_WM_UNIT_TEXTBOXSTYLE_DECORATEINDEX" val="7"/>
  <p:tag name="KSO_WM_UNIT_TEXTBOXSTYLE_GUID" val="{0bae0955-1a4f-4ea9-9bfe-37e493f366a5}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30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31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31"/>
</p:tagLst>
</file>

<file path=ppt/tags/tag219.xml><?xml version="1.0" encoding="utf-8"?>
<p:tagLst xmlns:p="http://schemas.openxmlformats.org/presentationml/2006/main"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51_1*f*1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EXTBOXSTYLE_SHAPETYPE" val="0"/>
  <p:tag name="KSO_WM_UNIT_TEXTBOXSTYLE_TEMPLATETYPE" val="9"/>
  <p:tag name="KSO_WM_UNIT_TEXTBOXSTYLE_GUID" val="{0bae0955-1a4f-4ea9-9bfe-37e493f366a5}"/>
  <p:tag name="KSO_WM_UNIT_TEXTBOXSTYLE_TEMPLATEID" val="3139424"/>
  <p:tag name="KSO_WM_UNIT_TEXTBOXSTYLE_TYPE" val="8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TABLE_ENDDRAG_ORIGIN_RECT" val="633*299"/>
  <p:tag name="TABLE_ENDDRAG_RECT" val="139*120*633*299"/>
</p:tagLst>
</file>

<file path=ppt/tags/tag2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UNIT_TEXTBOXSTYLE_SHAPETYPE" val="0"/>
  <p:tag name="KSO_WM_UNIT_HIGHLIGHT" val="0"/>
  <p:tag name="KSO_WM_UNIT_COMPATIBLE" val="0"/>
  <p:tag name="KSO_WM_UNIT_DIAGRAM_ISNUMVISUAL" val="0"/>
  <p:tag name="KSO_WM_UNIT_DIAGRAM_ISREFERUNIT" val="0"/>
  <p:tag name="KSO_WM_UNIT_ID" val="mixed20202316_1*f*1"/>
  <p:tag name="KSO_WM_TEMPLATE_CATEGORY" val="mixed"/>
  <p:tag name="KSO_WM_TEMPLATE_INDEX" val="20202316"/>
  <p:tag name="KSO_WM_UNIT_LAYERLEVEL" val="1"/>
  <p:tag name="KSO_WM_TAG_VERSION" val="1.0"/>
  <p:tag name="KSO_WM_BEAUTIFY_FLAG" val="#wm#"/>
  <p:tag name="KSO_WM_UNIT_TEXTBOXSTYLE_TEMPLATETYPE" val="8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VALUE" val="252"/>
  <p:tag name="KSO_WM_UNIT_TYPE" val="f"/>
  <p:tag name="KSO_WM_UNIT_INDEX" val="1"/>
  <p:tag name="KSO_WM_UNIT_TEXTBOXSTYLE_GUID" val="{a9bec1ec-483a-4682-98d3-f5fe19255886}"/>
  <p:tag name="KSO_WM_UNIT_TEXTBOXSTYLE_TEMPLATEID" val="3139430"/>
  <p:tag name="KSO_WM_UNIT_TEXTBOXSTYLE_TYPE" val="8"/>
</p:tagLst>
</file>

<file path=ppt/tags/tag252.xml><?xml version="1.0" encoding="utf-8"?>
<p:tagLst xmlns:p="http://schemas.openxmlformats.org/presentationml/2006/main">
  <p:tag name="PA" val="v5.2.7"/>
  <p:tag name="PAMAINTYPE" val="4"/>
  <p:tag name="PATYPE" val="140"/>
  <p:tag name="PASUBTYPE" val="145"/>
  <p:tag name="RESOURCELIBID_SHAPE" val="384531"/>
  <p:tag name="RESOURCELIB_SHAPETYPE" val="4"/>
  <p:tag name="KSO_WM_UNIT_TEXTBOXSTYLE_SHAPETYPE" val="1"/>
  <p:tag name="KSO_WM_UNIT_TEXTBOXSTYLE_DECORATEINDEX" val="1"/>
  <p:tag name="KSO_WM_UNIT_TEXTBOXSTYLE_GUID" val="{a9bec1ec-483a-4682-98d3-f5fe19255886}"/>
  <p:tag name="KSO_WM_UNIT_TEXTBOXSTYLE_TEMPLATEID" val="3139733"/>
</p:tagLst>
</file>

<file path=ppt/tags/tag253.xml><?xml version="1.0" encoding="utf-8"?>
<p:tagLst xmlns:p="http://schemas.openxmlformats.org/presentationml/2006/main">
  <p:tag name="PA" val="v5.2.7"/>
</p:tagLst>
</file>

<file path=ppt/tags/tag254.xml><?xml version="1.0" encoding="utf-8"?>
<p:tagLst xmlns:p="http://schemas.openxmlformats.org/presentationml/2006/main">
  <p:tag name="PA" val="v5.2.7"/>
</p:tagLst>
</file>

<file path=ppt/tags/tag255.xml><?xml version="1.0" encoding="utf-8"?>
<p:tagLst xmlns:p="http://schemas.openxmlformats.org/presentationml/2006/main">
  <p:tag name="PA" val="v5.2.7"/>
</p:tagLst>
</file>

<file path=ppt/tags/tag256.xml><?xml version="1.0" encoding="utf-8"?>
<p:tagLst xmlns:p="http://schemas.openxmlformats.org/presentationml/2006/main">
  <p:tag name="PA" val="v5.2.7"/>
  <p:tag name="PAMAINTYPE" val="4"/>
  <p:tag name="PATYPE" val="140"/>
  <p:tag name="PASUBTYPE" val="145"/>
  <p:tag name="RESOURCELIBID_SHAPE" val="384544"/>
  <p:tag name="RESOURCELIB_SHAPETYPE" val="4"/>
  <p:tag name="KSO_WM_UNIT_TEXTBOXSTYLE_SHAPETYPE" val="1"/>
  <p:tag name="KSO_WM_UNIT_TEXTBOXSTYLE_DECORATEINDEX" val="2"/>
  <p:tag name="KSO_WM_UNIT_TEXTBOXSTYLE_GUID" val="{a9bec1ec-483a-4682-98d3-f5fe19255886}"/>
  <p:tag name="KSO_WM_UNIT_TEXTBOXSTYLE_TEMPLATEID" val="3139732"/>
</p:tagLst>
</file>

<file path=ppt/tags/tag257.xml><?xml version="1.0" encoding="utf-8"?>
<p:tagLst xmlns:p="http://schemas.openxmlformats.org/presentationml/2006/main">
  <p:tag name="PA" val="v5.2.7"/>
</p:tagLst>
</file>

<file path=ppt/tags/tag258.xml><?xml version="1.0" encoding="utf-8"?>
<p:tagLst xmlns:p="http://schemas.openxmlformats.org/presentationml/2006/main">
  <p:tag name="PA" val="v5.2.7"/>
</p:tagLst>
</file>

<file path=ppt/tags/tag259.xml><?xml version="1.0" encoding="utf-8"?>
<p:tagLst xmlns:p="http://schemas.openxmlformats.org/presentationml/2006/main">
  <p:tag name="PA" val="v5.2.7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PA" val="v5.2.7"/>
  <p:tag name="PAMAINTYPE" val="4"/>
  <p:tag name="PATYPE" val="150"/>
  <p:tag name="PASUBTYPE" val="152"/>
  <p:tag name="RESOURCELIBID_SHAPE" val="274344"/>
  <p:tag name="RESOURCELIB_SHAPETYPE" val="4"/>
  <p:tag name="KSO_WM_UNIT_TEXTBOXSTYLE_SHAPETYPE" val="1"/>
  <p:tag name="KSO_WM_UNIT_TEXTBOXSTYLE_DECORATEINDEX" val="3"/>
  <p:tag name="KSO_WM_UNIT_TEXTBOXSTYLE_GUID" val="{a9bec1ec-483a-4682-98d3-f5fe19255886}"/>
  <p:tag name="KSO_WM_UNIT_TEXTBOXSTYLE_TEMPLATEID" val="3139734"/>
</p:tagLst>
</file>

<file path=ppt/tags/tag261.xml><?xml version="1.0" encoding="utf-8"?>
<p:tagLst xmlns:p="http://schemas.openxmlformats.org/presentationml/2006/main">
  <p:tag name="PA" val="v5.2.7"/>
</p:tagLst>
</file>

<file path=ppt/tags/tag262.xml><?xml version="1.0" encoding="utf-8"?>
<p:tagLst xmlns:p="http://schemas.openxmlformats.org/presentationml/2006/main">
  <p:tag name="PA" val="v5.2.7"/>
</p:tagLst>
</file>

<file path=ppt/tags/tag263.xml><?xml version="1.0" encoding="utf-8"?>
<p:tagLst xmlns:p="http://schemas.openxmlformats.org/presentationml/2006/main">
  <p:tag name="PA" val="v5.2.7"/>
</p:tagLst>
</file>

<file path=ppt/tags/tag264.xml><?xml version="1.0" encoding="utf-8"?>
<p:tagLst xmlns:p="http://schemas.openxmlformats.org/presentationml/2006/main">
  <p:tag name="PA" val="v5.2.7"/>
  <p:tag name="PAMAINTYPE" val="4"/>
  <p:tag name="PATYPE" val="159"/>
  <p:tag name="PASUBTYPE" val="162"/>
  <p:tag name="RESOURCELIBID_SHAPE" val="531022"/>
  <p:tag name="RESOURCELIB_SHAPETYPE" val="4"/>
  <p:tag name="KSO_WM_UNIT_TEXTBOXSTYLE_SHAPETYPE" val="1"/>
  <p:tag name="KSO_WM_UNIT_TEXTBOXSTYLE_DECORATEINDEX" val="4"/>
  <p:tag name="KSO_WM_UNIT_TEXTBOXSTYLE_GUID" val="{a9bec1ec-483a-4682-98d3-f5fe19255886}"/>
  <p:tag name="KSO_WM_UNIT_TEXTBOXSTYLE_TEMPLATEID" val="3140045"/>
</p:tagLst>
</file>

<file path=ppt/tags/tag265.xml><?xml version="1.0" encoding="utf-8"?>
<p:tagLst xmlns:p="http://schemas.openxmlformats.org/presentationml/2006/main">
  <p:tag name="PA" val="v5.2.7"/>
</p:tagLst>
</file>

<file path=ppt/tags/tag2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COMMONDATA" val="eyJoZGlkIjoiOTk5Y2EzZWJkMGEwMGZkNGRhZmZkNmEyMDcwNTM2YWIifQ=="/>
  <p:tag name="commondata" val="eyJoZGlkIjoiMTliMWM1OWJiZmI2NzhmN2NhOWYwOTFkNGQ4MDczNDgifQ=="/>
  <p:tag name="resource_record_key" val="{&quot;29&quot;:[20426248]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DIAGRAM_VIRTUALLY_FRAME" val="{&quot;height&quot;:338.55,&quot;left&quot;:423.3,&quot;top&quot;:90.9,&quot;width&quot;:417}"/>
</p:tagLst>
</file>

<file path=ppt/tags/tag67.xml><?xml version="1.0" encoding="utf-8"?>
<p:tagLst xmlns:p="http://schemas.openxmlformats.org/presentationml/2006/main">
  <p:tag name="KSO_WM_DIAGRAM_VIRTUALLY_FRAME" val="{&quot;height&quot;:338.55,&quot;left&quot;:423.3,&quot;top&quot;:90.9,&quot;width&quot;:417}"/>
</p:tagLst>
</file>

<file path=ppt/tags/tag68.xml><?xml version="1.0" encoding="utf-8"?>
<p:tagLst xmlns:p="http://schemas.openxmlformats.org/presentationml/2006/main">
  <p:tag name="KSO_WM_DIAGRAM_VIRTUALLY_FRAME" val="{&quot;height&quot;:338.55,&quot;left&quot;:423.3,&quot;top&quot;:90.9,&quot;width&quot;:417}"/>
</p:tagLst>
</file>

<file path=ppt/tags/tag69.xml><?xml version="1.0" encoding="utf-8"?>
<p:tagLst xmlns:p="http://schemas.openxmlformats.org/presentationml/2006/main">
  <p:tag name="KSO_WM_DIAGRAM_VIRTUALLY_FRAME" val="{&quot;height&quot;:338.55,&quot;left&quot;:423.3,&quot;top&quot;:90.9,&quot;width&quot;:417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38.55,&quot;left&quot;:423.3,&quot;top&quot;:90.9,&quot;width&quot;:417}"/>
</p:tagLst>
</file>

<file path=ppt/tags/tag71.xml><?xml version="1.0" encoding="utf-8"?>
<p:tagLst xmlns:p="http://schemas.openxmlformats.org/presentationml/2006/main">
  <p:tag name="KSO_WM_DIAGRAM_VIRTUALLY_FRAME" val="{&quot;height&quot;:338.55,&quot;left&quot;:423.3,&quot;top&quot;:90.9,&quot;width&quot;:417}"/>
</p:tagLst>
</file>

<file path=ppt/tags/tag72.xml><?xml version="1.0" encoding="utf-8"?>
<p:tagLst xmlns:p="http://schemas.openxmlformats.org/presentationml/2006/main">
  <p:tag name="KSO_WM_BEAUTIFY_FLAG" val=""/>
  <p:tag name="KSO_WM_DIAGRAM_VIRTUALLY_FRAME" val="{&quot;height&quot;:338.55,&quot;left&quot;:423.3,&quot;top&quot;:90.9,&quot;width&quot;:417}"/>
</p:tagLst>
</file>

<file path=ppt/tags/tag73.xml><?xml version="1.0" encoding="utf-8"?>
<p:tagLst xmlns:p="http://schemas.openxmlformats.org/presentationml/2006/main">
  <p:tag name="KSO_WM_BEAUTIFY_FLAG" val=""/>
  <p:tag name="KSO_WM_DIAGRAM_VIRTUALLY_FRAME" val="{&quot;height&quot;:338.55,&quot;left&quot;:423.3,&quot;top&quot;:90.9,&quot;width&quot;:417}"/>
</p:tagLst>
</file>

<file path=ppt/tags/tag74.xml><?xml version="1.0" encoding="utf-8"?>
<p:tagLst xmlns:p="http://schemas.openxmlformats.org/presentationml/2006/main">
  <p:tag name="KSO_WM_BEAUTIFY_FLAG" val=""/>
  <p:tag name="KSO_WM_DIAGRAM_VIRTUALLY_FRAME" val="{&quot;height&quot;:338.55,&quot;left&quot;:423.3,&quot;top&quot;:90.9,&quot;width&quot;:417}"/>
</p:tagLst>
</file>

<file path=ppt/tags/tag75.xml><?xml version="1.0" encoding="utf-8"?>
<p:tagLst xmlns:p="http://schemas.openxmlformats.org/presentationml/2006/main">
  <p:tag name="KSO_WM_BEAUTIFY_FLAG" val=""/>
  <p:tag name="KSO_WM_DIAGRAM_VIRTUALLY_FRAME" val="{&quot;height&quot;:338.55,&quot;left&quot;:423.3,&quot;top&quot;:90.9,&quot;width&quot;:417}"/>
</p:tagLst>
</file>

<file path=ppt/tags/tag76.xml><?xml version="1.0" encoding="utf-8"?>
<p:tagLst xmlns:p="http://schemas.openxmlformats.org/presentationml/2006/main">
  <p:tag name="KSO_WM_DIAGRAM_VIRTUALLY_FRAME" val="{&quot;height&quot;:338.55,&quot;left&quot;:423.3,&quot;top&quot;:90.9,&quot;width&quot;:417}"/>
</p:tagLst>
</file>

<file path=ppt/tags/tag77.xml><?xml version="1.0" encoding="utf-8"?>
<p:tagLst xmlns:p="http://schemas.openxmlformats.org/presentationml/2006/main">
  <p:tag name="KSO_WM_BEAUTIFY_FLAG" val=""/>
  <p:tag name="KSO_WM_DIAGRAM_VIRTUALLY_FRAME" val="{&quot;height&quot;:338.55,&quot;left&quot;:423.3,&quot;top&quot;:90.9,&quot;width&quot;:417}"/>
</p:tagLst>
</file>

<file path=ppt/tags/tag78.xml><?xml version="1.0" encoding="utf-8"?>
<p:tagLst xmlns:p="http://schemas.openxmlformats.org/presentationml/2006/main">
  <p:tag name="KSO_WM_BEAUTIFY_FLAG" val=""/>
  <p:tag name="KSO_WM_DIAGRAM_VIRTUALLY_FRAME" val="{&quot;height&quot;:338.55,&quot;left&quot;:423.3,&quot;top&quot;:90.9,&quot;width&quot;:417}"/>
</p:tagLst>
</file>

<file path=ppt/tags/tag79.xml><?xml version="1.0" encoding="utf-8"?>
<p:tagLst xmlns:p="http://schemas.openxmlformats.org/presentationml/2006/main">
  <p:tag name="KSO_WM_BEAUTIFY_FLAG" val=""/>
  <p:tag name="KSO_WM_DIAGRAM_VIRTUALLY_FRAME" val="{&quot;height&quot;:338.55,&quot;left&quot;:423.3,&quot;top&quot;:90.9,&quot;width&quot;:417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  <p:tag name="KSO_WM_DIAGRAM_VIRTUALLY_FRAME" val="{&quot;height&quot;:338.55,&quot;left&quot;:423.3,&quot;top&quot;:90.9,&quot;width&quot;:417}"/>
</p:tagLst>
</file>

<file path=ppt/tags/tag81.xml><?xml version="1.0" encoding="utf-8"?>
<p:tagLst xmlns:p="http://schemas.openxmlformats.org/presentationml/2006/main">
  <p:tag name="KSO_WM_DIAGRAM_VIRTUALLY_FRAME" val="{&quot;height&quot;:338.55,&quot;left&quot;:423.3,&quot;top&quot;:90.9,&quot;width&quot;:417}"/>
</p:tagLst>
</file>

<file path=ppt/tags/tag82.xml><?xml version="1.0" encoding="utf-8"?>
<p:tagLst xmlns:p="http://schemas.openxmlformats.org/presentationml/2006/main">
  <p:tag name="KSO_WM_BEAUTIFY_FLAG" val=""/>
  <p:tag name="KSO_WM_DIAGRAM_VIRTUALLY_FRAME" val="{&quot;height&quot;:338.55,&quot;left&quot;:423.3,&quot;top&quot;:90.9,&quot;width&quot;:417}"/>
</p:tagLst>
</file>

<file path=ppt/tags/tag83.xml><?xml version="1.0" encoding="utf-8"?>
<p:tagLst xmlns:p="http://schemas.openxmlformats.org/presentationml/2006/main">
  <p:tag name="KSO_WM_BEAUTIFY_FLAG" val=""/>
  <p:tag name="KSO_WM_DIAGRAM_VIRTUALLY_FRAME" val="{&quot;height&quot;:338.55,&quot;left&quot;:423.3,&quot;top&quot;:90.9,&quot;width&quot;:417}"/>
</p:tagLst>
</file>

<file path=ppt/tags/tag84.xml><?xml version="1.0" encoding="utf-8"?>
<p:tagLst xmlns:p="http://schemas.openxmlformats.org/presentationml/2006/main">
  <p:tag name="KSO_WM_BEAUTIFY_FLAG" val=""/>
  <p:tag name="KSO_WM_DIAGRAM_VIRTUALLY_FRAME" val="{&quot;height&quot;:338.55,&quot;left&quot;:423.3,&quot;top&quot;:90.9,&quot;width&quot;:417}"/>
</p:tagLst>
</file>

<file path=ppt/tags/tag85.xml><?xml version="1.0" encoding="utf-8"?>
<p:tagLst xmlns:p="http://schemas.openxmlformats.org/presentationml/2006/main">
  <p:tag name="KSO_WM_BEAUTIFY_FLAG" val=""/>
  <p:tag name="KSO_WM_DIAGRAM_VIRTUALLY_FRAME" val="{&quot;height&quot;:338.55,&quot;left&quot;:423.3,&quot;top&quot;:90.9,&quot;width&quot;:417}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2440</Words>
  <Application>WPS 演示</Application>
  <PresentationFormat>宽屏</PresentationFormat>
  <Paragraphs>189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Times New Roman</vt:lpstr>
      <vt:lpstr>黑体</vt:lpstr>
      <vt:lpstr>微软雅黑</vt:lpstr>
      <vt:lpstr>Arial Unicode MS</vt:lpstr>
      <vt:lpstr>Calibri</vt:lpstr>
      <vt:lpstr>-apple-system</vt:lpstr>
      <vt:lpstr>Segoe Print</vt:lpstr>
      <vt:lpstr>Segoe UI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辣火烈鸟</cp:lastModifiedBy>
  <cp:revision>187</cp:revision>
  <dcterms:created xsi:type="dcterms:W3CDTF">2019-06-19T02:08:00Z</dcterms:created>
  <dcterms:modified xsi:type="dcterms:W3CDTF">2024-06-19T08:42:18Z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B5BEF1BC886F41CAA3DEA3B46CCDF4F4_13</vt:lpwstr>
  </property>
</Properties>
</file>