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65" r:id="rId5"/>
    <p:sldId id="296" r:id="rId6"/>
    <p:sldId id="306" r:id="rId7"/>
    <p:sldId id="304" r:id="rId8"/>
    <p:sldId id="302" r:id="rId9"/>
    <p:sldId id="314" r:id="rId10"/>
    <p:sldId id="317" r:id="rId11"/>
    <p:sldId id="316" r:id="rId12"/>
    <p:sldId id="318" r:id="rId13"/>
    <p:sldId id="305" r:id="rId14"/>
    <p:sldId id="308" r:id="rId15"/>
    <p:sldId id="320" r:id="rId16"/>
    <p:sldId id="31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4F00"/>
    <a:srgbClr val="FFDDAB"/>
    <a:srgbClr val="FFFAF3"/>
    <a:srgbClr val="FFF5E7"/>
    <a:srgbClr val="FFD08B"/>
    <a:srgbClr val="F2F7FC"/>
    <a:srgbClr val="C7BA41"/>
    <a:srgbClr val="DED792"/>
    <a:srgbClr val="D3C96B"/>
    <a:srgbClr val="DBD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A4ACF6-A22B-4993-8950-9457770257A3}" v="22" dt="2021-09-05T12:20:11.449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just format 2 - Dekorfär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just format 3 - Dekorfärg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just format 2 - Dekorfärg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just format 2 - Dekorfär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0A1B5D5-9B99-4C35-A422-299274C87663}" styleName="Mellanmörkt format 1 - Dekorfär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59921" autoAdjust="0"/>
  </p:normalViewPr>
  <p:slideViewPr>
    <p:cSldViewPr snapToGrid="0" showGuides="1">
      <p:cViewPr varScale="1">
        <p:scale>
          <a:sx n="68" d="100"/>
          <a:sy n="68" d="100"/>
        </p:scale>
        <p:origin x="194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Starefeldt" userId="346b96d9-b630-4045-aac1-e74069d8222b" providerId="ADAL" clId="{F8A4ACF6-A22B-4993-8950-9457770257A3}"/>
    <pc:docChg chg="undo redo custSel modSld">
      <pc:chgData name="Peter Starefeldt" userId="346b96d9-b630-4045-aac1-e74069d8222b" providerId="ADAL" clId="{F8A4ACF6-A22B-4993-8950-9457770257A3}" dt="2021-09-12T17:14:28.224" v="1021" actId="20577"/>
      <pc:docMkLst>
        <pc:docMk/>
      </pc:docMkLst>
      <pc:sldChg chg="addSp delSp modSp mod modNotesTx">
        <pc:chgData name="Peter Starefeldt" userId="346b96d9-b630-4045-aac1-e74069d8222b" providerId="ADAL" clId="{F8A4ACF6-A22B-4993-8950-9457770257A3}" dt="2021-09-12T17:14:28.224" v="1021" actId="20577"/>
        <pc:sldMkLst>
          <pc:docMk/>
          <pc:sldMk cId="923078003" sldId="265"/>
        </pc:sldMkLst>
        <pc:spChg chg="add del mod">
          <ac:chgData name="Peter Starefeldt" userId="346b96d9-b630-4045-aac1-e74069d8222b" providerId="ADAL" clId="{F8A4ACF6-A22B-4993-8950-9457770257A3}" dt="2021-09-12T17:14:28.224" v="1021" actId="20577"/>
          <ac:spMkLst>
            <pc:docMk/>
            <pc:sldMk cId="923078003" sldId="265"/>
            <ac:spMk id="3" creationId="{00000000-0000-0000-0000-000000000000}"/>
          </ac:spMkLst>
        </pc:spChg>
        <pc:spChg chg="add del mod">
          <ac:chgData name="Peter Starefeldt" userId="346b96d9-b630-4045-aac1-e74069d8222b" providerId="ADAL" clId="{F8A4ACF6-A22B-4993-8950-9457770257A3}" dt="2021-09-12T17:14:19.023" v="1017" actId="22"/>
          <ac:spMkLst>
            <pc:docMk/>
            <pc:sldMk cId="923078003" sldId="265"/>
            <ac:spMk id="7" creationId="{050D39ED-5F75-461A-8C54-968D825FD3DD}"/>
          </ac:spMkLst>
        </pc:spChg>
        <pc:spChg chg="add del mod">
          <ac:chgData name="Peter Starefeldt" userId="346b96d9-b630-4045-aac1-e74069d8222b" providerId="ADAL" clId="{F8A4ACF6-A22B-4993-8950-9457770257A3}" dt="2021-09-12T17:14:18.365" v="1015" actId="478"/>
          <ac:spMkLst>
            <pc:docMk/>
            <pc:sldMk cId="923078003" sldId="265"/>
            <ac:spMk id="8" creationId="{ED3492E2-FEF1-4F35-BB02-A2D5EDB1B6DD}"/>
          </ac:spMkLst>
        </pc:spChg>
        <pc:picChg chg="del">
          <ac:chgData name="Peter Starefeldt" userId="346b96d9-b630-4045-aac1-e74069d8222b" providerId="ADAL" clId="{F8A4ACF6-A22B-4993-8950-9457770257A3}" dt="2021-09-05T11:17:12.284" v="0" actId="478"/>
          <ac:picMkLst>
            <pc:docMk/>
            <pc:sldMk cId="923078003" sldId="265"/>
            <ac:picMk id="5" creationId="{46B3445D-043B-4C8B-8231-E4DC19DC1BC7}"/>
          </ac:picMkLst>
        </pc:picChg>
        <pc:picChg chg="add mod">
          <ac:chgData name="Peter Starefeldt" userId="346b96d9-b630-4045-aac1-e74069d8222b" providerId="ADAL" clId="{F8A4ACF6-A22B-4993-8950-9457770257A3}" dt="2021-09-05T11:17:12.969" v="1"/>
          <ac:picMkLst>
            <pc:docMk/>
            <pc:sldMk cId="923078003" sldId="265"/>
            <ac:picMk id="6" creationId="{BEA15DE8-1BC0-4E02-ADAB-AE7582030CF9}"/>
          </ac:picMkLst>
        </pc:picChg>
      </pc:sldChg>
      <pc:sldChg chg="addSp delSp modSp mod modNotesTx">
        <pc:chgData name="Peter Starefeldt" userId="346b96d9-b630-4045-aac1-e74069d8222b" providerId="ADAL" clId="{F8A4ACF6-A22B-4993-8950-9457770257A3}" dt="2021-09-05T11:58:46.843" v="182" actId="20577"/>
        <pc:sldMkLst>
          <pc:docMk/>
          <pc:sldMk cId="990667399" sldId="296"/>
        </pc:sldMkLst>
        <pc:picChg chg="del">
          <ac:chgData name="Peter Starefeldt" userId="346b96d9-b630-4045-aac1-e74069d8222b" providerId="ADAL" clId="{F8A4ACF6-A22B-4993-8950-9457770257A3}" dt="2021-09-05T11:17:16.014" v="2" actId="478"/>
          <ac:picMkLst>
            <pc:docMk/>
            <pc:sldMk cId="990667399" sldId="296"/>
            <ac:picMk id="14" creationId="{9DB67EDD-F542-4890-A4B2-DA815DA2DDB6}"/>
          </ac:picMkLst>
        </pc:picChg>
        <pc:picChg chg="add mod">
          <ac:chgData name="Peter Starefeldt" userId="346b96d9-b630-4045-aac1-e74069d8222b" providerId="ADAL" clId="{F8A4ACF6-A22B-4993-8950-9457770257A3}" dt="2021-09-05T11:17:16.917" v="3"/>
          <ac:picMkLst>
            <pc:docMk/>
            <pc:sldMk cId="990667399" sldId="296"/>
            <ac:picMk id="17" creationId="{78E1B739-5D48-4CC7-A1C5-F8C24A881A7A}"/>
          </ac:picMkLst>
        </pc:picChg>
      </pc:sldChg>
      <pc:sldChg chg="addSp delSp modSp mod modNotesTx">
        <pc:chgData name="Peter Starefeldt" userId="346b96d9-b630-4045-aac1-e74069d8222b" providerId="ADAL" clId="{F8A4ACF6-A22B-4993-8950-9457770257A3}" dt="2021-09-05T12:10:26.716" v="551" actId="20577"/>
        <pc:sldMkLst>
          <pc:docMk/>
          <pc:sldMk cId="1830710420" sldId="302"/>
        </pc:sldMkLst>
        <pc:picChg chg="del">
          <ac:chgData name="Peter Starefeldt" userId="346b96d9-b630-4045-aac1-e74069d8222b" providerId="ADAL" clId="{F8A4ACF6-A22B-4993-8950-9457770257A3}" dt="2021-09-05T11:17:27.663" v="8" actId="478"/>
          <ac:picMkLst>
            <pc:docMk/>
            <pc:sldMk cId="1830710420" sldId="302"/>
            <ac:picMk id="4" creationId="{35453E3C-E8FA-4E59-ADF6-50AE2FBBC6DB}"/>
          </ac:picMkLst>
        </pc:picChg>
        <pc:picChg chg="add mod">
          <ac:chgData name="Peter Starefeldt" userId="346b96d9-b630-4045-aac1-e74069d8222b" providerId="ADAL" clId="{F8A4ACF6-A22B-4993-8950-9457770257A3}" dt="2021-09-05T11:17:31.004" v="9"/>
          <ac:picMkLst>
            <pc:docMk/>
            <pc:sldMk cId="1830710420" sldId="302"/>
            <ac:picMk id="6" creationId="{592F9CB2-ABE1-499E-9C87-240E280C3273}"/>
          </ac:picMkLst>
        </pc:picChg>
      </pc:sldChg>
      <pc:sldChg chg="addSp delSp modSp mod modNotesTx">
        <pc:chgData name="Peter Starefeldt" userId="346b96d9-b630-4045-aac1-e74069d8222b" providerId="ADAL" clId="{F8A4ACF6-A22B-4993-8950-9457770257A3}" dt="2021-09-05T12:09:19.937" v="541" actId="20577"/>
        <pc:sldMkLst>
          <pc:docMk/>
          <pc:sldMk cId="3944434376" sldId="304"/>
        </pc:sldMkLst>
        <pc:picChg chg="del">
          <ac:chgData name="Peter Starefeldt" userId="346b96d9-b630-4045-aac1-e74069d8222b" providerId="ADAL" clId="{F8A4ACF6-A22B-4993-8950-9457770257A3}" dt="2021-09-05T11:17:24.369" v="6" actId="478"/>
          <ac:picMkLst>
            <pc:docMk/>
            <pc:sldMk cId="3944434376" sldId="304"/>
            <ac:picMk id="4" creationId="{35453E3C-E8FA-4E59-ADF6-50AE2FBBC6DB}"/>
          </ac:picMkLst>
        </pc:picChg>
        <pc:picChg chg="add mod">
          <ac:chgData name="Peter Starefeldt" userId="346b96d9-b630-4045-aac1-e74069d8222b" providerId="ADAL" clId="{F8A4ACF6-A22B-4993-8950-9457770257A3}" dt="2021-09-05T11:17:25.034" v="7"/>
          <ac:picMkLst>
            <pc:docMk/>
            <pc:sldMk cId="3944434376" sldId="304"/>
            <ac:picMk id="5" creationId="{940E18BD-4315-4206-AFE2-2A628C1E7414}"/>
          </ac:picMkLst>
        </pc:picChg>
      </pc:sldChg>
      <pc:sldChg chg="addSp delSp modSp mod">
        <pc:chgData name="Peter Starefeldt" userId="346b96d9-b630-4045-aac1-e74069d8222b" providerId="ADAL" clId="{F8A4ACF6-A22B-4993-8950-9457770257A3}" dt="2021-09-05T11:17:58.076" v="19"/>
        <pc:sldMkLst>
          <pc:docMk/>
          <pc:sldMk cId="1085667993" sldId="305"/>
        </pc:sldMkLst>
        <pc:picChg chg="del">
          <ac:chgData name="Peter Starefeldt" userId="346b96d9-b630-4045-aac1-e74069d8222b" providerId="ADAL" clId="{F8A4ACF6-A22B-4993-8950-9457770257A3}" dt="2021-09-05T11:17:57.426" v="18" actId="478"/>
          <ac:picMkLst>
            <pc:docMk/>
            <pc:sldMk cId="1085667993" sldId="305"/>
            <ac:picMk id="4" creationId="{35453E3C-E8FA-4E59-ADF6-50AE2FBBC6DB}"/>
          </ac:picMkLst>
        </pc:picChg>
        <pc:picChg chg="add mod">
          <ac:chgData name="Peter Starefeldt" userId="346b96d9-b630-4045-aac1-e74069d8222b" providerId="ADAL" clId="{F8A4ACF6-A22B-4993-8950-9457770257A3}" dt="2021-09-05T11:17:58.076" v="19"/>
          <ac:picMkLst>
            <pc:docMk/>
            <pc:sldMk cId="1085667993" sldId="305"/>
            <ac:picMk id="5" creationId="{8422F7D5-9413-41AA-84AD-26170122B2B7}"/>
          </ac:picMkLst>
        </pc:picChg>
      </pc:sldChg>
      <pc:sldChg chg="addSp delSp modSp mod modNotesTx">
        <pc:chgData name="Peter Starefeldt" userId="346b96d9-b630-4045-aac1-e74069d8222b" providerId="ADAL" clId="{F8A4ACF6-A22B-4993-8950-9457770257A3}" dt="2021-09-05T16:58:10.297" v="993" actId="20577"/>
        <pc:sldMkLst>
          <pc:docMk/>
          <pc:sldMk cId="85571290" sldId="306"/>
        </pc:sldMkLst>
        <pc:picChg chg="del">
          <ac:chgData name="Peter Starefeldt" userId="346b96d9-b630-4045-aac1-e74069d8222b" providerId="ADAL" clId="{F8A4ACF6-A22B-4993-8950-9457770257A3}" dt="2021-09-05T11:17:19.842" v="4" actId="478"/>
          <ac:picMkLst>
            <pc:docMk/>
            <pc:sldMk cId="85571290" sldId="306"/>
            <ac:picMk id="4" creationId="{35453E3C-E8FA-4E59-ADF6-50AE2FBBC6DB}"/>
          </ac:picMkLst>
        </pc:picChg>
        <pc:picChg chg="add mod">
          <ac:chgData name="Peter Starefeldt" userId="346b96d9-b630-4045-aac1-e74069d8222b" providerId="ADAL" clId="{F8A4ACF6-A22B-4993-8950-9457770257A3}" dt="2021-09-05T11:17:20.507" v="5"/>
          <ac:picMkLst>
            <pc:docMk/>
            <pc:sldMk cId="85571290" sldId="306"/>
            <ac:picMk id="5" creationId="{E3B392FA-740B-4B65-A3FC-C13A6AF3502F}"/>
          </ac:picMkLst>
        </pc:picChg>
      </pc:sldChg>
      <pc:sldChg chg="addSp delSp modSp mod modNotesTx">
        <pc:chgData name="Peter Starefeldt" userId="346b96d9-b630-4045-aac1-e74069d8222b" providerId="ADAL" clId="{F8A4ACF6-A22B-4993-8950-9457770257A3}" dt="2021-09-05T16:30:16.963" v="990" actId="20577"/>
        <pc:sldMkLst>
          <pc:docMk/>
          <pc:sldMk cId="3518404745" sldId="308"/>
        </pc:sldMkLst>
        <pc:spChg chg="mod">
          <ac:chgData name="Peter Starefeldt" userId="346b96d9-b630-4045-aac1-e74069d8222b" providerId="ADAL" clId="{F8A4ACF6-A22B-4993-8950-9457770257A3}" dt="2021-09-05T16:30:16.963" v="990" actId="20577"/>
          <ac:spMkLst>
            <pc:docMk/>
            <pc:sldMk cId="3518404745" sldId="308"/>
            <ac:spMk id="3" creationId="{D02BDDB9-3396-4045-A93B-B61307FC3695}"/>
          </ac:spMkLst>
        </pc:spChg>
        <pc:picChg chg="del">
          <ac:chgData name="Peter Starefeldt" userId="346b96d9-b630-4045-aac1-e74069d8222b" providerId="ADAL" clId="{F8A4ACF6-A22B-4993-8950-9457770257A3}" dt="2021-09-05T11:18:01.439" v="20" actId="478"/>
          <ac:picMkLst>
            <pc:docMk/>
            <pc:sldMk cId="3518404745" sldId="308"/>
            <ac:picMk id="4" creationId="{35453E3C-E8FA-4E59-ADF6-50AE2FBBC6DB}"/>
          </ac:picMkLst>
        </pc:picChg>
        <pc:picChg chg="add mod">
          <ac:chgData name="Peter Starefeldt" userId="346b96d9-b630-4045-aac1-e74069d8222b" providerId="ADAL" clId="{F8A4ACF6-A22B-4993-8950-9457770257A3}" dt="2021-09-05T11:18:02.341" v="21"/>
          <ac:picMkLst>
            <pc:docMk/>
            <pc:sldMk cId="3518404745" sldId="308"/>
            <ac:picMk id="5" creationId="{B5E08E35-4B08-4FB8-9908-32C8E402BD02}"/>
          </ac:picMkLst>
        </pc:picChg>
      </pc:sldChg>
      <pc:sldChg chg="addSp delSp modSp mod">
        <pc:chgData name="Peter Starefeldt" userId="346b96d9-b630-4045-aac1-e74069d8222b" providerId="ADAL" clId="{F8A4ACF6-A22B-4993-8950-9457770257A3}" dt="2021-09-05T12:16:22.513" v="596" actId="20577"/>
        <pc:sldMkLst>
          <pc:docMk/>
          <pc:sldMk cId="1898356169" sldId="314"/>
        </pc:sldMkLst>
        <pc:spChg chg="add mod">
          <ac:chgData name="Peter Starefeldt" userId="346b96d9-b630-4045-aac1-e74069d8222b" providerId="ADAL" clId="{F8A4ACF6-A22B-4993-8950-9457770257A3}" dt="2021-09-05T12:16:22.513" v="596" actId="20577"/>
          <ac:spMkLst>
            <pc:docMk/>
            <pc:sldMk cId="1898356169" sldId="314"/>
            <ac:spMk id="6" creationId="{1061987E-D642-4A69-88FF-061F28843279}"/>
          </ac:spMkLst>
        </pc:spChg>
        <pc:spChg chg="del">
          <ac:chgData name="Peter Starefeldt" userId="346b96d9-b630-4045-aac1-e74069d8222b" providerId="ADAL" clId="{F8A4ACF6-A22B-4993-8950-9457770257A3}" dt="2021-09-05T11:22:09.673" v="26" actId="478"/>
          <ac:spMkLst>
            <pc:docMk/>
            <pc:sldMk cId="1898356169" sldId="314"/>
            <ac:spMk id="10" creationId="{9CFE0E92-9107-4B1E-8D70-375A50AAB555}"/>
          </ac:spMkLst>
        </pc:spChg>
        <pc:picChg chg="del">
          <ac:chgData name="Peter Starefeldt" userId="346b96d9-b630-4045-aac1-e74069d8222b" providerId="ADAL" clId="{F8A4ACF6-A22B-4993-8950-9457770257A3}" dt="2021-09-05T11:17:33.610" v="10" actId="478"/>
          <ac:picMkLst>
            <pc:docMk/>
            <pc:sldMk cId="1898356169" sldId="314"/>
            <ac:picMk id="4" creationId="{35453E3C-E8FA-4E59-ADF6-50AE2FBBC6DB}"/>
          </ac:picMkLst>
        </pc:picChg>
        <pc:picChg chg="add mod">
          <ac:chgData name="Peter Starefeldt" userId="346b96d9-b630-4045-aac1-e74069d8222b" providerId="ADAL" clId="{F8A4ACF6-A22B-4993-8950-9457770257A3}" dt="2021-09-05T11:17:34.258" v="11"/>
          <ac:picMkLst>
            <pc:docMk/>
            <pc:sldMk cId="1898356169" sldId="314"/>
            <ac:picMk id="5" creationId="{660BAE62-5402-4D16-BA5F-C5C63075F6CE}"/>
          </ac:picMkLst>
        </pc:picChg>
      </pc:sldChg>
      <pc:sldChg chg="addSp delSp modSp mod modNotesTx">
        <pc:chgData name="Peter Starefeldt" userId="346b96d9-b630-4045-aac1-e74069d8222b" providerId="ADAL" clId="{F8A4ACF6-A22B-4993-8950-9457770257A3}" dt="2021-09-05T17:00:20.730" v="1000" actId="20577"/>
        <pc:sldMkLst>
          <pc:docMk/>
          <pc:sldMk cId="423911384" sldId="316"/>
        </pc:sldMkLst>
        <pc:spChg chg="add del mod">
          <ac:chgData name="Peter Starefeldt" userId="346b96d9-b630-4045-aac1-e74069d8222b" providerId="ADAL" clId="{F8A4ACF6-A22B-4993-8950-9457770257A3}" dt="2021-09-05T12:17:40.880" v="602" actId="478"/>
          <ac:spMkLst>
            <pc:docMk/>
            <pc:sldMk cId="423911384" sldId="316"/>
            <ac:spMk id="6" creationId="{4AA1338F-E555-45DB-9D77-0026318BD141}"/>
          </ac:spMkLst>
        </pc:spChg>
        <pc:spChg chg="add mod">
          <ac:chgData name="Peter Starefeldt" userId="346b96d9-b630-4045-aac1-e74069d8222b" providerId="ADAL" clId="{F8A4ACF6-A22B-4993-8950-9457770257A3}" dt="2021-09-05T12:19:48.592" v="622" actId="20577"/>
          <ac:spMkLst>
            <pc:docMk/>
            <pc:sldMk cId="423911384" sldId="316"/>
            <ac:spMk id="8" creationId="{B8682FE9-9AE3-4B0A-8AD0-8E4D631F07FD}"/>
          </ac:spMkLst>
        </pc:spChg>
        <pc:spChg chg="del mod">
          <ac:chgData name="Peter Starefeldt" userId="346b96d9-b630-4045-aac1-e74069d8222b" providerId="ADAL" clId="{F8A4ACF6-A22B-4993-8950-9457770257A3}" dt="2021-09-05T11:24:08.939" v="36" actId="478"/>
          <ac:spMkLst>
            <pc:docMk/>
            <pc:sldMk cId="423911384" sldId="316"/>
            <ac:spMk id="10" creationId="{9CFE0E92-9107-4B1E-8D70-375A50AAB555}"/>
          </ac:spMkLst>
        </pc:spChg>
        <pc:picChg chg="del">
          <ac:chgData name="Peter Starefeldt" userId="346b96d9-b630-4045-aac1-e74069d8222b" providerId="ADAL" clId="{F8A4ACF6-A22B-4993-8950-9457770257A3}" dt="2021-09-05T11:17:46.961" v="14" actId="478"/>
          <ac:picMkLst>
            <pc:docMk/>
            <pc:sldMk cId="423911384" sldId="316"/>
            <ac:picMk id="4" creationId="{35453E3C-E8FA-4E59-ADF6-50AE2FBBC6DB}"/>
          </ac:picMkLst>
        </pc:picChg>
        <pc:picChg chg="add mod">
          <ac:chgData name="Peter Starefeldt" userId="346b96d9-b630-4045-aac1-e74069d8222b" providerId="ADAL" clId="{F8A4ACF6-A22B-4993-8950-9457770257A3}" dt="2021-09-05T11:17:47.687" v="15"/>
          <ac:picMkLst>
            <pc:docMk/>
            <pc:sldMk cId="423911384" sldId="316"/>
            <ac:picMk id="5" creationId="{3A9B9F8A-AF80-4A02-AB6C-A441810423E9}"/>
          </ac:picMkLst>
        </pc:picChg>
      </pc:sldChg>
      <pc:sldChg chg="addSp delSp modSp mod modNotesTx">
        <pc:chgData name="Peter Starefeldt" userId="346b96d9-b630-4045-aac1-e74069d8222b" providerId="ADAL" clId="{F8A4ACF6-A22B-4993-8950-9457770257A3}" dt="2021-09-05T16:17:32.235" v="651" actId="20577"/>
        <pc:sldMkLst>
          <pc:docMk/>
          <pc:sldMk cId="3394685430" sldId="317"/>
        </pc:sldMkLst>
        <pc:spChg chg="del">
          <ac:chgData name="Peter Starefeldt" userId="346b96d9-b630-4045-aac1-e74069d8222b" providerId="ADAL" clId="{F8A4ACF6-A22B-4993-8950-9457770257A3}" dt="2021-09-05T11:23:14.815" v="32" actId="478"/>
          <ac:spMkLst>
            <pc:docMk/>
            <pc:sldMk cId="3394685430" sldId="317"/>
            <ac:spMk id="5" creationId="{84912531-80FE-421C-9BB0-75D9E4D72342}"/>
          </ac:spMkLst>
        </pc:spChg>
        <pc:spChg chg="add del mod">
          <ac:chgData name="Peter Starefeldt" userId="346b96d9-b630-4045-aac1-e74069d8222b" providerId="ADAL" clId="{F8A4ACF6-A22B-4993-8950-9457770257A3}" dt="2021-09-05T11:22:56.642" v="30" actId="478"/>
          <ac:spMkLst>
            <pc:docMk/>
            <pc:sldMk cId="3394685430" sldId="317"/>
            <ac:spMk id="8" creationId="{00B3F868-BC8F-4A40-8CBD-799F4BB3F059}"/>
          </ac:spMkLst>
        </pc:spChg>
        <pc:spChg chg="add mod">
          <ac:chgData name="Peter Starefeldt" userId="346b96d9-b630-4045-aac1-e74069d8222b" providerId="ADAL" clId="{F8A4ACF6-A22B-4993-8950-9457770257A3}" dt="2021-09-05T12:16:51.013" v="599" actId="113"/>
          <ac:spMkLst>
            <pc:docMk/>
            <pc:sldMk cId="3394685430" sldId="317"/>
            <ac:spMk id="9" creationId="{B77FD1D4-B657-431E-8AA2-4E65B05A3B88}"/>
          </ac:spMkLst>
        </pc:spChg>
        <pc:spChg chg="del">
          <ac:chgData name="Peter Starefeldt" userId="346b96d9-b630-4045-aac1-e74069d8222b" providerId="ADAL" clId="{F8A4ACF6-A22B-4993-8950-9457770257A3}" dt="2021-09-05T11:22:39.925" v="28" actId="478"/>
          <ac:spMkLst>
            <pc:docMk/>
            <pc:sldMk cId="3394685430" sldId="317"/>
            <ac:spMk id="10" creationId="{9CFE0E92-9107-4B1E-8D70-375A50AAB555}"/>
          </ac:spMkLst>
        </pc:spChg>
        <pc:spChg chg="add mod">
          <ac:chgData name="Peter Starefeldt" userId="346b96d9-b630-4045-aac1-e74069d8222b" providerId="ADAL" clId="{F8A4ACF6-A22B-4993-8950-9457770257A3}" dt="2021-09-05T12:15:10.851" v="588" actId="20577"/>
          <ac:spMkLst>
            <pc:docMk/>
            <pc:sldMk cId="3394685430" sldId="317"/>
            <ac:spMk id="11" creationId="{489631EA-A300-45E9-9D53-E8A4736D5EDA}"/>
          </ac:spMkLst>
        </pc:spChg>
        <pc:picChg chg="del">
          <ac:chgData name="Peter Starefeldt" userId="346b96d9-b630-4045-aac1-e74069d8222b" providerId="ADAL" clId="{F8A4ACF6-A22B-4993-8950-9457770257A3}" dt="2021-09-05T11:17:38.131" v="12" actId="478"/>
          <ac:picMkLst>
            <pc:docMk/>
            <pc:sldMk cId="3394685430" sldId="317"/>
            <ac:picMk id="4" creationId="{35453E3C-E8FA-4E59-ADF6-50AE2FBBC6DB}"/>
          </ac:picMkLst>
        </pc:picChg>
        <pc:picChg chg="add mod">
          <ac:chgData name="Peter Starefeldt" userId="346b96d9-b630-4045-aac1-e74069d8222b" providerId="ADAL" clId="{F8A4ACF6-A22B-4993-8950-9457770257A3}" dt="2021-09-05T11:17:39.279" v="13"/>
          <ac:picMkLst>
            <pc:docMk/>
            <pc:sldMk cId="3394685430" sldId="317"/>
            <ac:picMk id="6" creationId="{7D8EB155-7BD4-4F2E-9286-24D5045BE014}"/>
          </ac:picMkLst>
        </pc:picChg>
      </pc:sldChg>
      <pc:sldChg chg="addSp delSp modSp mod">
        <pc:chgData name="Peter Starefeldt" userId="346b96d9-b630-4045-aac1-e74069d8222b" providerId="ADAL" clId="{F8A4ACF6-A22B-4993-8950-9457770257A3}" dt="2021-09-05T12:20:26.698" v="633" actId="20577"/>
        <pc:sldMkLst>
          <pc:docMk/>
          <pc:sldMk cId="1081797947" sldId="318"/>
        </pc:sldMkLst>
        <pc:spChg chg="del">
          <ac:chgData name="Peter Starefeldt" userId="346b96d9-b630-4045-aac1-e74069d8222b" providerId="ADAL" clId="{F8A4ACF6-A22B-4993-8950-9457770257A3}" dt="2021-09-05T11:24:35.903" v="41" actId="478"/>
          <ac:spMkLst>
            <pc:docMk/>
            <pc:sldMk cId="1081797947" sldId="318"/>
            <ac:spMk id="5" creationId="{84912531-80FE-421C-9BB0-75D9E4D72342}"/>
          </ac:spMkLst>
        </pc:spChg>
        <pc:spChg chg="add del mod">
          <ac:chgData name="Peter Starefeldt" userId="346b96d9-b630-4045-aac1-e74069d8222b" providerId="ADAL" clId="{F8A4ACF6-A22B-4993-8950-9457770257A3}" dt="2021-09-05T12:20:08.571" v="623" actId="478"/>
          <ac:spMkLst>
            <pc:docMk/>
            <pc:sldMk cId="1081797947" sldId="318"/>
            <ac:spMk id="8" creationId="{B61C1AD2-430F-4065-932C-9A23906BFE27}"/>
          </ac:spMkLst>
        </pc:spChg>
        <pc:spChg chg="add mod">
          <ac:chgData name="Peter Starefeldt" userId="346b96d9-b630-4045-aac1-e74069d8222b" providerId="ADAL" clId="{F8A4ACF6-A22B-4993-8950-9457770257A3}" dt="2021-09-05T12:20:26.698" v="633" actId="20577"/>
          <ac:spMkLst>
            <pc:docMk/>
            <pc:sldMk cId="1081797947" sldId="318"/>
            <ac:spMk id="9" creationId="{53244FF5-575D-4903-8B05-271AB65A9D00}"/>
          </ac:spMkLst>
        </pc:spChg>
        <pc:spChg chg="add mod">
          <ac:chgData name="Peter Starefeldt" userId="346b96d9-b630-4045-aac1-e74069d8222b" providerId="ADAL" clId="{F8A4ACF6-A22B-4993-8950-9457770257A3}" dt="2021-09-05T12:20:14.607" v="625" actId="113"/>
          <ac:spMkLst>
            <pc:docMk/>
            <pc:sldMk cId="1081797947" sldId="318"/>
            <ac:spMk id="10" creationId="{0277B2BA-0A00-4528-A2E3-2D03277C4DEA}"/>
          </ac:spMkLst>
        </pc:spChg>
        <pc:spChg chg="del mod">
          <ac:chgData name="Peter Starefeldt" userId="346b96d9-b630-4045-aac1-e74069d8222b" providerId="ADAL" clId="{F8A4ACF6-A22B-4993-8950-9457770257A3}" dt="2021-09-05T11:24:31.673" v="39" actId="478"/>
          <ac:spMkLst>
            <pc:docMk/>
            <pc:sldMk cId="1081797947" sldId="318"/>
            <ac:spMk id="10" creationId="{9CFE0E92-9107-4B1E-8D70-375A50AAB555}"/>
          </ac:spMkLst>
        </pc:spChg>
        <pc:picChg chg="del">
          <ac:chgData name="Peter Starefeldt" userId="346b96d9-b630-4045-aac1-e74069d8222b" providerId="ADAL" clId="{F8A4ACF6-A22B-4993-8950-9457770257A3}" dt="2021-09-05T11:17:54.032" v="16" actId="478"/>
          <ac:picMkLst>
            <pc:docMk/>
            <pc:sldMk cId="1081797947" sldId="318"/>
            <ac:picMk id="4" creationId="{35453E3C-E8FA-4E59-ADF6-50AE2FBBC6DB}"/>
          </ac:picMkLst>
        </pc:picChg>
        <pc:picChg chg="add mod">
          <ac:chgData name="Peter Starefeldt" userId="346b96d9-b630-4045-aac1-e74069d8222b" providerId="ADAL" clId="{F8A4ACF6-A22B-4993-8950-9457770257A3}" dt="2021-09-05T11:17:54.248" v="17"/>
          <ac:picMkLst>
            <pc:docMk/>
            <pc:sldMk cId="1081797947" sldId="318"/>
            <ac:picMk id="6" creationId="{324429B4-1AF7-4A12-BAF1-1682B87448A9}"/>
          </ac:picMkLst>
        </pc:picChg>
      </pc:sldChg>
      <pc:sldChg chg="addSp delSp modSp mod">
        <pc:chgData name="Peter Starefeldt" userId="346b96d9-b630-4045-aac1-e74069d8222b" providerId="ADAL" clId="{F8A4ACF6-A22B-4993-8950-9457770257A3}" dt="2021-09-05T11:18:13.323" v="25"/>
        <pc:sldMkLst>
          <pc:docMk/>
          <pc:sldMk cId="114334498" sldId="319"/>
        </pc:sldMkLst>
        <pc:picChg chg="del">
          <ac:chgData name="Peter Starefeldt" userId="346b96d9-b630-4045-aac1-e74069d8222b" providerId="ADAL" clId="{F8A4ACF6-A22B-4993-8950-9457770257A3}" dt="2021-09-05T11:18:12.251" v="24" actId="478"/>
          <ac:picMkLst>
            <pc:docMk/>
            <pc:sldMk cId="114334498" sldId="319"/>
            <ac:picMk id="4" creationId="{35453E3C-E8FA-4E59-ADF6-50AE2FBBC6DB}"/>
          </ac:picMkLst>
        </pc:picChg>
        <pc:picChg chg="add mod">
          <ac:chgData name="Peter Starefeldt" userId="346b96d9-b630-4045-aac1-e74069d8222b" providerId="ADAL" clId="{F8A4ACF6-A22B-4993-8950-9457770257A3}" dt="2021-09-05T11:18:13.323" v="25"/>
          <ac:picMkLst>
            <pc:docMk/>
            <pc:sldMk cId="114334498" sldId="319"/>
            <ac:picMk id="5" creationId="{5203A29C-637F-4204-B675-35E42A615930}"/>
          </ac:picMkLst>
        </pc:picChg>
      </pc:sldChg>
      <pc:sldChg chg="addSp delSp modSp mod">
        <pc:chgData name="Peter Starefeldt" userId="346b96d9-b630-4045-aac1-e74069d8222b" providerId="ADAL" clId="{F8A4ACF6-A22B-4993-8950-9457770257A3}" dt="2021-09-05T11:18:06.150" v="23"/>
        <pc:sldMkLst>
          <pc:docMk/>
          <pc:sldMk cId="1703686416" sldId="320"/>
        </pc:sldMkLst>
        <pc:picChg chg="del">
          <ac:chgData name="Peter Starefeldt" userId="346b96d9-b630-4045-aac1-e74069d8222b" providerId="ADAL" clId="{F8A4ACF6-A22B-4993-8950-9457770257A3}" dt="2021-09-05T11:18:05.112" v="22" actId="478"/>
          <ac:picMkLst>
            <pc:docMk/>
            <pc:sldMk cId="1703686416" sldId="320"/>
            <ac:picMk id="4" creationId="{35453E3C-E8FA-4E59-ADF6-50AE2FBBC6DB}"/>
          </ac:picMkLst>
        </pc:picChg>
        <pc:picChg chg="add mod">
          <ac:chgData name="Peter Starefeldt" userId="346b96d9-b630-4045-aac1-e74069d8222b" providerId="ADAL" clId="{F8A4ACF6-A22B-4993-8950-9457770257A3}" dt="2021-09-05T11:18:06.150" v="23"/>
          <ac:picMkLst>
            <pc:docMk/>
            <pc:sldMk cId="1703686416" sldId="320"/>
            <ac:picMk id="5" creationId="{F9C1095B-75C8-453C-BAB8-8F2AEA43EFD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45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83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30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97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13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00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51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42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73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60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10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28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refeldt/presentation-unittest-td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sz="4400" dirty="0"/>
              <a:t>Test Driven </a:t>
            </a:r>
            <a:r>
              <a:rPr lang="sv-SE" sz="4400" dirty="0" err="1"/>
              <a:t>Development</a:t>
            </a:r>
            <a:r>
              <a:rPr lang="sv-SE" sz="4400" dirty="0"/>
              <a:t> – TDD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endParaRPr lang="sv-SE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sv-SE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sv-SE" sz="24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sv-SE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sv-SE" sz="2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Peter Starefeldt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BEA15DE8-1BC0-4E02-ADAB-AE7582030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930" y="335208"/>
            <a:ext cx="2365919" cy="75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02BDDB9-3396-4045-A93B-B61307FC3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960" y="2133968"/>
            <a:ext cx="7446160" cy="4007803"/>
          </a:xfrm>
        </p:spPr>
        <p:txBody>
          <a:bodyPr>
            <a:noAutofit/>
          </a:bodyPr>
          <a:lstStyle/>
          <a:p>
            <a:r>
              <a:rPr lang="en-US" sz="2000" dirty="0"/>
              <a:t>Change the code without changing its behavior.</a:t>
            </a:r>
          </a:p>
          <a:p>
            <a:r>
              <a:rPr lang="en-US" sz="2000" dirty="0"/>
              <a:t>For example:</a:t>
            </a:r>
          </a:p>
          <a:p>
            <a:pPr lvl="1"/>
            <a:r>
              <a:rPr lang="en-US" sz="1800" dirty="0"/>
              <a:t>Breaking out a part of code from one method into a new method.</a:t>
            </a:r>
          </a:p>
          <a:p>
            <a:pPr lvl="1"/>
            <a:r>
              <a:rPr lang="en-US" sz="1800" dirty="0"/>
              <a:t>Breaking out new classes from one big class.</a:t>
            </a:r>
          </a:p>
          <a:p>
            <a:r>
              <a:rPr lang="en-US" sz="2000" dirty="0"/>
              <a:t>Remove duplicated code.</a:t>
            </a:r>
          </a:p>
          <a:p>
            <a:r>
              <a:rPr lang="en-US" sz="2000" dirty="0"/>
              <a:t>Duplicated code becomes a problem when changes occur.</a:t>
            </a:r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C3D000EF-D7BE-47DE-BA8A-28745058086E}"/>
              </a:ext>
            </a:extLst>
          </p:cNvPr>
          <p:cNvSpPr txBox="1">
            <a:spLocks/>
          </p:cNvSpPr>
          <p:nvPr/>
        </p:nvSpPr>
        <p:spPr>
          <a:xfrm>
            <a:off x="1971190" y="716229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Refactoring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422F7D5-9413-41AA-84AD-26170122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930" y="335208"/>
            <a:ext cx="2365919" cy="75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6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02BDDB9-3396-4045-A93B-B61307FC3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960" y="2133968"/>
            <a:ext cx="7830012" cy="4007803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Best when:</a:t>
            </a:r>
          </a:p>
          <a:p>
            <a:pPr lvl="1"/>
            <a:r>
              <a:rPr lang="en-US" sz="1800" dirty="0"/>
              <a:t>Expected behavior is known.</a:t>
            </a:r>
          </a:p>
          <a:p>
            <a:pPr lvl="1"/>
            <a:r>
              <a:rPr lang="en-US" sz="1800" dirty="0"/>
              <a:t>Lots of use cases/ scenarios.</a:t>
            </a:r>
          </a:p>
          <a:p>
            <a:pPr lvl="1"/>
            <a:r>
              <a:rPr lang="en-US" sz="1800" dirty="0"/>
              <a:t>Team has a similar drive to use it.</a:t>
            </a:r>
          </a:p>
          <a:p>
            <a:pPr lvl="1"/>
            <a:r>
              <a:rPr lang="en-US" sz="1800" dirty="0"/>
              <a:t>Project is complex and involves lots of future maintenance/new features.</a:t>
            </a:r>
          </a:p>
          <a:p>
            <a:pPr lvl="1"/>
            <a:r>
              <a:rPr lang="en-US" sz="1800" dirty="0"/>
              <a:t>Customers are looking for cost reductions long term.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More difficult to use when:</a:t>
            </a:r>
          </a:p>
          <a:p>
            <a:pPr lvl="1"/>
            <a:r>
              <a:rPr lang="en-US" sz="1800" dirty="0"/>
              <a:t>Requirements are not really known.</a:t>
            </a:r>
          </a:p>
          <a:p>
            <a:pPr lvl="1"/>
            <a:r>
              <a:rPr lang="en-US" sz="1800" dirty="0"/>
              <a:t>Experimenting with code design.</a:t>
            </a:r>
          </a:p>
          <a:p>
            <a:pPr lvl="1"/>
            <a:r>
              <a:rPr lang="en-US" sz="1800" dirty="0"/>
              <a:t>Developer is inexperienced.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C3D000EF-D7BE-47DE-BA8A-28745058086E}"/>
              </a:ext>
            </a:extLst>
          </p:cNvPr>
          <p:cNvSpPr txBox="1">
            <a:spLocks/>
          </p:cNvSpPr>
          <p:nvPr/>
        </p:nvSpPr>
        <p:spPr>
          <a:xfrm>
            <a:off x="1971190" y="716229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Word of advice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5E08E35-4B08-4FB8-9908-32C8E402B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930" y="335208"/>
            <a:ext cx="2365919" cy="75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0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02BDDB9-3396-4045-A93B-B61307FC3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7075" y="2041792"/>
            <a:ext cx="8237930" cy="4138495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sv-SE" sz="18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endParaRPr lang="sv-SE" sz="18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endParaRPr lang="sv-SE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sv-S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https://github.com/starefeldt/presentation-unittest-tdd</a:t>
            </a:r>
            <a:endParaRPr lang="en-US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C3D000EF-D7BE-47DE-BA8A-28745058086E}"/>
              </a:ext>
            </a:extLst>
          </p:cNvPr>
          <p:cNvSpPr txBox="1">
            <a:spLocks/>
          </p:cNvSpPr>
          <p:nvPr/>
        </p:nvSpPr>
        <p:spPr>
          <a:xfrm>
            <a:off x="1961811" y="1086110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This presentation with exercise-material can be found at: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9C1095B-75C8-453C-BAB8-8F2AEA43E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7930" y="335208"/>
            <a:ext cx="2365919" cy="75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8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02BDDB9-3396-4045-A93B-B61307FC3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960" y="2133968"/>
            <a:ext cx="7446160" cy="4138495"/>
          </a:xfrm>
        </p:spPr>
        <p:txBody>
          <a:bodyPr>
            <a:noAutofit/>
          </a:bodyPr>
          <a:lstStyle/>
          <a:p>
            <a:pPr lvl="1"/>
            <a:r>
              <a:rPr lang="en-US" sz="1800" i="1" dirty="0"/>
              <a:t>Test Driven Development, By Example </a:t>
            </a:r>
            <a:r>
              <a:rPr lang="en-US" sz="1800" dirty="0"/>
              <a:t>– Kent Beck (2003)</a:t>
            </a:r>
          </a:p>
          <a:p>
            <a:pPr lvl="1"/>
            <a:endParaRPr lang="en-US" sz="1800" dirty="0"/>
          </a:p>
          <a:p>
            <a:pPr lvl="1"/>
            <a:r>
              <a:rPr lang="en-US" sz="1800" i="1" dirty="0"/>
              <a:t>Working Effectively with Legacy Code </a:t>
            </a:r>
            <a:r>
              <a:rPr lang="en-US" sz="1800" dirty="0"/>
              <a:t>– Michael Feathers (2004)</a:t>
            </a:r>
          </a:p>
          <a:p>
            <a:pPr lvl="1"/>
            <a:endParaRPr lang="en-US" sz="1800" dirty="0"/>
          </a:p>
          <a:p>
            <a:pPr lvl="1"/>
            <a:r>
              <a:rPr lang="en-US" sz="1800" i="1" dirty="0"/>
              <a:t>Clean Code </a:t>
            </a:r>
            <a:r>
              <a:rPr lang="en-US" sz="1800" dirty="0"/>
              <a:t>– Robert C Martin (2008)</a:t>
            </a:r>
          </a:p>
          <a:p>
            <a:pPr lvl="1"/>
            <a:endParaRPr lang="en-US" sz="1800" dirty="0"/>
          </a:p>
          <a:p>
            <a:pPr lvl="1"/>
            <a:r>
              <a:rPr lang="en-US" sz="1800" i="1" dirty="0"/>
              <a:t>The Art of Unit Testing </a:t>
            </a:r>
            <a:r>
              <a:rPr lang="en-US" sz="1800" dirty="0"/>
              <a:t>– Roy </a:t>
            </a:r>
            <a:r>
              <a:rPr lang="en-US" sz="1800" dirty="0" err="1"/>
              <a:t>Osherove</a:t>
            </a:r>
            <a:r>
              <a:rPr lang="en-US" sz="1800" dirty="0"/>
              <a:t> (2014)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i="1" dirty="0"/>
              <a:t>Dependency Injection Principles, Practices, and Patterns </a:t>
            </a:r>
            <a:r>
              <a:rPr lang="en-US" sz="1800" dirty="0"/>
              <a:t>– </a:t>
            </a:r>
            <a:r>
              <a:rPr lang="sv-SE" sz="1800" dirty="0"/>
              <a:t>Steven van </a:t>
            </a:r>
            <a:r>
              <a:rPr lang="sv-SE" sz="1800" dirty="0" err="1"/>
              <a:t>Deursen</a:t>
            </a:r>
            <a:r>
              <a:rPr lang="sv-SE" sz="1800" dirty="0"/>
              <a:t> and Mark </a:t>
            </a:r>
            <a:r>
              <a:rPr lang="sv-SE" sz="1800" dirty="0" err="1"/>
              <a:t>Seemann</a:t>
            </a:r>
            <a:r>
              <a:rPr lang="sv-SE" sz="1800" dirty="0"/>
              <a:t> (2019)</a:t>
            </a:r>
          </a:p>
          <a:p>
            <a:pPr lvl="1"/>
            <a:endParaRPr lang="en-US" sz="1800" dirty="0"/>
          </a:p>
          <a:p>
            <a:pPr lvl="1"/>
            <a:r>
              <a:rPr lang="en-US" sz="1800" i="1" dirty="0"/>
              <a:t>Pluralsight</a:t>
            </a:r>
            <a:r>
              <a:rPr lang="en-US" sz="1800" dirty="0"/>
              <a:t> – online learning platform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C3D000EF-D7BE-47DE-BA8A-28745058086E}"/>
              </a:ext>
            </a:extLst>
          </p:cNvPr>
          <p:cNvSpPr txBox="1">
            <a:spLocks/>
          </p:cNvSpPr>
          <p:nvPr/>
        </p:nvSpPr>
        <p:spPr>
          <a:xfrm>
            <a:off x="1971190" y="716229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Resources: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203A29C-637F-4204-B675-35E42A615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930" y="335208"/>
            <a:ext cx="2365919" cy="75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edåtpil 8"/>
          <p:cNvSpPr/>
          <p:nvPr/>
        </p:nvSpPr>
        <p:spPr>
          <a:xfrm rot="12726032">
            <a:off x="4449566" y="3538369"/>
            <a:ext cx="560363" cy="124387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" name="Platshållare för innehåll 9"/>
          <p:cNvSpPr>
            <a:spLocks noGrp="1"/>
          </p:cNvSpPr>
          <p:nvPr>
            <p:ph idx="1"/>
          </p:nvPr>
        </p:nvSpPr>
        <p:spPr>
          <a:xfrm>
            <a:off x="1562100" y="5796115"/>
            <a:ext cx="9791700" cy="3808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16" name="Ellips 15"/>
          <p:cNvSpPr/>
          <p:nvPr/>
        </p:nvSpPr>
        <p:spPr>
          <a:xfrm>
            <a:off x="3300167" y="4758814"/>
            <a:ext cx="1444321" cy="140558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9" name="Nedåtpil 18"/>
          <p:cNvSpPr/>
          <p:nvPr/>
        </p:nvSpPr>
        <p:spPr>
          <a:xfrm rot="5400000">
            <a:off x="5257210" y="4874986"/>
            <a:ext cx="560363" cy="124387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0" name="Nedåtpil 19"/>
          <p:cNvSpPr/>
          <p:nvPr/>
        </p:nvSpPr>
        <p:spPr>
          <a:xfrm rot="19572549">
            <a:off x="6050115" y="3570203"/>
            <a:ext cx="560363" cy="1243874"/>
          </a:xfrm>
          <a:prstGeom prst="downArrow">
            <a:avLst/>
          </a:prstGeom>
          <a:solidFill>
            <a:srgbClr val="F17373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textruta 10"/>
          <p:cNvSpPr txBox="1"/>
          <p:nvPr/>
        </p:nvSpPr>
        <p:spPr>
          <a:xfrm>
            <a:off x="3535413" y="5289503"/>
            <a:ext cx="970137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Refactor</a:t>
            </a:r>
          </a:p>
        </p:txBody>
      </p:sp>
      <p:sp>
        <p:nvSpPr>
          <p:cNvPr id="21" name="Ellips 20"/>
          <p:cNvSpPr/>
          <p:nvPr/>
        </p:nvSpPr>
        <p:spPr>
          <a:xfrm>
            <a:off x="6330297" y="4771376"/>
            <a:ext cx="1444321" cy="14055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>
                    <a:lumMod val="95000"/>
                  </a:schemeClr>
                </a:solidFill>
              </a:rPr>
              <a:t>Green</a:t>
            </a:r>
          </a:p>
        </p:txBody>
      </p:sp>
      <p:sp>
        <p:nvSpPr>
          <p:cNvPr id="22" name="Ellips 21"/>
          <p:cNvSpPr/>
          <p:nvPr/>
        </p:nvSpPr>
        <p:spPr>
          <a:xfrm>
            <a:off x="4815230" y="2212883"/>
            <a:ext cx="1444321" cy="1405586"/>
          </a:xfrm>
          <a:prstGeom prst="ellipse">
            <a:avLst/>
          </a:prstGeom>
          <a:solidFill>
            <a:srgbClr val="F17373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>
                    <a:lumMod val="95000"/>
                  </a:schemeClr>
                </a:solidFill>
              </a:rPr>
              <a:t>Red</a:t>
            </a:r>
          </a:p>
        </p:txBody>
      </p:sp>
      <p:sp>
        <p:nvSpPr>
          <p:cNvPr id="24" name="Rektangel 23"/>
          <p:cNvSpPr/>
          <p:nvPr/>
        </p:nvSpPr>
        <p:spPr>
          <a:xfrm>
            <a:off x="6330296" y="2731010"/>
            <a:ext cx="212314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accent3">
                    <a:lumMod val="50000"/>
                  </a:schemeClr>
                </a:solidFill>
              </a:rPr>
              <a:t>1.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Write a failing test</a:t>
            </a:r>
          </a:p>
        </p:txBody>
      </p:sp>
      <p:sp>
        <p:nvSpPr>
          <p:cNvPr id="27" name="textruta 26"/>
          <p:cNvSpPr txBox="1"/>
          <p:nvPr/>
        </p:nvSpPr>
        <p:spPr>
          <a:xfrm>
            <a:off x="7945586" y="5289503"/>
            <a:ext cx="21711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sv-SE" dirty="0">
                <a:solidFill>
                  <a:schemeClr val="accent3">
                    <a:lumMod val="50000"/>
                  </a:schemeClr>
                </a:solidFill>
              </a:rPr>
              <a:t>2. Make the test pass</a:t>
            </a:r>
          </a:p>
        </p:txBody>
      </p:sp>
      <p:sp>
        <p:nvSpPr>
          <p:cNvPr id="15" name="Title 12">
            <a:extLst>
              <a:ext uri="{FF2B5EF4-FFF2-40B4-BE49-F238E27FC236}">
                <a16:creationId xmlns:a16="http://schemas.microsoft.com/office/drawing/2014/main" id="{2B54E783-772F-4068-8D3F-7D30A9F03B25}"/>
              </a:ext>
            </a:extLst>
          </p:cNvPr>
          <p:cNvSpPr txBox="1">
            <a:spLocks/>
          </p:cNvSpPr>
          <p:nvPr/>
        </p:nvSpPr>
        <p:spPr>
          <a:xfrm>
            <a:off x="1971190" y="716229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What is Test Driven Development?</a:t>
            </a: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F4981E7B-DAED-4783-84A9-6DDB8663755D}"/>
              </a:ext>
            </a:extLst>
          </p:cNvPr>
          <p:cNvSpPr txBox="1"/>
          <p:nvPr/>
        </p:nvSpPr>
        <p:spPr>
          <a:xfrm>
            <a:off x="1512106" y="5173757"/>
            <a:ext cx="1722331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sv-SE" dirty="0">
                <a:solidFill>
                  <a:schemeClr val="accent3">
                    <a:lumMod val="50000"/>
                  </a:schemeClr>
                </a:solidFill>
              </a:rPr>
              <a:t>3.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Optimize the </a:t>
            </a:r>
            <a:br>
              <a:rPr lang="en-US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   code’s design</a:t>
            </a:r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78E1B739-5D48-4CC7-A1C5-F8C24A881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930" y="335208"/>
            <a:ext cx="2365919" cy="75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6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>
            <a:extLst>
              <a:ext uri="{FF2B5EF4-FFF2-40B4-BE49-F238E27FC236}">
                <a16:creationId xmlns:a16="http://schemas.microsoft.com/office/drawing/2014/main" id="{C3D000EF-D7BE-47DE-BA8A-28745058086E}"/>
              </a:ext>
            </a:extLst>
          </p:cNvPr>
          <p:cNvSpPr txBox="1">
            <a:spLocks/>
          </p:cNvSpPr>
          <p:nvPr/>
        </p:nvSpPr>
        <p:spPr>
          <a:xfrm>
            <a:off x="1971190" y="716229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Starting with the test</a:t>
            </a:r>
          </a:p>
        </p:txBody>
      </p:sp>
      <p:sp>
        <p:nvSpPr>
          <p:cNvPr id="10" name="Platshållare för innehåll 2">
            <a:extLst>
              <a:ext uri="{FF2B5EF4-FFF2-40B4-BE49-F238E27FC236}">
                <a16:creationId xmlns:a16="http://schemas.microsoft.com/office/drawing/2014/main" id="{9CFE0E92-9107-4B1E-8D70-375A50AAB555}"/>
              </a:ext>
            </a:extLst>
          </p:cNvPr>
          <p:cNvSpPr txBox="1">
            <a:spLocks/>
          </p:cNvSpPr>
          <p:nvPr/>
        </p:nvSpPr>
        <p:spPr>
          <a:xfrm>
            <a:off x="2899437" y="2147616"/>
            <a:ext cx="7173205" cy="5032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public void </a:t>
            </a:r>
            <a:r>
              <a:rPr lang="en-US" sz="1800" dirty="0" err="1"/>
              <a:t>AddCourse</a:t>
            </a:r>
            <a:r>
              <a:rPr lang="en-US" sz="1800" dirty="0"/>
              <a:t>(Course course);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3B392FA-740B-4B65-A3FC-C13A6AF35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930" y="335208"/>
            <a:ext cx="2365919" cy="75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>
            <a:extLst>
              <a:ext uri="{FF2B5EF4-FFF2-40B4-BE49-F238E27FC236}">
                <a16:creationId xmlns:a16="http://schemas.microsoft.com/office/drawing/2014/main" id="{C3D000EF-D7BE-47DE-BA8A-28745058086E}"/>
              </a:ext>
            </a:extLst>
          </p:cNvPr>
          <p:cNvSpPr txBox="1">
            <a:spLocks/>
          </p:cNvSpPr>
          <p:nvPr/>
        </p:nvSpPr>
        <p:spPr>
          <a:xfrm>
            <a:off x="1971190" y="716229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Starting with the test</a:t>
            </a:r>
          </a:p>
        </p:txBody>
      </p:sp>
      <p:sp>
        <p:nvSpPr>
          <p:cNvPr id="10" name="Platshållare för innehåll 2">
            <a:extLst>
              <a:ext uri="{FF2B5EF4-FFF2-40B4-BE49-F238E27FC236}">
                <a16:creationId xmlns:a16="http://schemas.microsoft.com/office/drawing/2014/main" id="{9CFE0E92-9107-4B1E-8D70-375A50AAB555}"/>
              </a:ext>
            </a:extLst>
          </p:cNvPr>
          <p:cNvSpPr txBox="1">
            <a:spLocks/>
          </p:cNvSpPr>
          <p:nvPr/>
        </p:nvSpPr>
        <p:spPr>
          <a:xfrm>
            <a:off x="2899437" y="2147616"/>
            <a:ext cx="7173205" cy="44442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public void </a:t>
            </a:r>
            <a:r>
              <a:rPr lang="en-US" sz="1800" dirty="0" err="1"/>
              <a:t>AddCourse</a:t>
            </a:r>
            <a:r>
              <a:rPr lang="en-US" sz="1800" dirty="0"/>
              <a:t>(Course course)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   var errors = </a:t>
            </a:r>
            <a:r>
              <a:rPr lang="en-US" sz="1800" dirty="0" err="1"/>
              <a:t>course.IsValid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If(</a:t>
            </a:r>
            <a:r>
              <a:rPr lang="en-US" sz="1800" dirty="0" err="1"/>
              <a:t>errors.Any</a:t>
            </a:r>
            <a:r>
              <a:rPr lang="en-US" sz="1800" dirty="0"/>
              <a:t>())</a:t>
            </a:r>
          </a:p>
          <a:p>
            <a:pPr marL="457200" lvl="1" indent="0">
              <a:buNone/>
            </a:pPr>
            <a:r>
              <a:rPr lang="en-US" sz="1800" dirty="0"/>
              <a:t>{</a:t>
            </a:r>
          </a:p>
          <a:p>
            <a:pPr marL="457200" lvl="1" indent="0">
              <a:buNone/>
            </a:pPr>
            <a:r>
              <a:rPr lang="en-US" sz="1800" dirty="0"/>
              <a:t>	_</a:t>
            </a:r>
            <a:r>
              <a:rPr lang="en-US" sz="1800" dirty="0" err="1"/>
              <a:t>repository.AddValidationErrors</a:t>
            </a:r>
            <a:r>
              <a:rPr lang="en-US" sz="1800" dirty="0"/>
              <a:t>(errors);</a:t>
            </a:r>
          </a:p>
          <a:p>
            <a:pPr marL="457200" lvl="1" indent="0">
              <a:buNone/>
            </a:pPr>
            <a:r>
              <a:rPr lang="en-US" sz="1800" dirty="0"/>
              <a:t>}</a:t>
            </a:r>
          </a:p>
          <a:p>
            <a:pPr marL="457200" lvl="1" indent="0">
              <a:buNone/>
            </a:pPr>
            <a:r>
              <a:rPr lang="en-US" sz="1800" dirty="0"/>
              <a:t>else</a:t>
            </a:r>
          </a:p>
          <a:p>
            <a:pPr marL="457200" lvl="1" indent="0">
              <a:buNone/>
            </a:pPr>
            <a:r>
              <a:rPr lang="en-US" sz="1800" dirty="0"/>
              <a:t>{</a:t>
            </a:r>
          </a:p>
          <a:p>
            <a:pPr marL="457200" lvl="1" indent="0">
              <a:buNone/>
            </a:pPr>
            <a:r>
              <a:rPr lang="en-US" sz="1800" dirty="0"/>
              <a:t>	_</a:t>
            </a:r>
            <a:r>
              <a:rPr lang="en-US" sz="1800" dirty="0" err="1"/>
              <a:t>repository.Add</a:t>
            </a:r>
            <a:r>
              <a:rPr lang="en-US" sz="1800" dirty="0"/>
              <a:t>(course);</a:t>
            </a:r>
          </a:p>
          <a:p>
            <a:pPr marL="457200" lvl="1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40E18BD-4315-4206-AFE2-2A628C1E7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930" y="335208"/>
            <a:ext cx="2365919" cy="75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3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02BDDB9-3396-4045-A93B-B61307FC3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960" y="2133968"/>
            <a:ext cx="7446160" cy="4007803"/>
          </a:xfrm>
        </p:spPr>
        <p:txBody>
          <a:bodyPr>
            <a:noAutofit/>
          </a:bodyPr>
          <a:lstStyle/>
          <a:p>
            <a:r>
              <a:rPr lang="en-US" sz="2000" dirty="0"/>
              <a:t>Build exactly what is needed – nothing more!</a:t>
            </a:r>
          </a:p>
          <a:p>
            <a:r>
              <a:rPr lang="en-US" sz="2000" dirty="0"/>
              <a:t>Unnecessary features – big reason for system failures.</a:t>
            </a:r>
          </a:p>
          <a:p>
            <a:r>
              <a:rPr lang="en-US" sz="2000" dirty="0"/>
              <a:t>YAGNI – You Aren’t </a:t>
            </a:r>
            <a:r>
              <a:rPr lang="en-US" sz="2000" dirty="0" err="1"/>
              <a:t>Gonna</a:t>
            </a:r>
            <a:r>
              <a:rPr lang="en-US" sz="2000" dirty="0"/>
              <a:t> Need It</a:t>
            </a:r>
          </a:p>
          <a:p>
            <a:r>
              <a:rPr lang="en-US" sz="2000" dirty="0"/>
              <a:t>KISS – Keep It Simple, Stupid!</a:t>
            </a:r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C3D000EF-D7BE-47DE-BA8A-28745058086E}"/>
              </a:ext>
            </a:extLst>
          </p:cNvPr>
          <p:cNvSpPr txBox="1">
            <a:spLocks/>
          </p:cNvSpPr>
          <p:nvPr/>
        </p:nvSpPr>
        <p:spPr>
          <a:xfrm>
            <a:off x="1971190" y="716229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Having a failing test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D909730A-6713-4EB1-84E4-7544C22EB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479" y="4007678"/>
            <a:ext cx="4457041" cy="1857100"/>
          </a:xfrm>
          <a:prstGeom prst="rect">
            <a:avLst/>
          </a:prstGeom>
          <a:ln>
            <a:noFill/>
          </a:ln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592F9CB2-ABE1-499E-9C87-240E280C3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7930" y="335208"/>
            <a:ext cx="2365919" cy="75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1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>
            <a:extLst>
              <a:ext uri="{FF2B5EF4-FFF2-40B4-BE49-F238E27FC236}">
                <a16:creationId xmlns:a16="http://schemas.microsoft.com/office/drawing/2014/main" id="{C3D000EF-D7BE-47DE-BA8A-28745058086E}"/>
              </a:ext>
            </a:extLst>
          </p:cNvPr>
          <p:cNvSpPr txBox="1">
            <a:spLocks/>
          </p:cNvSpPr>
          <p:nvPr/>
        </p:nvSpPr>
        <p:spPr>
          <a:xfrm>
            <a:off x="1971190" y="716229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Make it Pass!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60BAE62-5402-4D16-BA5F-C5C63075F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930" y="335208"/>
            <a:ext cx="2365919" cy="750902"/>
          </a:xfrm>
          <a:prstGeom prst="rect">
            <a:avLst/>
          </a:prstGeom>
        </p:spPr>
      </p:pic>
      <p:sp>
        <p:nvSpPr>
          <p:cNvPr id="6" name="Platshållare för innehåll 2">
            <a:extLst>
              <a:ext uri="{FF2B5EF4-FFF2-40B4-BE49-F238E27FC236}">
                <a16:creationId xmlns:a16="http://schemas.microsoft.com/office/drawing/2014/main" id="{1061987E-D642-4A69-88FF-061F28843279}"/>
              </a:ext>
            </a:extLst>
          </p:cNvPr>
          <p:cNvSpPr txBox="1">
            <a:spLocks/>
          </p:cNvSpPr>
          <p:nvPr/>
        </p:nvSpPr>
        <p:spPr>
          <a:xfrm>
            <a:off x="1191110" y="2041792"/>
            <a:ext cx="7173205" cy="44442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public void Validate_WhenAgeIsUnder18_ReturnsFalse()</a:t>
            </a:r>
          </a:p>
          <a:p>
            <a:pPr marL="0" indent="0">
              <a:buNone/>
            </a:pPr>
            <a:r>
              <a:rPr lang="en-US" sz="1800" b="1" dirty="0"/>
              <a:t>{</a:t>
            </a:r>
          </a:p>
          <a:p>
            <a:pPr marL="0" indent="0">
              <a:buNone/>
            </a:pPr>
            <a:r>
              <a:rPr lang="en-US" sz="1800" b="1" dirty="0"/>
              <a:t>       	//Arrange</a:t>
            </a:r>
          </a:p>
          <a:p>
            <a:pPr marL="0" indent="0">
              <a:buNone/>
            </a:pPr>
            <a:r>
              <a:rPr lang="en-US" sz="1800" b="1" dirty="0"/>
              <a:t>	var validator = new </a:t>
            </a:r>
            <a:r>
              <a:rPr lang="en-US" sz="1800" b="1" dirty="0" err="1"/>
              <a:t>StudentValidator</a:t>
            </a:r>
            <a:r>
              <a:rPr lang="en-US" sz="1800" b="1" dirty="0"/>
              <a:t>(); </a:t>
            </a:r>
            <a:br>
              <a:rPr lang="en-US" sz="1800" b="1" dirty="0"/>
            </a:br>
            <a:r>
              <a:rPr lang="en-US" sz="1800" b="1" dirty="0"/>
              <a:t>	var student = new Student();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err="1"/>
              <a:t>student.Age</a:t>
            </a:r>
            <a:r>
              <a:rPr lang="en-US" sz="1800" b="1" dirty="0"/>
              <a:t> = 17;</a:t>
            </a:r>
          </a:p>
          <a:p>
            <a:pPr marL="0" indent="0">
              <a:buNone/>
            </a:pPr>
            <a:r>
              <a:rPr lang="en-US" sz="1800" b="1" dirty="0"/>
              <a:t>       </a:t>
            </a:r>
          </a:p>
          <a:p>
            <a:pPr marL="0" indent="0">
              <a:buNone/>
            </a:pPr>
            <a:r>
              <a:rPr lang="en-US" sz="1800" b="1" dirty="0"/>
              <a:t>	//Act</a:t>
            </a:r>
          </a:p>
          <a:p>
            <a:pPr marL="0" indent="0">
              <a:buNone/>
            </a:pPr>
            <a:r>
              <a:rPr lang="en-US" sz="1800" b="1" dirty="0"/>
              <a:t>	var result = </a:t>
            </a:r>
            <a:r>
              <a:rPr lang="en-US" sz="1800" b="1" dirty="0" err="1"/>
              <a:t>validator.Validate</a:t>
            </a:r>
            <a:r>
              <a:rPr lang="en-US" sz="1800" b="1" dirty="0"/>
              <a:t>(student);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</a:p>
          <a:p>
            <a:pPr marL="0" indent="0">
              <a:buNone/>
            </a:pPr>
            <a:r>
              <a:rPr lang="en-US" sz="1800" b="1" dirty="0"/>
              <a:t>	//Assert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err="1"/>
              <a:t>Assert.IsFalse</a:t>
            </a:r>
            <a:r>
              <a:rPr lang="en-US" sz="1800" b="1" dirty="0"/>
              <a:t>(result);</a:t>
            </a:r>
          </a:p>
          <a:p>
            <a:pPr marL="0" indent="0">
              <a:buNone/>
            </a:pPr>
            <a:r>
              <a:rPr lang="en-US" sz="1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835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>
            <a:extLst>
              <a:ext uri="{FF2B5EF4-FFF2-40B4-BE49-F238E27FC236}">
                <a16:creationId xmlns:a16="http://schemas.microsoft.com/office/drawing/2014/main" id="{C3D000EF-D7BE-47DE-BA8A-28745058086E}"/>
              </a:ext>
            </a:extLst>
          </p:cNvPr>
          <p:cNvSpPr txBox="1">
            <a:spLocks/>
          </p:cNvSpPr>
          <p:nvPr/>
        </p:nvSpPr>
        <p:spPr>
          <a:xfrm>
            <a:off x="1971190" y="716229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Make it Pass!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D8EB155-7BD4-4F2E-9286-24D5045B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930" y="335208"/>
            <a:ext cx="2365919" cy="750902"/>
          </a:xfrm>
          <a:prstGeom prst="rect">
            <a:avLst/>
          </a:prstGeom>
        </p:spPr>
      </p:pic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B77FD1D4-B657-431E-8AA2-4E65B05A3B88}"/>
              </a:ext>
            </a:extLst>
          </p:cNvPr>
          <p:cNvSpPr txBox="1">
            <a:spLocks/>
          </p:cNvSpPr>
          <p:nvPr/>
        </p:nvSpPr>
        <p:spPr>
          <a:xfrm>
            <a:off x="1191110" y="2041792"/>
            <a:ext cx="7173205" cy="44442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public void Validate_WhenAgeIsUnder18_ReturnsFalse()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   	//Arrange</a:t>
            </a:r>
          </a:p>
          <a:p>
            <a:pPr marL="0" indent="0">
              <a:buNone/>
            </a:pPr>
            <a:r>
              <a:rPr lang="en-US" sz="1800" dirty="0"/>
              <a:t>	var validator = new </a:t>
            </a:r>
            <a:r>
              <a:rPr lang="en-US" sz="1800" dirty="0" err="1"/>
              <a:t>StudentValidator</a:t>
            </a:r>
            <a:r>
              <a:rPr lang="en-US" sz="1800" dirty="0"/>
              <a:t>(); </a:t>
            </a:r>
            <a:br>
              <a:rPr lang="en-US" sz="1800" dirty="0"/>
            </a:br>
            <a:r>
              <a:rPr lang="en-US" sz="1800" dirty="0"/>
              <a:t>	var student = new Student();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student.Age</a:t>
            </a:r>
            <a:r>
              <a:rPr lang="en-US" sz="1800" dirty="0"/>
              <a:t> = 17;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</a:p>
          <a:p>
            <a:pPr marL="0" indent="0">
              <a:buNone/>
            </a:pPr>
            <a:r>
              <a:rPr lang="en-US" sz="1800" dirty="0"/>
              <a:t>	//Act</a:t>
            </a:r>
          </a:p>
          <a:p>
            <a:pPr marL="0" indent="0">
              <a:buNone/>
            </a:pPr>
            <a:r>
              <a:rPr lang="en-US" sz="1800" dirty="0"/>
              <a:t>	var result = </a:t>
            </a:r>
            <a:r>
              <a:rPr lang="en-US" sz="1800" dirty="0" err="1"/>
              <a:t>validator.Validate</a:t>
            </a:r>
            <a:r>
              <a:rPr lang="en-US" sz="1800" dirty="0"/>
              <a:t>(student);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r>
              <a:rPr lang="en-US" sz="1800" dirty="0"/>
              <a:t>	//Assert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Assert.IsFalse</a:t>
            </a:r>
            <a:r>
              <a:rPr lang="en-US" sz="1800" dirty="0"/>
              <a:t>(result);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11" name="Platshållare för innehåll 2">
            <a:extLst>
              <a:ext uri="{FF2B5EF4-FFF2-40B4-BE49-F238E27FC236}">
                <a16:creationId xmlns:a16="http://schemas.microsoft.com/office/drawing/2014/main" id="{489631EA-A300-45E9-9D53-E8A4736D5EDA}"/>
              </a:ext>
            </a:extLst>
          </p:cNvPr>
          <p:cNvSpPr txBox="1">
            <a:spLocks/>
          </p:cNvSpPr>
          <p:nvPr/>
        </p:nvSpPr>
        <p:spPr>
          <a:xfrm>
            <a:off x="7060367" y="2783575"/>
            <a:ext cx="4934140" cy="2373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public bool Validate(Student student)</a:t>
            </a:r>
          </a:p>
          <a:p>
            <a:pPr marL="0" indent="0">
              <a:buNone/>
            </a:pPr>
            <a:r>
              <a:rPr lang="en-US" sz="1800" b="1" dirty="0"/>
              <a:t>{</a:t>
            </a:r>
          </a:p>
          <a:p>
            <a:pPr marL="0" indent="0">
              <a:buNone/>
            </a:pPr>
            <a:r>
              <a:rPr lang="en-US" sz="1800" b="1" dirty="0"/>
              <a:t>       return false;</a:t>
            </a:r>
          </a:p>
          <a:p>
            <a:pPr marL="0" indent="0">
              <a:buNone/>
            </a:pPr>
            <a:r>
              <a:rPr lang="en-US" sz="1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468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>
            <a:extLst>
              <a:ext uri="{FF2B5EF4-FFF2-40B4-BE49-F238E27FC236}">
                <a16:creationId xmlns:a16="http://schemas.microsoft.com/office/drawing/2014/main" id="{C3D000EF-D7BE-47DE-BA8A-28745058086E}"/>
              </a:ext>
            </a:extLst>
          </p:cNvPr>
          <p:cNvSpPr txBox="1">
            <a:spLocks/>
          </p:cNvSpPr>
          <p:nvPr/>
        </p:nvSpPr>
        <p:spPr>
          <a:xfrm>
            <a:off x="1971190" y="716229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Make it Pass!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A9B9F8A-AF80-4A02-AB6C-A44181042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930" y="335208"/>
            <a:ext cx="2365919" cy="750902"/>
          </a:xfrm>
          <a:prstGeom prst="rect">
            <a:avLst/>
          </a:prstGeom>
        </p:spPr>
      </p:pic>
      <p:sp>
        <p:nvSpPr>
          <p:cNvPr id="8" name="Platshållare för innehåll 2">
            <a:extLst>
              <a:ext uri="{FF2B5EF4-FFF2-40B4-BE49-F238E27FC236}">
                <a16:creationId xmlns:a16="http://schemas.microsoft.com/office/drawing/2014/main" id="{B8682FE9-9AE3-4B0A-8AD0-8E4D631F07FD}"/>
              </a:ext>
            </a:extLst>
          </p:cNvPr>
          <p:cNvSpPr txBox="1">
            <a:spLocks/>
          </p:cNvSpPr>
          <p:nvPr/>
        </p:nvSpPr>
        <p:spPr>
          <a:xfrm>
            <a:off x="1191110" y="2041792"/>
            <a:ext cx="7173205" cy="44442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public void Validate_WhenAgeIsOver17_ReturnsTrue()</a:t>
            </a:r>
          </a:p>
          <a:p>
            <a:pPr marL="0" indent="0">
              <a:buNone/>
            </a:pPr>
            <a:r>
              <a:rPr lang="en-US" sz="1800" b="1" dirty="0"/>
              <a:t>{</a:t>
            </a:r>
          </a:p>
          <a:p>
            <a:pPr marL="0" indent="0">
              <a:buNone/>
            </a:pPr>
            <a:r>
              <a:rPr lang="en-US" sz="1800" b="1" dirty="0"/>
              <a:t>       	//Arrange</a:t>
            </a:r>
          </a:p>
          <a:p>
            <a:pPr marL="0" indent="0">
              <a:buNone/>
            </a:pPr>
            <a:r>
              <a:rPr lang="en-US" sz="1800" b="1" dirty="0"/>
              <a:t>	var validator = new </a:t>
            </a:r>
            <a:r>
              <a:rPr lang="en-US" sz="1800" b="1" dirty="0" err="1"/>
              <a:t>StudentValidator</a:t>
            </a:r>
            <a:r>
              <a:rPr lang="en-US" sz="1800" b="1" dirty="0"/>
              <a:t>(); </a:t>
            </a:r>
            <a:br>
              <a:rPr lang="en-US" sz="1800" b="1" dirty="0"/>
            </a:br>
            <a:r>
              <a:rPr lang="en-US" sz="1800" b="1" dirty="0"/>
              <a:t>	var student = new Student();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err="1"/>
              <a:t>student.Age</a:t>
            </a:r>
            <a:r>
              <a:rPr lang="en-US" sz="1800" b="1" dirty="0"/>
              <a:t> = 18;</a:t>
            </a:r>
          </a:p>
          <a:p>
            <a:pPr marL="0" indent="0">
              <a:buNone/>
            </a:pPr>
            <a:r>
              <a:rPr lang="en-US" sz="1800" b="1" dirty="0"/>
              <a:t>       </a:t>
            </a:r>
          </a:p>
          <a:p>
            <a:pPr marL="0" indent="0">
              <a:buNone/>
            </a:pPr>
            <a:r>
              <a:rPr lang="en-US" sz="1800" b="1" dirty="0"/>
              <a:t>	//Act</a:t>
            </a:r>
          </a:p>
          <a:p>
            <a:pPr marL="0" indent="0">
              <a:buNone/>
            </a:pPr>
            <a:r>
              <a:rPr lang="en-US" sz="1800" b="1" dirty="0"/>
              <a:t>	var result = </a:t>
            </a:r>
            <a:r>
              <a:rPr lang="en-US" sz="1800" b="1" dirty="0" err="1"/>
              <a:t>validator.Validate</a:t>
            </a:r>
            <a:r>
              <a:rPr lang="en-US" sz="1800" b="1" dirty="0"/>
              <a:t>(student);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</a:p>
          <a:p>
            <a:pPr marL="0" indent="0">
              <a:buNone/>
            </a:pPr>
            <a:r>
              <a:rPr lang="en-US" sz="1800" b="1" dirty="0"/>
              <a:t>	//Assert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err="1"/>
              <a:t>Assert.IsTrue</a:t>
            </a:r>
            <a:r>
              <a:rPr lang="en-US" sz="1800" b="1" dirty="0"/>
              <a:t>(result);</a:t>
            </a:r>
          </a:p>
          <a:p>
            <a:pPr marL="0" indent="0">
              <a:buNone/>
            </a:pPr>
            <a:r>
              <a:rPr lang="en-US" sz="1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1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>
            <a:extLst>
              <a:ext uri="{FF2B5EF4-FFF2-40B4-BE49-F238E27FC236}">
                <a16:creationId xmlns:a16="http://schemas.microsoft.com/office/drawing/2014/main" id="{C3D000EF-D7BE-47DE-BA8A-28745058086E}"/>
              </a:ext>
            </a:extLst>
          </p:cNvPr>
          <p:cNvSpPr txBox="1">
            <a:spLocks/>
          </p:cNvSpPr>
          <p:nvPr/>
        </p:nvSpPr>
        <p:spPr>
          <a:xfrm>
            <a:off x="1971190" y="716229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Make it Pass!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324429B4-1AF7-4A12-BAF1-1682B8744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930" y="335208"/>
            <a:ext cx="2365919" cy="750902"/>
          </a:xfrm>
          <a:prstGeom prst="rect">
            <a:avLst/>
          </a:prstGeom>
        </p:spPr>
      </p:pic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53244FF5-575D-4903-8B05-271AB65A9D00}"/>
              </a:ext>
            </a:extLst>
          </p:cNvPr>
          <p:cNvSpPr txBox="1">
            <a:spLocks/>
          </p:cNvSpPr>
          <p:nvPr/>
        </p:nvSpPr>
        <p:spPr>
          <a:xfrm>
            <a:off x="7060367" y="2783575"/>
            <a:ext cx="4934140" cy="2373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public bool Validate(Student student)</a:t>
            </a:r>
          </a:p>
          <a:p>
            <a:pPr marL="0" indent="0">
              <a:buNone/>
            </a:pPr>
            <a:r>
              <a:rPr lang="en-US" sz="1800" b="1" dirty="0"/>
              <a:t>{</a:t>
            </a:r>
          </a:p>
          <a:p>
            <a:pPr marL="0" indent="0">
              <a:buNone/>
            </a:pPr>
            <a:r>
              <a:rPr lang="en-US" sz="1800" b="1" dirty="0"/>
              <a:t>       return </a:t>
            </a:r>
            <a:r>
              <a:rPr lang="en-US" sz="1800" b="1" dirty="0" err="1"/>
              <a:t>student.Age</a:t>
            </a:r>
            <a:r>
              <a:rPr lang="en-US" sz="1800" b="1" dirty="0"/>
              <a:t> &gt; 17;</a:t>
            </a:r>
          </a:p>
          <a:p>
            <a:pPr marL="0" indent="0">
              <a:buNone/>
            </a:pPr>
            <a:r>
              <a:rPr lang="en-US" sz="1800" b="1" dirty="0"/>
              <a:t>}</a:t>
            </a:r>
          </a:p>
        </p:txBody>
      </p:sp>
      <p:sp>
        <p:nvSpPr>
          <p:cNvPr id="10" name="Platshållare för innehåll 2">
            <a:extLst>
              <a:ext uri="{FF2B5EF4-FFF2-40B4-BE49-F238E27FC236}">
                <a16:creationId xmlns:a16="http://schemas.microsoft.com/office/drawing/2014/main" id="{0277B2BA-0A00-4528-A2E3-2D03277C4DEA}"/>
              </a:ext>
            </a:extLst>
          </p:cNvPr>
          <p:cNvSpPr txBox="1">
            <a:spLocks/>
          </p:cNvSpPr>
          <p:nvPr/>
        </p:nvSpPr>
        <p:spPr>
          <a:xfrm>
            <a:off x="1191110" y="2041792"/>
            <a:ext cx="7173205" cy="44442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public void Validate_WhenAgeIsOver17_ReturnsTrue()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   	//Arrange</a:t>
            </a:r>
          </a:p>
          <a:p>
            <a:pPr marL="0" indent="0">
              <a:buNone/>
            </a:pPr>
            <a:r>
              <a:rPr lang="en-US" sz="1800" dirty="0"/>
              <a:t>	var validator = new </a:t>
            </a:r>
            <a:r>
              <a:rPr lang="en-US" sz="1800" dirty="0" err="1"/>
              <a:t>StudentValidator</a:t>
            </a:r>
            <a:r>
              <a:rPr lang="en-US" sz="1800" dirty="0"/>
              <a:t>(); </a:t>
            </a:r>
            <a:br>
              <a:rPr lang="en-US" sz="1800" dirty="0"/>
            </a:br>
            <a:r>
              <a:rPr lang="en-US" sz="1800" dirty="0"/>
              <a:t>	var student = new Student();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student.Age</a:t>
            </a:r>
            <a:r>
              <a:rPr lang="en-US" sz="1800" dirty="0"/>
              <a:t> = 18;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</a:p>
          <a:p>
            <a:pPr marL="0" indent="0">
              <a:buNone/>
            </a:pPr>
            <a:r>
              <a:rPr lang="en-US" sz="1800" dirty="0"/>
              <a:t>	//Act</a:t>
            </a:r>
          </a:p>
          <a:p>
            <a:pPr marL="0" indent="0">
              <a:buNone/>
            </a:pPr>
            <a:r>
              <a:rPr lang="en-US" sz="1800" dirty="0"/>
              <a:t>	var result = </a:t>
            </a:r>
            <a:r>
              <a:rPr lang="en-US" sz="1800" dirty="0" err="1"/>
              <a:t>validator.Validate</a:t>
            </a:r>
            <a:r>
              <a:rPr lang="en-US" sz="1800" dirty="0"/>
              <a:t>(student);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r>
              <a:rPr lang="en-US" sz="1800" dirty="0"/>
              <a:t>	//Assert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Assert.IsTrue</a:t>
            </a:r>
            <a:r>
              <a:rPr lang="en-US" sz="1800" dirty="0"/>
              <a:t>(result);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179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346050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E8493412-85DD-4641-9E8A-937B29FD6AA2}" vid="{77E91E09-5010-404D-ADF4-B79FA46D72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a4f35948-e619-41b3-aa29-22878b09cfd2"/>
    <ds:schemaRef ds:uri="http://schemas.microsoft.com/office/infopath/2007/PartnerControls"/>
    <ds:schemaRef ds:uri="40262f94-9f35-4ac3-9a90-690165a166b7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tf03460508</Template>
  <TotalTime>7332</TotalTime>
  <Words>639</Words>
  <Application>Microsoft Office PowerPoint</Application>
  <PresentationFormat>Widescreen</PresentationFormat>
  <Paragraphs>146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</vt:lpstr>
      <vt:lpstr>tf03460508</vt:lpstr>
      <vt:lpstr>Test Driven Development – TDD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Peter</dc:creator>
  <cp:lastModifiedBy>Peter Starefeldt</cp:lastModifiedBy>
  <cp:revision>217</cp:revision>
  <dcterms:created xsi:type="dcterms:W3CDTF">2017-05-11T07:40:00Z</dcterms:created>
  <dcterms:modified xsi:type="dcterms:W3CDTF">2021-09-12T18:48:58Z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