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5.jpg" ContentType="image/jpeg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65" r:id="rId5"/>
    <p:sldId id="316" r:id="rId6"/>
    <p:sldId id="314" r:id="rId7"/>
    <p:sldId id="315" r:id="rId8"/>
    <p:sldId id="297" r:id="rId9"/>
    <p:sldId id="298" r:id="rId10"/>
    <p:sldId id="304" r:id="rId11"/>
    <p:sldId id="306" r:id="rId12"/>
    <p:sldId id="317" r:id="rId13"/>
    <p:sldId id="309" r:id="rId14"/>
    <p:sldId id="318" r:id="rId15"/>
    <p:sldId id="319" r:id="rId16"/>
    <p:sldId id="31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4F00"/>
    <a:srgbClr val="FFDDAB"/>
    <a:srgbClr val="FFFAF3"/>
    <a:srgbClr val="FFF5E7"/>
    <a:srgbClr val="FFD08B"/>
    <a:srgbClr val="F2F7FC"/>
    <a:srgbClr val="C7BA41"/>
    <a:srgbClr val="DED792"/>
    <a:srgbClr val="D3C96B"/>
    <a:srgbClr val="DBD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190F6A-78C9-4338-A05B-19B686442945}" v="26" dt="2021-09-05T11:45:17.973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just format 2 - Dekorfär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just format 3 - Dekorfärg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just format 2 - Dekorfärg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just format 2 - Dekorfär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0A1B5D5-9B99-4C35-A422-299274C87663}" styleName="Mellanmörkt format 1 - Dekorfär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68342" autoAdjust="0"/>
  </p:normalViewPr>
  <p:slideViewPr>
    <p:cSldViewPr snapToGrid="0" showGuides="1">
      <p:cViewPr varScale="1">
        <p:scale>
          <a:sx n="78" d="100"/>
          <a:sy n="78" d="100"/>
        </p:scale>
        <p:origin x="1584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Starefeldt" userId="346b96d9-b630-4045-aac1-e74069d8222b" providerId="ADAL" clId="{89190F6A-78C9-4338-A05B-19B686442945}"/>
    <pc:docChg chg="undo custSel modSld">
      <pc:chgData name="Peter Starefeldt" userId="346b96d9-b630-4045-aac1-e74069d8222b" providerId="ADAL" clId="{89190F6A-78C9-4338-A05B-19B686442945}" dt="2021-09-12T16:18:25.671" v="716" actId="122"/>
      <pc:docMkLst>
        <pc:docMk/>
      </pc:docMkLst>
      <pc:sldChg chg="addSp delSp modSp mod modNotesTx">
        <pc:chgData name="Peter Starefeldt" userId="346b96d9-b630-4045-aac1-e74069d8222b" providerId="ADAL" clId="{89190F6A-78C9-4338-A05B-19B686442945}" dt="2021-09-12T16:18:25.671" v="716" actId="122"/>
        <pc:sldMkLst>
          <pc:docMk/>
          <pc:sldMk cId="923078003" sldId="265"/>
        </pc:sldMkLst>
        <pc:spChg chg="mod">
          <ac:chgData name="Peter Starefeldt" userId="346b96d9-b630-4045-aac1-e74069d8222b" providerId="ADAL" clId="{89190F6A-78C9-4338-A05B-19B686442945}" dt="2021-09-12T15:57:08.802" v="664" actId="20577"/>
          <ac:spMkLst>
            <pc:docMk/>
            <pc:sldMk cId="923078003" sldId="265"/>
            <ac:spMk id="2" creationId="{00000000-0000-0000-0000-000000000000}"/>
          </ac:spMkLst>
        </pc:spChg>
        <pc:spChg chg="mod">
          <ac:chgData name="Peter Starefeldt" userId="346b96d9-b630-4045-aac1-e74069d8222b" providerId="ADAL" clId="{89190F6A-78C9-4338-A05B-19B686442945}" dt="2021-09-12T16:18:25.671" v="716" actId="122"/>
          <ac:spMkLst>
            <pc:docMk/>
            <pc:sldMk cId="923078003" sldId="265"/>
            <ac:spMk id="3" creationId="{00000000-0000-0000-0000-000000000000}"/>
          </ac:spMkLst>
        </pc:spChg>
        <pc:picChg chg="add del mod">
          <ac:chgData name="Peter Starefeldt" userId="346b96d9-b630-4045-aac1-e74069d8222b" providerId="ADAL" clId="{89190F6A-78C9-4338-A05B-19B686442945}" dt="2021-09-05T11:15:27.795" v="50" actId="478"/>
          <ac:picMkLst>
            <pc:docMk/>
            <pc:sldMk cId="923078003" sldId="265"/>
            <ac:picMk id="5" creationId="{68394A6D-FC02-4134-9B33-15B40EA81E16}"/>
          </ac:picMkLst>
        </pc:picChg>
        <pc:picChg chg="del">
          <ac:chgData name="Peter Starefeldt" userId="346b96d9-b630-4045-aac1-e74069d8222b" providerId="ADAL" clId="{89190F6A-78C9-4338-A05B-19B686442945}" dt="2021-09-05T11:10:55.621" v="8" actId="478"/>
          <ac:picMkLst>
            <pc:docMk/>
            <pc:sldMk cId="923078003" sldId="265"/>
            <ac:picMk id="6" creationId="{AD52FEEB-1706-49F8-99E4-9DE350FC9B4D}"/>
          </ac:picMkLst>
        </pc:picChg>
        <pc:picChg chg="add mod">
          <ac:chgData name="Peter Starefeldt" userId="346b96d9-b630-4045-aac1-e74069d8222b" providerId="ADAL" clId="{89190F6A-78C9-4338-A05B-19B686442945}" dt="2021-09-05T11:15:28.576" v="51"/>
          <ac:picMkLst>
            <pc:docMk/>
            <pc:sldMk cId="923078003" sldId="265"/>
            <ac:picMk id="7" creationId="{C881260E-2C40-4084-BFF2-85BB1440C8A3}"/>
          </ac:picMkLst>
        </pc:picChg>
      </pc:sldChg>
      <pc:sldChg chg="addSp delSp modSp mod">
        <pc:chgData name="Peter Starefeldt" userId="346b96d9-b630-4045-aac1-e74069d8222b" providerId="ADAL" clId="{89190F6A-78C9-4338-A05B-19B686442945}" dt="2021-09-05T11:38:46.840" v="246" actId="20577"/>
        <pc:sldMkLst>
          <pc:docMk/>
          <pc:sldMk cId="823290657" sldId="297"/>
        </pc:sldMkLst>
        <pc:spChg chg="mod">
          <ac:chgData name="Peter Starefeldt" userId="346b96d9-b630-4045-aac1-e74069d8222b" providerId="ADAL" clId="{89190F6A-78C9-4338-A05B-19B686442945}" dt="2021-09-05T11:38:46.840" v="246" actId="20577"/>
          <ac:spMkLst>
            <pc:docMk/>
            <pc:sldMk cId="823290657" sldId="297"/>
            <ac:spMk id="12" creationId="{990FC892-B5A8-4146-A7CA-DFFABD9AB81E}"/>
          </ac:spMkLst>
        </pc:spChg>
        <pc:picChg chg="add del mod">
          <ac:chgData name="Peter Starefeldt" userId="346b96d9-b630-4045-aac1-e74069d8222b" providerId="ADAL" clId="{89190F6A-78C9-4338-A05B-19B686442945}" dt="2021-09-05T11:15:10.876" v="42" actId="478"/>
          <ac:picMkLst>
            <pc:docMk/>
            <pc:sldMk cId="823290657" sldId="297"/>
            <ac:picMk id="8" creationId="{7ACFB0A0-9192-4B7B-9CDA-F7955B4E415F}"/>
          </ac:picMkLst>
        </pc:picChg>
        <pc:picChg chg="add mod">
          <ac:chgData name="Peter Starefeldt" userId="346b96d9-b630-4045-aac1-e74069d8222b" providerId="ADAL" clId="{89190F6A-78C9-4338-A05B-19B686442945}" dt="2021-09-05T11:15:11.843" v="43"/>
          <ac:picMkLst>
            <pc:docMk/>
            <pc:sldMk cId="823290657" sldId="297"/>
            <ac:picMk id="9" creationId="{A5662800-1730-4F6D-9AC8-82131E323AF0}"/>
          </ac:picMkLst>
        </pc:picChg>
        <pc:picChg chg="del">
          <ac:chgData name="Peter Starefeldt" userId="346b96d9-b630-4045-aac1-e74069d8222b" providerId="ADAL" clId="{89190F6A-78C9-4338-A05B-19B686442945}" dt="2021-09-05T11:14:20.635" v="23" actId="478"/>
          <ac:picMkLst>
            <pc:docMk/>
            <pc:sldMk cId="823290657" sldId="297"/>
            <ac:picMk id="14" creationId="{EEF6B793-F4D7-43B1-930B-735D5030E86D}"/>
          </ac:picMkLst>
        </pc:picChg>
      </pc:sldChg>
      <pc:sldChg chg="addSp delSp modSp mod">
        <pc:chgData name="Peter Starefeldt" userId="346b96d9-b630-4045-aac1-e74069d8222b" providerId="ADAL" clId="{89190F6A-78C9-4338-A05B-19B686442945}" dt="2021-09-05T11:15:07.997" v="41"/>
        <pc:sldMkLst>
          <pc:docMk/>
          <pc:sldMk cId="1025855288" sldId="298"/>
        </pc:sldMkLst>
        <pc:picChg chg="add del mod">
          <ac:chgData name="Peter Starefeldt" userId="346b96d9-b630-4045-aac1-e74069d8222b" providerId="ADAL" clId="{89190F6A-78C9-4338-A05B-19B686442945}" dt="2021-09-05T11:15:06.847" v="40" actId="478"/>
          <ac:picMkLst>
            <pc:docMk/>
            <pc:sldMk cId="1025855288" sldId="298"/>
            <ac:picMk id="8" creationId="{4F327517-1462-4B20-978C-18402B2F9B93}"/>
          </ac:picMkLst>
        </pc:picChg>
        <pc:picChg chg="add mod">
          <ac:chgData name="Peter Starefeldt" userId="346b96d9-b630-4045-aac1-e74069d8222b" providerId="ADAL" clId="{89190F6A-78C9-4338-A05B-19B686442945}" dt="2021-09-05T11:15:07.997" v="41"/>
          <ac:picMkLst>
            <pc:docMk/>
            <pc:sldMk cId="1025855288" sldId="298"/>
            <ac:picMk id="9" creationId="{5B5B9AEB-CE9C-4305-836B-03D88B834A08}"/>
          </ac:picMkLst>
        </pc:picChg>
        <pc:picChg chg="del">
          <ac:chgData name="Peter Starefeldt" userId="346b96d9-b630-4045-aac1-e74069d8222b" providerId="ADAL" clId="{89190F6A-78C9-4338-A05B-19B686442945}" dt="2021-09-05T11:14:23.714" v="25" actId="478"/>
          <ac:picMkLst>
            <pc:docMk/>
            <pc:sldMk cId="1025855288" sldId="298"/>
            <ac:picMk id="14" creationId="{EEF6B793-F4D7-43B1-930B-735D5030E86D}"/>
          </ac:picMkLst>
        </pc:picChg>
      </pc:sldChg>
      <pc:sldChg chg="addSp delSp modSp mod modNotesTx">
        <pc:chgData name="Peter Starefeldt" userId="346b96d9-b630-4045-aac1-e74069d8222b" providerId="ADAL" clId="{89190F6A-78C9-4338-A05B-19B686442945}" dt="2021-09-05T16:45:24.235" v="642" actId="20577"/>
        <pc:sldMkLst>
          <pc:docMk/>
          <pc:sldMk cId="2031550506" sldId="304"/>
        </pc:sldMkLst>
        <pc:picChg chg="del">
          <ac:chgData name="Peter Starefeldt" userId="346b96d9-b630-4045-aac1-e74069d8222b" providerId="ADAL" clId="{89190F6A-78C9-4338-A05B-19B686442945}" dt="2021-09-05T11:14:27.425" v="27" actId="478"/>
          <ac:picMkLst>
            <pc:docMk/>
            <pc:sldMk cId="2031550506" sldId="304"/>
            <ac:picMk id="14" creationId="{EEF6B793-F4D7-43B1-930B-735D5030E86D}"/>
          </ac:picMkLst>
        </pc:picChg>
        <pc:picChg chg="add del mod">
          <ac:chgData name="Peter Starefeldt" userId="346b96d9-b630-4045-aac1-e74069d8222b" providerId="ADAL" clId="{89190F6A-78C9-4338-A05B-19B686442945}" dt="2021-09-05T11:15:02.080" v="38" actId="478"/>
          <ac:picMkLst>
            <pc:docMk/>
            <pc:sldMk cId="2031550506" sldId="304"/>
            <ac:picMk id="22" creationId="{F2263607-3440-404B-899C-0AC5850A2DB3}"/>
          </ac:picMkLst>
        </pc:picChg>
        <pc:picChg chg="add mod">
          <ac:chgData name="Peter Starefeldt" userId="346b96d9-b630-4045-aac1-e74069d8222b" providerId="ADAL" clId="{89190F6A-78C9-4338-A05B-19B686442945}" dt="2021-09-05T11:15:03.120" v="39"/>
          <ac:picMkLst>
            <pc:docMk/>
            <pc:sldMk cId="2031550506" sldId="304"/>
            <ac:picMk id="29" creationId="{B9EAEDF5-E413-43D9-B359-0E1CABCCD6C6}"/>
          </ac:picMkLst>
        </pc:picChg>
      </pc:sldChg>
      <pc:sldChg chg="addSp delSp modSp mod modNotesTx">
        <pc:chgData name="Peter Starefeldt" userId="346b96d9-b630-4045-aac1-e74069d8222b" providerId="ADAL" clId="{89190F6A-78C9-4338-A05B-19B686442945}" dt="2021-09-05T11:51:49.243" v="621" actId="113"/>
        <pc:sldMkLst>
          <pc:docMk/>
          <pc:sldMk cId="3874520689" sldId="306"/>
        </pc:sldMkLst>
        <pc:spChg chg="mod">
          <ac:chgData name="Peter Starefeldt" userId="346b96d9-b630-4045-aac1-e74069d8222b" providerId="ADAL" clId="{89190F6A-78C9-4338-A05B-19B686442945}" dt="2021-09-05T11:51:49.243" v="621" actId="113"/>
          <ac:spMkLst>
            <pc:docMk/>
            <pc:sldMk cId="3874520689" sldId="306"/>
            <ac:spMk id="18" creationId="{C9FC411E-9C49-4B24-BE21-36CEA25F0368}"/>
          </ac:spMkLst>
        </pc:spChg>
        <pc:picChg chg="del">
          <ac:chgData name="Peter Starefeldt" userId="346b96d9-b630-4045-aac1-e74069d8222b" providerId="ADAL" clId="{89190F6A-78C9-4338-A05B-19B686442945}" dt="2021-09-05T11:14:35.915" v="31" actId="478"/>
          <ac:picMkLst>
            <pc:docMk/>
            <pc:sldMk cId="3874520689" sldId="306"/>
            <ac:picMk id="14" creationId="{EEF6B793-F4D7-43B1-930B-735D5030E86D}"/>
          </ac:picMkLst>
        </pc:picChg>
        <pc:picChg chg="add del mod">
          <ac:chgData name="Peter Starefeldt" userId="346b96d9-b630-4045-aac1-e74069d8222b" providerId="ADAL" clId="{89190F6A-78C9-4338-A05B-19B686442945}" dt="2021-09-05T11:14:34.484" v="30"/>
          <ac:picMkLst>
            <pc:docMk/>
            <pc:sldMk cId="3874520689" sldId="306"/>
            <ac:picMk id="20" creationId="{9CF86B28-CDE2-48A2-B030-09E5B37B3253}"/>
          </ac:picMkLst>
        </pc:picChg>
        <pc:picChg chg="add del mod">
          <ac:chgData name="Peter Starefeldt" userId="346b96d9-b630-4045-aac1-e74069d8222b" providerId="ADAL" clId="{89190F6A-78C9-4338-A05B-19B686442945}" dt="2021-09-05T11:14:58.593" v="36" actId="478"/>
          <ac:picMkLst>
            <pc:docMk/>
            <pc:sldMk cId="3874520689" sldId="306"/>
            <ac:picMk id="21" creationId="{A565E2E1-DCC6-4F26-8238-E5126F0BD4B7}"/>
          </ac:picMkLst>
        </pc:picChg>
        <pc:picChg chg="add mod">
          <ac:chgData name="Peter Starefeldt" userId="346b96d9-b630-4045-aac1-e74069d8222b" providerId="ADAL" clId="{89190F6A-78C9-4338-A05B-19B686442945}" dt="2021-09-05T11:14:59.405" v="37"/>
          <ac:picMkLst>
            <pc:docMk/>
            <pc:sldMk cId="3874520689" sldId="306"/>
            <ac:picMk id="27" creationId="{7C25431D-1F5A-4191-B61B-9E30E0B0A152}"/>
          </ac:picMkLst>
        </pc:picChg>
      </pc:sldChg>
      <pc:sldChg chg="addSp delSp modSp mod">
        <pc:chgData name="Peter Starefeldt" userId="346b96d9-b630-4045-aac1-e74069d8222b" providerId="ADAL" clId="{89190F6A-78C9-4338-A05B-19B686442945}" dt="2021-09-05T11:16:08.052" v="57"/>
        <pc:sldMkLst>
          <pc:docMk/>
          <pc:sldMk cId="2416559474" sldId="309"/>
        </pc:sldMkLst>
        <pc:picChg chg="del">
          <ac:chgData name="Peter Starefeldt" userId="346b96d9-b630-4045-aac1-e74069d8222b" providerId="ADAL" clId="{89190F6A-78C9-4338-A05B-19B686442945}" dt="2021-09-05T11:16:07.168" v="56" actId="478"/>
          <ac:picMkLst>
            <pc:docMk/>
            <pc:sldMk cId="2416559474" sldId="309"/>
            <ac:picMk id="14" creationId="{EEF6B793-F4D7-43B1-930B-735D5030E86D}"/>
          </ac:picMkLst>
        </pc:picChg>
        <pc:picChg chg="add mod">
          <ac:chgData name="Peter Starefeldt" userId="346b96d9-b630-4045-aac1-e74069d8222b" providerId="ADAL" clId="{89190F6A-78C9-4338-A05B-19B686442945}" dt="2021-09-05T11:16:08.052" v="57"/>
          <ac:picMkLst>
            <pc:docMk/>
            <pc:sldMk cId="2416559474" sldId="309"/>
            <ac:picMk id="21" creationId="{490991A1-6957-43E9-AEA1-BAF72A62512B}"/>
          </ac:picMkLst>
        </pc:picChg>
      </pc:sldChg>
      <pc:sldChg chg="addSp delSp modSp mod modNotesTx">
        <pc:chgData name="Peter Starefeldt" userId="346b96d9-b630-4045-aac1-e74069d8222b" providerId="ADAL" clId="{89190F6A-78C9-4338-A05B-19B686442945}" dt="2021-09-05T11:50:27.678" v="612" actId="20577"/>
        <pc:sldMkLst>
          <pc:docMk/>
          <pc:sldMk cId="1478750173" sldId="312"/>
        </pc:sldMkLst>
        <pc:picChg chg="del">
          <ac:chgData name="Peter Starefeldt" userId="346b96d9-b630-4045-aac1-e74069d8222b" providerId="ADAL" clId="{89190F6A-78C9-4338-A05B-19B686442945}" dt="2021-09-05T11:16:18.866" v="62" actId="478"/>
          <ac:picMkLst>
            <pc:docMk/>
            <pc:sldMk cId="1478750173" sldId="312"/>
            <ac:picMk id="14" creationId="{EEF6B793-F4D7-43B1-930B-735D5030E86D}"/>
          </ac:picMkLst>
        </pc:picChg>
        <pc:picChg chg="add mod">
          <ac:chgData name="Peter Starefeldt" userId="346b96d9-b630-4045-aac1-e74069d8222b" providerId="ADAL" clId="{89190F6A-78C9-4338-A05B-19B686442945}" dt="2021-09-05T11:16:19.684" v="63"/>
          <ac:picMkLst>
            <pc:docMk/>
            <pc:sldMk cId="1478750173" sldId="312"/>
            <ac:picMk id="27" creationId="{ECF874A6-D847-42E5-92B5-28F063B82B83}"/>
          </ac:picMkLst>
        </pc:picChg>
      </pc:sldChg>
      <pc:sldChg chg="addSp delSp modSp mod modNotesTx">
        <pc:chgData name="Peter Starefeldt" userId="346b96d9-b630-4045-aac1-e74069d8222b" providerId="ADAL" clId="{89190F6A-78C9-4338-A05B-19B686442945}" dt="2021-09-05T11:37:20.324" v="229" actId="20577"/>
        <pc:sldMkLst>
          <pc:docMk/>
          <pc:sldMk cId="3330603160" sldId="314"/>
        </pc:sldMkLst>
        <pc:picChg chg="add del mod">
          <ac:chgData name="Peter Starefeldt" userId="346b96d9-b630-4045-aac1-e74069d8222b" providerId="ADAL" clId="{89190F6A-78C9-4338-A05B-19B686442945}" dt="2021-09-05T11:15:20.393" v="46" actId="478"/>
          <ac:picMkLst>
            <pc:docMk/>
            <pc:sldMk cId="3330603160" sldId="314"/>
            <ac:picMk id="9" creationId="{56DC7DED-F603-4F90-B7FB-0D40456E00A8}"/>
          </ac:picMkLst>
        </pc:picChg>
        <pc:picChg chg="add mod">
          <ac:chgData name="Peter Starefeldt" userId="346b96d9-b630-4045-aac1-e74069d8222b" providerId="ADAL" clId="{89190F6A-78C9-4338-A05B-19B686442945}" dt="2021-09-05T11:15:21.372" v="47"/>
          <ac:picMkLst>
            <pc:docMk/>
            <pc:sldMk cId="3330603160" sldId="314"/>
            <ac:picMk id="12" creationId="{678D4310-DCD8-4E0C-8577-967B6B1950A1}"/>
          </ac:picMkLst>
        </pc:picChg>
        <pc:picChg chg="del">
          <ac:chgData name="Peter Starefeldt" userId="346b96d9-b630-4045-aac1-e74069d8222b" providerId="ADAL" clId="{89190F6A-78C9-4338-A05B-19B686442945}" dt="2021-09-05T11:14:10.989" v="19" actId="478"/>
          <ac:picMkLst>
            <pc:docMk/>
            <pc:sldMk cId="3330603160" sldId="314"/>
            <ac:picMk id="14" creationId="{EEF6B793-F4D7-43B1-930B-735D5030E86D}"/>
          </ac:picMkLst>
        </pc:picChg>
      </pc:sldChg>
      <pc:sldChg chg="addSp delSp modSp mod">
        <pc:chgData name="Peter Starefeldt" userId="346b96d9-b630-4045-aac1-e74069d8222b" providerId="ADAL" clId="{89190F6A-78C9-4338-A05B-19B686442945}" dt="2021-09-05T11:15:15.474" v="45"/>
        <pc:sldMkLst>
          <pc:docMk/>
          <pc:sldMk cId="2367280040" sldId="315"/>
        </pc:sldMkLst>
        <pc:picChg chg="add del mod">
          <ac:chgData name="Peter Starefeldt" userId="346b96d9-b630-4045-aac1-e74069d8222b" providerId="ADAL" clId="{89190F6A-78C9-4338-A05B-19B686442945}" dt="2021-09-05T11:15:14.551" v="44" actId="478"/>
          <ac:picMkLst>
            <pc:docMk/>
            <pc:sldMk cId="2367280040" sldId="315"/>
            <ac:picMk id="8" creationId="{85DE0E0A-27E7-4867-BABD-CB8C79865677}"/>
          </ac:picMkLst>
        </pc:picChg>
        <pc:picChg chg="add mod">
          <ac:chgData name="Peter Starefeldt" userId="346b96d9-b630-4045-aac1-e74069d8222b" providerId="ADAL" clId="{89190F6A-78C9-4338-A05B-19B686442945}" dt="2021-09-05T11:15:15.474" v="45"/>
          <ac:picMkLst>
            <pc:docMk/>
            <pc:sldMk cId="2367280040" sldId="315"/>
            <ac:picMk id="9" creationId="{6C7ED35C-70EE-413A-A195-0330447E2DEE}"/>
          </ac:picMkLst>
        </pc:picChg>
        <pc:picChg chg="del">
          <ac:chgData name="Peter Starefeldt" userId="346b96d9-b630-4045-aac1-e74069d8222b" providerId="ADAL" clId="{89190F6A-78C9-4338-A05B-19B686442945}" dt="2021-09-05T11:14:14.966" v="21" actId="478"/>
          <ac:picMkLst>
            <pc:docMk/>
            <pc:sldMk cId="2367280040" sldId="315"/>
            <ac:picMk id="14" creationId="{EEF6B793-F4D7-43B1-930B-735D5030E86D}"/>
          </ac:picMkLst>
        </pc:picChg>
      </pc:sldChg>
      <pc:sldChg chg="addSp delSp modSp mod">
        <pc:chgData name="Peter Starefeldt" userId="346b96d9-b630-4045-aac1-e74069d8222b" providerId="ADAL" clId="{89190F6A-78C9-4338-A05B-19B686442945}" dt="2021-09-05T11:15:25.048" v="49"/>
        <pc:sldMkLst>
          <pc:docMk/>
          <pc:sldMk cId="2915669566" sldId="316"/>
        </pc:sldMkLst>
        <pc:picChg chg="add del mod">
          <ac:chgData name="Peter Starefeldt" userId="346b96d9-b630-4045-aac1-e74069d8222b" providerId="ADAL" clId="{89190F6A-78C9-4338-A05B-19B686442945}" dt="2021-09-05T11:15:23.899" v="48" actId="478"/>
          <ac:picMkLst>
            <pc:docMk/>
            <pc:sldMk cId="2915669566" sldId="316"/>
            <ac:picMk id="8" creationId="{2E248B23-F491-4FCF-9A6C-713369D55C4F}"/>
          </ac:picMkLst>
        </pc:picChg>
        <pc:picChg chg="add mod">
          <ac:chgData name="Peter Starefeldt" userId="346b96d9-b630-4045-aac1-e74069d8222b" providerId="ADAL" clId="{89190F6A-78C9-4338-A05B-19B686442945}" dt="2021-09-05T11:15:25.048" v="49"/>
          <ac:picMkLst>
            <pc:docMk/>
            <pc:sldMk cId="2915669566" sldId="316"/>
            <ac:picMk id="9" creationId="{503E230E-6D79-43DE-8E23-D4C64A4CD686}"/>
          </ac:picMkLst>
        </pc:picChg>
        <pc:picChg chg="del">
          <ac:chgData name="Peter Starefeldt" userId="346b96d9-b630-4045-aac1-e74069d8222b" providerId="ADAL" clId="{89190F6A-78C9-4338-A05B-19B686442945}" dt="2021-09-05T11:12:09.319" v="15" actId="478"/>
          <ac:picMkLst>
            <pc:docMk/>
            <pc:sldMk cId="2915669566" sldId="316"/>
            <ac:picMk id="14" creationId="{EEF6B793-F4D7-43B1-930B-735D5030E86D}"/>
          </ac:picMkLst>
        </pc:picChg>
      </pc:sldChg>
      <pc:sldChg chg="addSp delSp modSp mod">
        <pc:chgData name="Peter Starefeldt" userId="346b96d9-b630-4045-aac1-e74069d8222b" providerId="ADAL" clId="{89190F6A-78C9-4338-A05B-19B686442945}" dt="2021-09-05T11:16:04.454" v="55"/>
        <pc:sldMkLst>
          <pc:docMk/>
          <pc:sldMk cId="2541861240" sldId="317"/>
        </pc:sldMkLst>
        <pc:picChg chg="add del mod">
          <ac:chgData name="Peter Starefeldt" userId="346b96d9-b630-4045-aac1-e74069d8222b" providerId="ADAL" clId="{89190F6A-78C9-4338-A05B-19B686442945}" dt="2021-09-05T11:15:41.638" v="52" actId="478"/>
          <ac:picMkLst>
            <pc:docMk/>
            <pc:sldMk cId="2541861240" sldId="317"/>
            <ac:picMk id="7" creationId="{A312AAC0-08ED-479B-9CBF-6EDB85D16243}"/>
          </ac:picMkLst>
        </pc:picChg>
        <pc:picChg chg="add del mod">
          <ac:chgData name="Peter Starefeldt" userId="346b96d9-b630-4045-aac1-e74069d8222b" providerId="ADAL" clId="{89190F6A-78C9-4338-A05B-19B686442945}" dt="2021-09-05T11:15:58.166" v="54" actId="478"/>
          <ac:picMkLst>
            <pc:docMk/>
            <pc:sldMk cId="2541861240" sldId="317"/>
            <ac:picMk id="8" creationId="{3B1B9AD6-F25D-4ABD-B37C-EEAC8EF22027}"/>
          </ac:picMkLst>
        </pc:picChg>
        <pc:picChg chg="add mod">
          <ac:chgData name="Peter Starefeldt" userId="346b96d9-b630-4045-aac1-e74069d8222b" providerId="ADAL" clId="{89190F6A-78C9-4338-A05B-19B686442945}" dt="2021-09-05T11:16:04.454" v="55"/>
          <ac:picMkLst>
            <pc:docMk/>
            <pc:sldMk cId="2541861240" sldId="317"/>
            <ac:picMk id="9" creationId="{3723211E-A3C7-4EF8-A015-4193E5D919EC}"/>
          </ac:picMkLst>
        </pc:picChg>
        <pc:picChg chg="del">
          <ac:chgData name="Peter Starefeldt" userId="346b96d9-b630-4045-aac1-e74069d8222b" providerId="ADAL" clId="{89190F6A-78C9-4338-A05B-19B686442945}" dt="2021-09-05T11:14:42.372" v="33" actId="478"/>
          <ac:picMkLst>
            <pc:docMk/>
            <pc:sldMk cId="2541861240" sldId="317"/>
            <ac:picMk id="14" creationId="{EEF6B793-F4D7-43B1-930B-735D5030E86D}"/>
          </ac:picMkLst>
        </pc:picChg>
      </pc:sldChg>
      <pc:sldChg chg="addSp delSp modSp mod modNotesTx">
        <pc:chgData name="Peter Starefeldt" userId="346b96d9-b630-4045-aac1-e74069d8222b" providerId="ADAL" clId="{89190F6A-78C9-4338-A05B-19B686442945}" dt="2021-09-05T11:52:08.989" v="631" actId="113"/>
        <pc:sldMkLst>
          <pc:docMk/>
          <pc:sldMk cId="2201127329" sldId="318"/>
        </pc:sldMkLst>
        <pc:spChg chg="mod">
          <ac:chgData name="Peter Starefeldt" userId="346b96d9-b630-4045-aac1-e74069d8222b" providerId="ADAL" clId="{89190F6A-78C9-4338-A05B-19B686442945}" dt="2021-09-05T11:52:08.989" v="631" actId="113"/>
          <ac:spMkLst>
            <pc:docMk/>
            <pc:sldMk cId="2201127329" sldId="318"/>
            <ac:spMk id="20" creationId="{876CDB24-15A3-4A78-9904-592740B95DE2}"/>
          </ac:spMkLst>
        </pc:spChg>
        <pc:picChg chg="del">
          <ac:chgData name="Peter Starefeldt" userId="346b96d9-b630-4045-aac1-e74069d8222b" providerId="ADAL" clId="{89190F6A-78C9-4338-A05B-19B686442945}" dt="2021-09-05T11:16:12.632" v="58" actId="478"/>
          <ac:picMkLst>
            <pc:docMk/>
            <pc:sldMk cId="2201127329" sldId="318"/>
            <ac:picMk id="14" creationId="{EEF6B793-F4D7-43B1-930B-735D5030E86D}"/>
          </ac:picMkLst>
        </pc:picChg>
        <pc:picChg chg="add mod">
          <ac:chgData name="Peter Starefeldt" userId="346b96d9-b630-4045-aac1-e74069d8222b" providerId="ADAL" clId="{89190F6A-78C9-4338-A05B-19B686442945}" dt="2021-09-05T11:16:13.313" v="59"/>
          <ac:picMkLst>
            <pc:docMk/>
            <pc:sldMk cId="2201127329" sldId="318"/>
            <ac:picMk id="21" creationId="{70678CB7-E9FF-4911-9F12-B6E29A266BDC}"/>
          </ac:picMkLst>
        </pc:picChg>
      </pc:sldChg>
      <pc:sldChg chg="addSp delSp modSp mod modNotesTx">
        <pc:chgData name="Peter Starefeldt" userId="346b96d9-b630-4045-aac1-e74069d8222b" providerId="ADAL" clId="{89190F6A-78C9-4338-A05B-19B686442945}" dt="2021-09-05T11:45:23.590" v="294" actId="20577"/>
        <pc:sldMkLst>
          <pc:docMk/>
          <pc:sldMk cId="2753833248" sldId="319"/>
        </pc:sldMkLst>
        <pc:picChg chg="del">
          <ac:chgData name="Peter Starefeldt" userId="346b96d9-b630-4045-aac1-e74069d8222b" providerId="ADAL" clId="{89190F6A-78C9-4338-A05B-19B686442945}" dt="2021-09-05T11:16:15.589" v="60" actId="478"/>
          <ac:picMkLst>
            <pc:docMk/>
            <pc:sldMk cId="2753833248" sldId="319"/>
            <ac:picMk id="14" creationId="{EEF6B793-F4D7-43B1-930B-735D5030E86D}"/>
          </ac:picMkLst>
        </pc:picChg>
        <pc:picChg chg="add mod">
          <ac:chgData name="Peter Starefeldt" userId="346b96d9-b630-4045-aac1-e74069d8222b" providerId="ADAL" clId="{89190F6A-78C9-4338-A05B-19B686442945}" dt="2021-09-05T11:16:16.474" v="61"/>
          <ac:picMkLst>
            <pc:docMk/>
            <pc:sldMk cId="2753833248" sldId="319"/>
            <ac:picMk id="20" creationId="{2169D73F-1C76-49E3-B231-9465B8B13E3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75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sv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34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78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v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22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64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57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26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51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88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v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66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23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48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2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martinfowler.com/articles/practical-test-pyramid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01466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 Fundamentals of Automated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5312"/>
            <a:ext cx="9144000" cy="2637480"/>
          </a:xfrm>
        </p:spPr>
        <p:txBody>
          <a:bodyPr>
            <a:normAutofit/>
          </a:bodyPr>
          <a:lstStyle/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</a:rPr>
              <a:t>B</a:t>
            </a:r>
            <a:r>
              <a:rPr lang="en-SE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asics</a:t>
            </a:r>
            <a:r>
              <a:rPr lang="en-SE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of Unit Testing and Test Driven Development</a:t>
            </a:r>
            <a:endParaRPr lang="sv-SE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sv-SE" sz="24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sv-SE" sz="24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sv-SE" sz="24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sv-SE" sz="2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Peter Starefeldt</a:t>
            </a:r>
          </a:p>
          <a:p>
            <a:endParaRPr lang="sv-SE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algn="l"/>
            <a:endParaRPr lang="sv-SE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algn="l"/>
            <a:endParaRPr lang="sv-SE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algn="l"/>
            <a:endParaRPr lang="sv-SE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algn="l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881260E-2C40-4084-BFF2-85BB1440C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930" y="335208"/>
            <a:ext cx="2365919" cy="75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86255" y="676943"/>
            <a:ext cx="9029700" cy="1325563"/>
          </a:xfrm>
        </p:spPr>
        <p:txBody>
          <a:bodyPr/>
          <a:lstStyle/>
          <a:p>
            <a:pPr algn="ctr"/>
            <a:r>
              <a:rPr lang="en-US" dirty="0"/>
              <a:t>Integration Tests</a:t>
            </a:r>
          </a:p>
        </p:txBody>
      </p:sp>
      <p:sp>
        <p:nvSpPr>
          <p:cNvPr id="10" name="Platshållare för innehåll 9"/>
          <p:cNvSpPr>
            <a:spLocks noGrp="1"/>
          </p:cNvSpPr>
          <p:nvPr>
            <p:ph idx="1"/>
          </p:nvPr>
        </p:nvSpPr>
        <p:spPr>
          <a:xfrm>
            <a:off x="1562100" y="5796115"/>
            <a:ext cx="9791700" cy="3808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E0A659C5-2C67-4CF0-B8A4-1B0A4DF39F6C}"/>
              </a:ext>
            </a:extLst>
          </p:cNvPr>
          <p:cNvSpPr txBox="1">
            <a:spLocks/>
          </p:cNvSpPr>
          <p:nvPr/>
        </p:nvSpPr>
        <p:spPr>
          <a:xfrm>
            <a:off x="1943100" y="2405175"/>
            <a:ext cx="9410700" cy="3734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F51CF175-31FA-41CE-B81E-F74CFAFB4A61}"/>
              </a:ext>
            </a:extLst>
          </p:cNvPr>
          <p:cNvSpPr txBox="1"/>
          <p:nvPr/>
        </p:nvSpPr>
        <p:spPr>
          <a:xfrm>
            <a:off x="2376898" y="6371597"/>
            <a:ext cx="4723473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400" dirty="0"/>
              <a:t>Mike Cohn. </a:t>
            </a:r>
            <a:r>
              <a:rPr lang="en-US" sz="1400" i="1" dirty="0" err="1"/>
              <a:t>Succeding</a:t>
            </a:r>
            <a:r>
              <a:rPr lang="en-US" sz="1400" i="1" dirty="0"/>
              <a:t> with Agile</a:t>
            </a:r>
          </a:p>
          <a:p>
            <a:r>
              <a:rPr lang="en-US" sz="1400" dirty="0"/>
              <a:t>(New Jersey: Addison-Wesley Education Publishers Inc, 2009)</a:t>
            </a:r>
            <a:r>
              <a:rPr lang="en-US" sz="1400" i="1" dirty="0"/>
              <a:t>.</a:t>
            </a:r>
          </a:p>
        </p:txBody>
      </p:sp>
      <p:sp>
        <p:nvSpPr>
          <p:cNvPr id="9" name="Likbent triangel 8">
            <a:extLst>
              <a:ext uri="{FF2B5EF4-FFF2-40B4-BE49-F238E27FC236}">
                <a16:creationId xmlns:a16="http://schemas.microsoft.com/office/drawing/2014/main" id="{1210CC81-2199-441B-ADAA-2FC494F4873C}"/>
              </a:ext>
            </a:extLst>
          </p:cNvPr>
          <p:cNvSpPr/>
          <p:nvPr/>
        </p:nvSpPr>
        <p:spPr>
          <a:xfrm>
            <a:off x="2376898" y="2166174"/>
            <a:ext cx="4850382" cy="3973885"/>
          </a:xfrm>
          <a:prstGeom prst="triangle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Rak koppling 3">
            <a:extLst>
              <a:ext uri="{FF2B5EF4-FFF2-40B4-BE49-F238E27FC236}">
                <a16:creationId xmlns:a16="http://schemas.microsoft.com/office/drawing/2014/main" id="{81046299-E302-4877-A015-637F4936BC1A}"/>
              </a:ext>
            </a:extLst>
          </p:cNvPr>
          <p:cNvCxnSpPr>
            <a:cxnSpLocks/>
          </p:cNvCxnSpPr>
          <p:nvPr/>
        </p:nvCxnSpPr>
        <p:spPr>
          <a:xfrm>
            <a:off x="3919774" y="3598130"/>
            <a:ext cx="176463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Rak koppling 10">
            <a:extLst>
              <a:ext uri="{FF2B5EF4-FFF2-40B4-BE49-F238E27FC236}">
                <a16:creationId xmlns:a16="http://schemas.microsoft.com/office/drawing/2014/main" id="{33AF3839-DB98-48AB-BA44-BD75C962BB0A}"/>
              </a:ext>
            </a:extLst>
          </p:cNvPr>
          <p:cNvCxnSpPr>
            <a:cxnSpLocks/>
          </p:cNvCxnSpPr>
          <p:nvPr/>
        </p:nvCxnSpPr>
        <p:spPr>
          <a:xfrm>
            <a:off x="3077562" y="4989095"/>
            <a:ext cx="344905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Rak pilkoppling 16">
            <a:extLst>
              <a:ext uri="{FF2B5EF4-FFF2-40B4-BE49-F238E27FC236}">
                <a16:creationId xmlns:a16="http://schemas.microsoft.com/office/drawing/2014/main" id="{684BEE83-8C49-4C58-8B41-803303079D4B}"/>
              </a:ext>
            </a:extLst>
          </p:cNvPr>
          <p:cNvCxnSpPr>
            <a:cxnSpLocks/>
          </p:cNvCxnSpPr>
          <p:nvPr/>
        </p:nvCxnSpPr>
        <p:spPr>
          <a:xfrm>
            <a:off x="7324913" y="2166174"/>
            <a:ext cx="0" cy="3973885"/>
          </a:xfrm>
          <a:prstGeom prst="straightConnector1">
            <a:avLst/>
          </a:prstGeom>
          <a:ln w="28575"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Rak pilkoppling 18">
            <a:extLst>
              <a:ext uri="{FF2B5EF4-FFF2-40B4-BE49-F238E27FC236}">
                <a16:creationId xmlns:a16="http://schemas.microsoft.com/office/drawing/2014/main" id="{ECC30917-04FA-4FE0-B106-E0D2DEFCDFCB}"/>
              </a:ext>
            </a:extLst>
          </p:cNvPr>
          <p:cNvCxnSpPr>
            <a:cxnSpLocks/>
          </p:cNvCxnSpPr>
          <p:nvPr/>
        </p:nvCxnSpPr>
        <p:spPr>
          <a:xfrm>
            <a:off x="2239093" y="2166174"/>
            <a:ext cx="0" cy="3973885"/>
          </a:xfrm>
          <a:prstGeom prst="straightConnector1">
            <a:avLst/>
          </a:prstGeom>
          <a:ln w="28575"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ruta 21">
            <a:extLst>
              <a:ext uri="{FF2B5EF4-FFF2-40B4-BE49-F238E27FC236}">
                <a16:creationId xmlns:a16="http://schemas.microsoft.com/office/drawing/2014/main" id="{A1020912-2193-4F8F-93EB-CE55848F0CC1}"/>
              </a:ext>
            </a:extLst>
          </p:cNvPr>
          <p:cNvSpPr txBox="1"/>
          <p:nvPr/>
        </p:nvSpPr>
        <p:spPr>
          <a:xfrm>
            <a:off x="4243313" y="5262896"/>
            <a:ext cx="11175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Unit Tests</a:t>
            </a:r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690A98F1-B0F2-4C82-A9F7-9F8F02349FB6}"/>
              </a:ext>
            </a:extLst>
          </p:cNvPr>
          <p:cNvSpPr txBox="1"/>
          <p:nvPr/>
        </p:nvSpPr>
        <p:spPr>
          <a:xfrm>
            <a:off x="1200073" y="5530631"/>
            <a:ext cx="9840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More </a:t>
            </a:r>
          </a:p>
          <a:p>
            <a:r>
              <a:rPr lang="en-US" dirty="0"/>
              <a:t>isolation</a:t>
            </a:r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77FC4F05-BD0B-49E6-B83D-4633B96A8933}"/>
              </a:ext>
            </a:extLst>
          </p:cNvPr>
          <p:cNvSpPr txBox="1"/>
          <p:nvPr/>
        </p:nvSpPr>
        <p:spPr>
          <a:xfrm>
            <a:off x="1025556" y="2170395"/>
            <a:ext cx="1213537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More </a:t>
            </a:r>
          </a:p>
          <a:p>
            <a:r>
              <a:rPr lang="en-US" dirty="0"/>
              <a:t>integration</a:t>
            </a: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55C22E47-79A3-403D-9B01-B1FABE93F83E}"/>
              </a:ext>
            </a:extLst>
          </p:cNvPr>
          <p:cNvSpPr txBox="1"/>
          <p:nvPr/>
        </p:nvSpPr>
        <p:spPr>
          <a:xfrm>
            <a:off x="7434850" y="2108105"/>
            <a:ext cx="8229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Slower</a:t>
            </a:r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DFE2C68B-B191-47A7-9CD8-31584274BA38}"/>
              </a:ext>
            </a:extLst>
          </p:cNvPr>
          <p:cNvSpPr txBox="1"/>
          <p:nvPr/>
        </p:nvSpPr>
        <p:spPr>
          <a:xfrm>
            <a:off x="7434850" y="5770727"/>
            <a:ext cx="7520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Faster</a:t>
            </a: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580B6D2E-E7C3-4577-98ED-72ADDE42A6E1}"/>
              </a:ext>
            </a:extLst>
          </p:cNvPr>
          <p:cNvSpPr txBox="1"/>
          <p:nvPr/>
        </p:nvSpPr>
        <p:spPr>
          <a:xfrm>
            <a:off x="3919774" y="4082863"/>
            <a:ext cx="17626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/>
              <a:t>Integration Tests</a:t>
            </a:r>
          </a:p>
        </p:txBody>
      </p:sp>
      <p:sp>
        <p:nvSpPr>
          <p:cNvPr id="20" name="Content Placeholder 13">
            <a:extLst>
              <a:ext uri="{FF2B5EF4-FFF2-40B4-BE49-F238E27FC236}">
                <a16:creationId xmlns:a16="http://schemas.microsoft.com/office/drawing/2014/main" id="{876CDB24-15A3-4A78-9904-592740B95DE2}"/>
              </a:ext>
            </a:extLst>
          </p:cNvPr>
          <p:cNvSpPr txBox="1">
            <a:spLocks/>
          </p:cNvSpPr>
          <p:nvPr/>
        </p:nvSpPr>
        <p:spPr>
          <a:xfrm>
            <a:off x="7548851" y="2816725"/>
            <a:ext cx="4237523" cy="4041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Component tests</a:t>
            </a: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System Integration Tests</a:t>
            </a: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System Tests</a:t>
            </a:r>
          </a:p>
          <a:p>
            <a:pPr lvl="1"/>
            <a:endParaRPr lang="en-US" sz="55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br>
              <a:rPr lang="sv-SE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490991A1-6957-43E9-AEA1-BAF72A625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930" y="335208"/>
            <a:ext cx="2365919" cy="75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5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86255" y="676943"/>
            <a:ext cx="9029700" cy="1325563"/>
          </a:xfrm>
        </p:spPr>
        <p:txBody>
          <a:bodyPr/>
          <a:lstStyle/>
          <a:p>
            <a:pPr algn="ctr"/>
            <a:r>
              <a:rPr lang="en-US" dirty="0"/>
              <a:t>Integration Tests</a:t>
            </a:r>
          </a:p>
        </p:txBody>
      </p:sp>
      <p:sp>
        <p:nvSpPr>
          <p:cNvPr id="10" name="Platshållare för innehåll 9"/>
          <p:cNvSpPr>
            <a:spLocks noGrp="1"/>
          </p:cNvSpPr>
          <p:nvPr>
            <p:ph idx="1"/>
          </p:nvPr>
        </p:nvSpPr>
        <p:spPr>
          <a:xfrm>
            <a:off x="1562100" y="5796115"/>
            <a:ext cx="9791700" cy="3808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E0A659C5-2C67-4CF0-B8A4-1B0A4DF39F6C}"/>
              </a:ext>
            </a:extLst>
          </p:cNvPr>
          <p:cNvSpPr txBox="1">
            <a:spLocks/>
          </p:cNvSpPr>
          <p:nvPr/>
        </p:nvSpPr>
        <p:spPr>
          <a:xfrm>
            <a:off x="1943100" y="2405175"/>
            <a:ext cx="9410700" cy="3734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F51CF175-31FA-41CE-B81E-F74CFAFB4A61}"/>
              </a:ext>
            </a:extLst>
          </p:cNvPr>
          <p:cNvSpPr txBox="1"/>
          <p:nvPr/>
        </p:nvSpPr>
        <p:spPr>
          <a:xfrm>
            <a:off x="2376898" y="6371597"/>
            <a:ext cx="4723473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400" dirty="0"/>
              <a:t>Mike Cohn. </a:t>
            </a:r>
            <a:r>
              <a:rPr lang="en-US" sz="1400" i="1" dirty="0" err="1"/>
              <a:t>Succeding</a:t>
            </a:r>
            <a:r>
              <a:rPr lang="en-US" sz="1400" i="1" dirty="0"/>
              <a:t> with Agile</a:t>
            </a:r>
          </a:p>
          <a:p>
            <a:r>
              <a:rPr lang="en-US" sz="1400" dirty="0"/>
              <a:t>(New Jersey: Addison-Wesley Education Publishers Inc, 2009)</a:t>
            </a:r>
            <a:r>
              <a:rPr lang="en-US" sz="1400" i="1" dirty="0"/>
              <a:t>.</a:t>
            </a:r>
          </a:p>
        </p:txBody>
      </p:sp>
      <p:sp>
        <p:nvSpPr>
          <p:cNvPr id="9" name="Likbent triangel 8">
            <a:extLst>
              <a:ext uri="{FF2B5EF4-FFF2-40B4-BE49-F238E27FC236}">
                <a16:creationId xmlns:a16="http://schemas.microsoft.com/office/drawing/2014/main" id="{1210CC81-2199-441B-ADAA-2FC494F4873C}"/>
              </a:ext>
            </a:extLst>
          </p:cNvPr>
          <p:cNvSpPr/>
          <p:nvPr/>
        </p:nvSpPr>
        <p:spPr>
          <a:xfrm>
            <a:off x="2376898" y="2166174"/>
            <a:ext cx="4850382" cy="3973885"/>
          </a:xfrm>
          <a:prstGeom prst="triangle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Rak koppling 3">
            <a:extLst>
              <a:ext uri="{FF2B5EF4-FFF2-40B4-BE49-F238E27FC236}">
                <a16:creationId xmlns:a16="http://schemas.microsoft.com/office/drawing/2014/main" id="{81046299-E302-4877-A015-637F4936BC1A}"/>
              </a:ext>
            </a:extLst>
          </p:cNvPr>
          <p:cNvCxnSpPr>
            <a:cxnSpLocks/>
          </p:cNvCxnSpPr>
          <p:nvPr/>
        </p:nvCxnSpPr>
        <p:spPr>
          <a:xfrm>
            <a:off x="3919774" y="3598130"/>
            <a:ext cx="176463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Rak koppling 10">
            <a:extLst>
              <a:ext uri="{FF2B5EF4-FFF2-40B4-BE49-F238E27FC236}">
                <a16:creationId xmlns:a16="http://schemas.microsoft.com/office/drawing/2014/main" id="{33AF3839-DB98-48AB-BA44-BD75C962BB0A}"/>
              </a:ext>
            </a:extLst>
          </p:cNvPr>
          <p:cNvCxnSpPr>
            <a:cxnSpLocks/>
          </p:cNvCxnSpPr>
          <p:nvPr/>
        </p:nvCxnSpPr>
        <p:spPr>
          <a:xfrm>
            <a:off x="3077562" y="4989095"/>
            <a:ext cx="344905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Rak pilkoppling 16">
            <a:extLst>
              <a:ext uri="{FF2B5EF4-FFF2-40B4-BE49-F238E27FC236}">
                <a16:creationId xmlns:a16="http://schemas.microsoft.com/office/drawing/2014/main" id="{684BEE83-8C49-4C58-8B41-803303079D4B}"/>
              </a:ext>
            </a:extLst>
          </p:cNvPr>
          <p:cNvCxnSpPr>
            <a:cxnSpLocks/>
          </p:cNvCxnSpPr>
          <p:nvPr/>
        </p:nvCxnSpPr>
        <p:spPr>
          <a:xfrm>
            <a:off x="7324913" y="2166174"/>
            <a:ext cx="0" cy="3973885"/>
          </a:xfrm>
          <a:prstGeom prst="straightConnector1">
            <a:avLst/>
          </a:prstGeom>
          <a:ln w="28575"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Rak pilkoppling 18">
            <a:extLst>
              <a:ext uri="{FF2B5EF4-FFF2-40B4-BE49-F238E27FC236}">
                <a16:creationId xmlns:a16="http://schemas.microsoft.com/office/drawing/2014/main" id="{ECC30917-04FA-4FE0-B106-E0D2DEFCDFCB}"/>
              </a:ext>
            </a:extLst>
          </p:cNvPr>
          <p:cNvCxnSpPr>
            <a:cxnSpLocks/>
          </p:cNvCxnSpPr>
          <p:nvPr/>
        </p:nvCxnSpPr>
        <p:spPr>
          <a:xfrm>
            <a:off x="2239093" y="2166174"/>
            <a:ext cx="0" cy="3973885"/>
          </a:xfrm>
          <a:prstGeom prst="straightConnector1">
            <a:avLst/>
          </a:prstGeom>
          <a:ln w="28575"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ruta 21">
            <a:extLst>
              <a:ext uri="{FF2B5EF4-FFF2-40B4-BE49-F238E27FC236}">
                <a16:creationId xmlns:a16="http://schemas.microsoft.com/office/drawing/2014/main" id="{A1020912-2193-4F8F-93EB-CE55848F0CC1}"/>
              </a:ext>
            </a:extLst>
          </p:cNvPr>
          <p:cNvSpPr txBox="1"/>
          <p:nvPr/>
        </p:nvSpPr>
        <p:spPr>
          <a:xfrm>
            <a:off x="4243313" y="5262896"/>
            <a:ext cx="11175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Unit Tests</a:t>
            </a:r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690A98F1-B0F2-4C82-A9F7-9F8F02349FB6}"/>
              </a:ext>
            </a:extLst>
          </p:cNvPr>
          <p:cNvSpPr txBox="1"/>
          <p:nvPr/>
        </p:nvSpPr>
        <p:spPr>
          <a:xfrm>
            <a:off x="1200073" y="5530631"/>
            <a:ext cx="9840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More </a:t>
            </a:r>
          </a:p>
          <a:p>
            <a:r>
              <a:rPr lang="en-US" dirty="0"/>
              <a:t>isolation</a:t>
            </a:r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77FC4F05-BD0B-49E6-B83D-4633B96A8933}"/>
              </a:ext>
            </a:extLst>
          </p:cNvPr>
          <p:cNvSpPr txBox="1"/>
          <p:nvPr/>
        </p:nvSpPr>
        <p:spPr>
          <a:xfrm>
            <a:off x="1025556" y="2170395"/>
            <a:ext cx="1213537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More </a:t>
            </a:r>
          </a:p>
          <a:p>
            <a:r>
              <a:rPr lang="en-US" dirty="0"/>
              <a:t>integration</a:t>
            </a: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55C22E47-79A3-403D-9B01-B1FABE93F83E}"/>
              </a:ext>
            </a:extLst>
          </p:cNvPr>
          <p:cNvSpPr txBox="1"/>
          <p:nvPr/>
        </p:nvSpPr>
        <p:spPr>
          <a:xfrm>
            <a:off x="7434850" y="2108105"/>
            <a:ext cx="8229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Slower</a:t>
            </a:r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DFE2C68B-B191-47A7-9CD8-31584274BA38}"/>
              </a:ext>
            </a:extLst>
          </p:cNvPr>
          <p:cNvSpPr txBox="1"/>
          <p:nvPr/>
        </p:nvSpPr>
        <p:spPr>
          <a:xfrm>
            <a:off x="7434850" y="5770727"/>
            <a:ext cx="7520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Faster</a:t>
            </a: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580B6D2E-E7C3-4577-98ED-72ADDE42A6E1}"/>
              </a:ext>
            </a:extLst>
          </p:cNvPr>
          <p:cNvSpPr txBox="1"/>
          <p:nvPr/>
        </p:nvSpPr>
        <p:spPr>
          <a:xfrm>
            <a:off x="3919774" y="4082863"/>
            <a:ext cx="17626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/>
              <a:t>Integration Tests</a:t>
            </a:r>
          </a:p>
        </p:txBody>
      </p:sp>
      <p:sp>
        <p:nvSpPr>
          <p:cNvPr id="20" name="Content Placeholder 13">
            <a:extLst>
              <a:ext uri="{FF2B5EF4-FFF2-40B4-BE49-F238E27FC236}">
                <a16:creationId xmlns:a16="http://schemas.microsoft.com/office/drawing/2014/main" id="{876CDB24-15A3-4A78-9904-592740B95DE2}"/>
              </a:ext>
            </a:extLst>
          </p:cNvPr>
          <p:cNvSpPr txBox="1">
            <a:spLocks/>
          </p:cNvSpPr>
          <p:nvPr/>
        </p:nvSpPr>
        <p:spPr>
          <a:xfrm>
            <a:off x="8069491" y="2816725"/>
            <a:ext cx="3716883" cy="4041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4400" dirty="0"/>
              <a:t>Developer</a:t>
            </a:r>
          </a:p>
          <a:p>
            <a:pPr lvl="1"/>
            <a:r>
              <a:rPr lang="en-US" sz="4400" dirty="0"/>
              <a:t>Bigger pieces of code</a:t>
            </a:r>
          </a:p>
          <a:p>
            <a:pPr lvl="1"/>
            <a:r>
              <a:rPr lang="en-US" sz="4400" dirty="0"/>
              <a:t>Uses </a:t>
            </a:r>
            <a:r>
              <a:rPr lang="en-US" sz="4400" b="1" dirty="0"/>
              <a:t>real </a:t>
            </a:r>
            <a:r>
              <a:rPr lang="en-US" sz="4400" dirty="0"/>
              <a:t>external dependencies</a:t>
            </a:r>
          </a:p>
          <a:p>
            <a:pPr lvl="1"/>
            <a:r>
              <a:rPr lang="en-US" sz="4400" dirty="0"/>
              <a:t>Slow</a:t>
            </a:r>
          </a:p>
          <a:p>
            <a:pPr lvl="1"/>
            <a:r>
              <a:rPr lang="en-US" sz="4400" dirty="0"/>
              <a:t>Not consistent</a:t>
            </a:r>
          </a:p>
          <a:p>
            <a:pPr lvl="1"/>
            <a:r>
              <a:rPr lang="en-US" sz="4400" dirty="0"/>
              <a:t>Harder to write</a:t>
            </a:r>
          </a:p>
          <a:p>
            <a:pPr lvl="1"/>
            <a:endParaRPr lang="en-US" sz="55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br>
              <a:rPr lang="sv-SE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70678CB7-E9FF-4911-9F12-B6E29A26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930" y="335208"/>
            <a:ext cx="2365919" cy="75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2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9433" y="684144"/>
            <a:ext cx="9223344" cy="1325563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User Interface Tests</a:t>
            </a:r>
          </a:p>
        </p:txBody>
      </p:sp>
      <p:sp>
        <p:nvSpPr>
          <p:cNvPr id="10" name="Platshållare för innehåll 9"/>
          <p:cNvSpPr>
            <a:spLocks noGrp="1"/>
          </p:cNvSpPr>
          <p:nvPr>
            <p:ph idx="1"/>
          </p:nvPr>
        </p:nvSpPr>
        <p:spPr>
          <a:xfrm>
            <a:off x="1562100" y="5796115"/>
            <a:ext cx="9791700" cy="3808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E0A659C5-2C67-4CF0-B8A4-1B0A4DF39F6C}"/>
              </a:ext>
            </a:extLst>
          </p:cNvPr>
          <p:cNvSpPr txBox="1">
            <a:spLocks/>
          </p:cNvSpPr>
          <p:nvPr/>
        </p:nvSpPr>
        <p:spPr>
          <a:xfrm>
            <a:off x="1943100" y="2405175"/>
            <a:ext cx="9410700" cy="3734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F51CF175-31FA-41CE-B81E-F74CFAFB4A61}"/>
              </a:ext>
            </a:extLst>
          </p:cNvPr>
          <p:cNvSpPr txBox="1"/>
          <p:nvPr/>
        </p:nvSpPr>
        <p:spPr>
          <a:xfrm>
            <a:off x="2376898" y="6371597"/>
            <a:ext cx="4723473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400" dirty="0"/>
              <a:t>Mike Cohn. </a:t>
            </a:r>
            <a:r>
              <a:rPr lang="en-US" sz="1400" i="1" dirty="0" err="1"/>
              <a:t>Succeding</a:t>
            </a:r>
            <a:r>
              <a:rPr lang="en-US" sz="1400" i="1" dirty="0"/>
              <a:t> with Agile</a:t>
            </a:r>
          </a:p>
          <a:p>
            <a:r>
              <a:rPr lang="en-US" sz="1400" dirty="0"/>
              <a:t>(New Jersey: Addison-Wesley Education Publishers Inc, 2009)</a:t>
            </a:r>
            <a:r>
              <a:rPr lang="en-US" sz="1400" i="1" dirty="0"/>
              <a:t>.</a:t>
            </a:r>
          </a:p>
        </p:txBody>
      </p:sp>
      <p:sp>
        <p:nvSpPr>
          <p:cNvPr id="9" name="Likbent triangel 8">
            <a:extLst>
              <a:ext uri="{FF2B5EF4-FFF2-40B4-BE49-F238E27FC236}">
                <a16:creationId xmlns:a16="http://schemas.microsoft.com/office/drawing/2014/main" id="{1210CC81-2199-441B-ADAA-2FC494F4873C}"/>
              </a:ext>
            </a:extLst>
          </p:cNvPr>
          <p:cNvSpPr/>
          <p:nvPr/>
        </p:nvSpPr>
        <p:spPr>
          <a:xfrm>
            <a:off x="2376898" y="2166174"/>
            <a:ext cx="4850382" cy="3973885"/>
          </a:xfrm>
          <a:prstGeom prst="triangle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Rak koppling 3">
            <a:extLst>
              <a:ext uri="{FF2B5EF4-FFF2-40B4-BE49-F238E27FC236}">
                <a16:creationId xmlns:a16="http://schemas.microsoft.com/office/drawing/2014/main" id="{81046299-E302-4877-A015-637F4936BC1A}"/>
              </a:ext>
            </a:extLst>
          </p:cNvPr>
          <p:cNvCxnSpPr>
            <a:cxnSpLocks/>
          </p:cNvCxnSpPr>
          <p:nvPr/>
        </p:nvCxnSpPr>
        <p:spPr>
          <a:xfrm>
            <a:off x="3919774" y="3598130"/>
            <a:ext cx="176463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Rak koppling 10">
            <a:extLst>
              <a:ext uri="{FF2B5EF4-FFF2-40B4-BE49-F238E27FC236}">
                <a16:creationId xmlns:a16="http://schemas.microsoft.com/office/drawing/2014/main" id="{33AF3839-DB98-48AB-BA44-BD75C962BB0A}"/>
              </a:ext>
            </a:extLst>
          </p:cNvPr>
          <p:cNvCxnSpPr>
            <a:cxnSpLocks/>
          </p:cNvCxnSpPr>
          <p:nvPr/>
        </p:nvCxnSpPr>
        <p:spPr>
          <a:xfrm>
            <a:off x="3077562" y="4989095"/>
            <a:ext cx="344905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Rak pilkoppling 16">
            <a:extLst>
              <a:ext uri="{FF2B5EF4-FFF2-40B4-BE49-F238E27FC236}">
                <a16:creationId xmlns:a16="http://schemas.microsoft.com/office/drawing/2014/main" id="{684BEE83-8C49-4C58-8B41-803303079D4B}"/>
              </a:ext>
            </a:extLst>
          </p:cNvPr>
          <p:cNvCxnSpPr>
            <a:cxnSpLocks/>
          </p:cNvCxnSpPr>
          <p:nvPr/>
        </p:nvCxnSpPr>
        <p:spPr>
          <a:xfrm>
            <a:off x="7324913" y="2166174"/>
            <a:ext cx="0" cy="3973885"/>
          </a:xfrm>
          <a:prstGeom prst="straightConnector1">
            <a:avLst/>
          </a:prstGeom>
          <a:ln w="28575"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Rak pilkoppling 18">
            <a:extLst>
              <a:ext uri="{FF2B5EF4-FFF2-40B4-BE49-F238E27FC236}">
                <a16:creationId xmlns:a16="http://schemas.microsoft.com/office/drawing/2014/main" id="{ECC30917-04FA-4FE0-B106-E0D2DEFCDFCB}"/>
              </a:ext>
            </a:extLst>
          </p:cNvPr>
          <p:cNvCxnSpPr>
            <a:cxnSpLocks/>
          </p:cNvCxnSpPr>
          <p:nvPr/>
        </p:nvCxnSpPr>
        <p:spPr>
          <a:xfrm>
            <a:off x="2239093" y="2166174"/>
            <a:ext cx="0" cy="3973885"/>
          </a:xfrm>
          <a:prstGeom prst="straightConnector1">
            <a:avLst/>
          </a:prstGeom>
          <a:ln w="28575"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ruta 21">
            <a:extLst>
              <a:ext uri="{FF2B5EF4-FFF2-40B4-BE49-F238E27FC236}">
                <a16:creationId xmlns:a16="http://schemas.microsoft.com/office/drawing/2014/main" id="{A1020912-2193-4F8F-93EB-CE55848F0CC1}"/>
              </a:ext>
            </a:extLst>
          </p:cNvPr>
          <p:cNvSpPr txBox="1"/>
          <p:nvPr/>
        </p:nvSpPr>
        <p:spPr>
          <a:xfrm>
            <a:off x="4243313" y="5262896"/>
            <a:ext cx="11175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Unit Tests</a:t>
            </a:r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690A98F1-B0F2-4C82-A9F7-9F8F02349FB6}"/>
              </a:ext>
            </a:extLst>
          </p:cNvPr>
          <p:cNvSpPr txBox="1"/>
          <p:nvPr/>
        </p:nvSpPr>
        <p:spPr>
          <a:xfrm>
            <a:off x="1200073" y="5530631"/>
            <a:ext cx="9840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More </a:t>
            </a:r>
          </a:p>
          <a:p>
            <a:r>
              <a:rPr lang="en-US" dirty="0"/>
              <a:t>isolation</a:t>
            </a:r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77FC4F05-BD0B-49E6-B83D-4633B96A8933}"/>
              </a:ext>
            </a:extLst>
          </p:cNvPr>
          <p:cNvSpPr txBox="1"/>
          <p:nvPr/>
        </p:nvSpPr>
        <p:spPr>
          <a:xfrm>
            <a:off x="1025556" y="2170395"/>
            <a:ext cx="1213537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More </a:t>
            </a:r>
          </a:p>
          <a:p>
            <a:r>
              <a:rPr lang="en-US" dirty="0"/>
              <a:t>integration</a:t>
            </a: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55C22E47-79A3-403D-9B01-B1FABE93F83E}"/>
              </a:ext>
            </a:extLst>
          </p:cNvPr>
          <p:cNvSpPr txBox="1"/>
          <p:nvPr/>
        </p:nvSpPr>
        <p:spPr>
          <a:xfrm>
            <a:off x="7434850" y="2108105"/>
            <a:ext cx="8229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Slower</a:t>
            </a:r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DFE2C68B-B191-47A7-9CD8-31584274BA38}"/>
              </a:ext>
            </a:extLst>
          </p:cNvPr>
          <p:cNvSpPr txBox="1"/>
          <p:nvPr/>
        </p:nvSpPr>
        <p:spPr>
          <a:xfrm>
            <a:off x="7434850" y="5770727"/>
            <a:ext cx="7520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Faster</a:t>
            </a: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580B6D2E-E7C3-4577-98ED-72ADDE42A6E1}"/>
              </a:ext>
            </a:extLst>
          </p:cNvPr>
          <p:cNvSpPr txBox="1"/>
          <p:nvPr/>
        </p:nvSpPr>
        <p:spPr>
          <a:xfrm>
            <a:off x="3919774" y="4082863"/>
            <a:ext cx="17626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Integration Tests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10FDE0A3-EC01-455A-80BF-984EA74661D2}"/>
              </a:ext>
            </a:extLst>
          </p:cNvPr>
          <p:cNvSpPr txBox="1"/>
          <p:nvPr/>
        </p:nvSpPr>
        <p:spPr>
          <a:xfrm>
            <a:off x="4341716" y="2945403"/>
            <a:ext cx="91877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/>
              <a:t>UI Tests</a:t>
            </a:r>
          </a:p>
        </p:txBody>
      </p:sp>
      <p:sp>
        <p:nvSpPr>
          <p:cNvPr id="27" name="Content Placeholder 13">
            <a:extLst>
              <a:ext uri="{FF2B5EF4-FFF2-40B4-BE49-F238E27FC236}">
                <a16:creationId xmlns:a16="http://schemas.microsoft.com/office/drawing/2014/main" id="{69A1BEDA-980F-4A82-B0E8-F145AB3996FF}"/>
              </a:ext>
            </a:extLst>
          </p:cNvPr>
          <p:cNvSpPr txBox="1">
            <a:spLocks/>
          </p:cNvSpPr>
          <p:nvPr/>
        </p:nvSpPr>
        <p:spPr>
          <a:xfrm>
            <a:off x="7548851" y="2816725"/>
            <a:ext cx="4237523" cy="4041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End-to-End Tests</a:t>
            </a: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Acceptance Tests</a:t>
            </a: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Functional Tests</a:t>
            </a: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Black-box Tests</a:t>
            </a:r>
          </a:p>
          <a:p>
            <a:pPr lvl="1"/>
            <a:endParaRPr lang="en-US" sz="55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br>
              <a:rPr lang="sv-SE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2169D73F-1C76-49E3-B231-9465B8B13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930" y="335208"/>
            <a:ext cx="2365919" cy="75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3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9433" y="684144"/>
            <a:ext cx="9223344" cy="1325563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User Interface Tests</a:t>
            </a:r>
          </a:p>
        </p:txBody>
      </p:sp>
      <p:sp>
        <p:nvSpPr>
          <p:cNvPr id="10" name="Platshållare för innehåll 9"/>
          <p:cNvSpPr>
            <a:spLocks noGrp="1"/>
          </p:cNvSpPr>
          <p:nvPr>
            <p:ph idx="1"/>
          </p:nvPr>
        </p:nvSpPr>
        <p:spPr>
          <a:xfrm>
            <a:off x="1562100" y="5796115"/>
            <a:ext cx="9791700" cy="3808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E0A659C5-2C67-4CF0-B8A4-1B0A4DF39F6C}"/>
              </a:ext>
            </a:extLst>
          </p:cNvPr>
          <p:cNvSpPr txBox="1">
            <a:spLocks/>
          </p:cNvSpPr>
          <p:nvPr/>
        </p:nvSpPr>
        <p:spPr>
          <a:xfrm>
            <a:off x="1943100" y="2405175"/>
            <a:ext cx="9410700" cy="3734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F51CF175-31FA-41CE-B81E-F74CFAFB4A61}"/>
              </a:ext>
            </a:extLst>
          </p:cNvPr>
          <p:cNvSpPr txBox="1"/>
          <p:nvPr/>
        </p:nvSpPr>
        <p:spPr>
          <a:xfrm>
            <a:off x="2376898" y="6371597"/>
            <a:ext cx="4723473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400" dirty="0"/>
              <a:t>Mike Cohn. </a:t>
            </a:r>
            <a:r>
              <a:rPr lang="en-US" sz="1400" i="1" dirty="0" err="1"/>
              <a:t>Succeding</a:t>
            </a:r>
            <a:r>
              <a:rPr lang="en-US" sz="1400" i="1" dirty="0"/>
              <a:t> with Agile</a:t>
            </a:r>
          </a:p>
          <a:p>
            <a:r>
              <a:rPr lang="en-US" sz="1400" dirty="0"/>
              <a:t>(New Jersey: Addison-Wesley Education Publishers Inc, 2009)</a:t>
            </a:r>
            <a:r>
              <a:rPr lang="en-US" sz="1400" i="1" dirty="0"/>
              <a:t>.</a:t>
            </a:r>
          </a:p>
        </p:txBody>
      </p:sp>
      <p:sp>
        <p:nvSpPr>
          <p:cNvPr id="9" name="Likbent triangel 8">
            <a:extLst>
              <a:ext uri="{FF2B5EF4-FFF2-40B4-BE49-F238E27FC236}">
                <a16:creationId xmlns:a16="http://schemas.microsoft.com/office/drawing/2014/main" id="{1210CC81-2199-441B-ADAA-2FC494F4873C}"/>
              </a:ext>
            </a:extLst>
          </p:cNvPr>
          <p:cNvSpPr/>
          <p:nvPr/>
        </p:nvSpPr>
        <p:spPr>
          <a:xfrm>
            <a:off x="2376898" y="2166174"/>
            <a:ext cx="4850382" cy="3973885"/>
          </a:xfrm>
          <a:prstGeom prst="triangle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Rak koppling 3">
            <a:extLst>
              <a:ext uri="{FF2B5EF4-FFF2-40B4-BE49-F238E27FC236}">
                <a16:creationId xmlns:a16="http://schemas.microsoft.com/office/drawing/2014/main" id="{81046299-E302-4877-A015-637F4936BC1A}"/>
              </a:ext>
            </a:extLst>
          </p:cNvPr>
          <p:cNvCxnSpPr>
            <a:cxnSpLocks/>
          </p:cNvCxnSpPr>
          <p:nvPr/>
        </p:nvCxnSpPr>
        <p:spPr>
          <a:xfrm>
            <a:off x="3919774" y="3598130"/>
            <a:ext cx="176463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Rak koppling 10">
            <a:extLst>
              <a:ext uri="{FF2B5EF4-FFF2-40B4-BE49-F238E27FC236}">
                <a16:creationId xmlns:a16="http://schemas.microsoft.com/office/drawing/2014/main" id="{33AF3839-DB98-48AB-BA44-BD75C962BB0A}"/>
              </a:ext>
            </a:extLst>
          </p:cNvPr>
          <p:cNvCxnSpPr>
            <a:cxnSpLocks/>
          </p:cNvCxnSpPr>
          <p:nvPr/>
        </p:nvCxnSpPr>
        <p:spPr>
          <a:xfrm>
            <a:off x="3077562" y="4989095"/>
            <a:ext cx="344905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Rak pilkoppling 16">
            <a:extLst>
              <a:ext uri="{FF2B5EF4-FFF2-40B4-BE49-F238E27FC236}">
                <a16:creationId xmlns:a16="http://schemas.microsoft.com/office/drawing/2014/main" id="{684BEE83-8C49-4C58-8B41-803303079D4B}"/>
              </a:ext>
            </a:extLst>
          </p:cNvPr>
          <p:cNvCxnSpPr>
            <a:cxnSpLocks/>
          </p:cNvCxnSpPr>
          <p:nvPr/>
        </p:nvCxnSpPr>
        <p:spPr>
          <a:xfrm>
            <a:off x="7324913" y="2166174"/>
            <a:ext cx="0" cy="3973885"/>
          </a:xfrm>
          <a:prstGeom prst="straightConnector1">
            <a:avLst/>
          </a:prstGeom>
          <a:ln w="28575"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Rak pilkoppling 18">
            <a:extLst>
              <a:ext uri="{FF2B5EF4-FFF2-40B4-BE49-F238E27FC236}">
                <a16:creationId xmlns:a16="http://schemas.microsoft.com/office/drawing/2014/main" id="{ECC30917-04FA-4FE0-B106-E0D2DEFCDFCB}"/>
              </a:ext>
            </a:extLst>
          </p:cNvPr>
          <p:cNvCxnSpPr>
            <a:cxnSpLocks/>
          </p:cNvCxnSpPr>
          <p:nvPr/>
        </p:nvCxnSpPr>
        <p:spPr>
          <a:xfrm>
            <a:off x="2239093" y="2166174"/>
            <a:ext cx="0" cy="3973885"/>
          </a:xfrm>
          <a:prstGeom prst="straightConnector1">
            <a:avLst/>
          </a:prstGeom>
          <a:ln w="28575"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ruta 21">
            <a:extLst>
              <a:ext uri="{FF2B5EF4-FFF2-40B4-BE49-F238E27FC236}">
                <a16:creationId xmlns:a16="http://schemas.microsoft.com/office/drawing/2014/main" id="{A1020912-2193-4F8F-93EB-CE55848F0CC1}"/>
              </a:ext>
            </a:extLst>
          </p:cNvPr>
          <p:cNvSpPr txBox="1"/>
          <p:nvPr/>
        </p:nvSpPr>
        <p:spPr>
          <a:xfrm>
            <a:off x="4243313" y="5262896"/>
            <a:ext cx="11175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Unit Tests</a:t>
            </a:r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690A98F1-B0F2-4C82-A9F7-9F8F02349FB6}"/>
              </a:ext>
            </a:extLst>
          </p:cNvPr>
          <p:cNvSpPr txBox="1"/>
          <p:nvPr/>
        </p:nvSpPr>
        <p:spPr>
          <a:xfrm>
            <a:off x="1200073" y="5530631"/>
            <a:ext cx="9840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More </a:t>
            </a:r>
          </a:p>
          <a:p>
            <a:r>
              <a:rPr lang="en-US" dirty="0"/>
              <a:t>isolation</a:t>
            </a:r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77FC4F05-BD0B-49E6-B83D-4633B96A8933}"/>
              </a:ext>
            </a:extLst>
          </p:cNvPr>
          <p:cNvSpPr txBox="1"/>
          <p:nvPr/>
        </p:nvSpPr>
        <p:spPr>
          <a:xfrm>
            <a:off x="1025556" y="2170395"/>
            <a:ext cx="1213537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More </a:t>
            </a:r>
          </a:p>
          <a:p>
            <a:r>
              <a:rPr lang="en-US" dirty="0"/>
              <a:t>integration</a:t>
            </a: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55C22E47-79A3-403D-9B01-B1FABE93F83E}"/>
              </a:ext>
            </a:extLst>
          </p:cNvPr>
          <p:cNvSpPr txBox="1"/>
          <p:nvPr/>
        </p:nvSpPr>
        <p:spPr>
          <a:xfrm>
            <a:off x="7434850" y="2108105"/>
            <a:ext cx="8229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Slower</a:t>
            </a:r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DFE2C68B-B191-47A7-9CD8-31584274BA38}"/>
              </a:ext>
            </a:extLst>
          </p:cNvPr>
          <p:cNvSpPr txBox="1"/>
          <p:nvPr/>
        </p:nvSpPr>
        <p:spPr>
          <a:xfrm>
            <a:off x="7434850" y="5770727"/>
            <a:ext cx="7520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Faster</a:t>
            </a: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580B6D2E-E7C3-4577-98ED-72ADDE42A6E1}"/>
              </a:ext>
            </a:extLst>
          </p:cNvPr>
          <p:cNvSpPr txBox="1"/>
          <p:nvPr/>
        </p:nvSpPr>
        <p:spPr>
          <a:xfrm>
            <a:off x="3919774" y="4082863"/>
            <a:ext cx="17626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Integration Tests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10FDE0A3-EC01-455A-80BF-984EA74661D2}"/>
              </a:ext>
            </a:extLst>
          </p:cNvPr>
          <p:cNvSpPr txBox="1"/>
          <p:nvPr/>
        </p:nvSpPr>
        <p:spPr>
          <a:xfrm>
            <a:off x="4341716" y="2945403"/>
            <a:ext cx="91877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/>
              <a:t>UI Tests</a:t>
            </a:r>
          </a:p>
        </p:txBody>
      </p:sp>
      <p:sp>
        <p:nvSpPr>
          <p:cNvPr id="20" name="Content Placeholder 13">
            <a:extLst>
              <a:ext uri="{FF2B5EF4-FFF2-40B4-BE49-F238E27FC236}">
                <a16:creationId xmlns:a16="http://schemas.microsoft.com/office/drawing/2014/main" id="{C27E2C35-ED75-48B4-AB31-7C30E58D6F54}"/>
              </a:ext>
            </a:extLst>
          </p:cNvPr>
          <p:cNvSpPr txBox="1">
            <a:spLocks/>
          </p:cNvSpPr>
          <p:nvPr/>
        </p:nvSpPr>
        <p:spPr>
          <a:xfrm>
            <a:off x="8020454" y="2816726"/>
            <a:ext cx="3629339" cy="39738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400" dirty="0"/>
              <a:t>Usually Tester</a:t>
            </a:r>
          </a:p>
          <a:p>
            <a:pPr lvl="1"/>
            <a:r>
              <a:rPr lang="en-US" sz="3400" dirty="0"/>
              <a:t>User’s perspective</a:t>
            </a:r>
          </a:p>
          <a:p>
            <a:pPr lvl="1"/>
            <a:r>
              <a:rPr lang="en-US" sz="3400" dirty="0"/>
              <a:t>Complete testing environment</a:t>
            </a:r>
          </a:p>
          <a:p>
            <a:pPr lvl="1"/>
            <a:r>
              <a:rPr lang="en-US" sz="3400" dirty="0"/>
              <a:t>Not consistent – false positives</a:t>
            </a:r>
          </a:p>
          <a:p>
            <a:pPr lvl="1"/>
            <a:r>
              <a:rPr lang="en-US" sz="3400" dirty="0"/>
              <a:t>Normal scenarios</a:t>
            </a:r>
          </a:p>
          <a:p>
            <a:pPr lvl="1"/>
            <a:r>
              <a:rPr lang="en-US" sz="3400" dirty="0"/>
              <a:t>Toughest to automate</a:t>
            </a: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br>
              <a:rPr lang="sv-SE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ECF874A6-D847-42E5-92B5-28F063B82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930" y="335208"/>
            <a:ext cx="2365919" cy="75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5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innehåll 9"/>
          <p:cNvSpPr>
            <a:spLocks noGrp="1"/>
          </p:cNvSpPr>
          <p:nvPr>
            <p:ph idx="1"/>
          </p:nvPr>
        </p:nvSpPr>
        <p:spPr>
          <a:xfrm>
            <a:off x="1562100" y="5796115"/>
            <a:ext cx="9791700" cy="3808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5A9EB11D-D5BD-43C1-ACA5-B55E205A7618}"/>
              </a:ext>
            </a:extLst>
          </p:cNvPr>
          <p:cNvSpPr txBox="1">
            <a:spLocks/>
          </p:cNvSpPr>
          <p:nvPr/>
        </p:nvSpPr>
        <p:spPr>
          <a:xfrm>
            <a:off x="1943101" y="2405174"/>
            <a:ext cx="4152900" cy="33909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Why Automated Tests?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Testing pyramid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Unit Tests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Integration Tests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 Interface Tests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Demo – Unit Testing (C#)</a:t>
            </a:r>
            <a:br>
              <a:rPr lang="sv-SE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F15EF443-9D63-4685-ABB0-E3F68DE7E6C5}"/>
              </a:ext>
            </a:extLst>
          </p:cNvPr>
          <p:cNvSpPr txBox="1">
            <a:spLocks/>
          </p:cNvSpPr>
          <p:nvPr/>
        </p:nvSpPr>
        <p:spPr>
          <a:xfrm>
            <a:off x="6999387" y="2405173"/>
            <a:ext cx="4995120" cy="33909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Test Driven Development (TDD)</a:t>
            </a:r>
          </a:p>
          <a:p>
            <a:r>
              <a:rPr lang="sv-SE" dirty="0" err="1">
                <a:solidFill>
                  <a:schemeClr val="accent1">
                    <a:lumMod val="75000"/>
                  </a:schemeClr>
                </a:solidFill>
              </a:rPr>
              <a:t>What</a:t>
            </a:r>
            <a:r>
              <a:rPr lang="sv-SE" dirty="0">
                <a:solidFill>
                  <a:schemeClr val="accent1">
                    <a:lumMod val="75000"/>
                  </a:schemeClr>
                </a:solidFill>
              </a:rPr>
              <a:t> is TDD?</a:t>
            </a:r>
          </a:p>
          <a:p>
            <a:pPr lvl="1"/>
            <a:r>
              <a:rPr lang="sv-SE" dirty="0" err="1">
                <a:solidFill>
                  <a:schemeClr val="accent1">
                    <a:lumMod val="75000"/>
                  </a:schemeClr>
                </a:solidFill>
              </a:rPr>
              <a:t>Starting</a:t>
            </a:r>
            <a:r>
              <a:rPr lang="sv-S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v-SE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sv-SE" dirty="0">
                <a:solidFill>
                  <a:schemeClr val="accent1">
                    <a:lumMod val="75000"/>
                  </a:schemeClr>
                </a:solidFill>
              </a:rPr>
              <a:t> the test</a:t>
            </a:r>
          </a:p>
          <a:p>
            <a:pPr lvl="1"/>
            <a:r>
              <a:rPr lang="sv-SE" dirty="0" err="1">
                <a:solidFill>
                  <a:schemeClr val="accent1">
                    <a:lumMod val="75000"/>
                  </a:schemeClr>
                </a:solidFill>
              </a:rPr>
              <a:t>Having</a:t>
            </a:r>
            <a:r>
              <a:rPr lang="sv-SE" dirty="0">
                <a:solidFill>
                  <a:schemeClr val="accent1">
                    <a:lumMod val="75000"/>
                  </a:schemeClr>
                </a:solidFill>
              </a:rPr>
              <a:t> a </a:t>
            </a:r>
            <a:r>
              <a:rPr lang="sv-SE" dirty="0" err="1">
                <a:solidFill>
                  <a:schemeClr val="accent1">
                    <a:lumMod val="75000"/>
                  </a:schemeClr>
                </a:solidFill>
              </a:rPr>
              <a:t>failing</a:t>
            </a:r>
            <a:r>
              <a:rPr lang="sv-SE" dirty="0">
                <a:solidFill>
                  <a:schemeClr val="accent1">
                    <a:lumMod val="75000"/>
                  </a:schemeClr>
                </a:solidFill>
              </a:rPr>
              <a:t> test</a:t>
            </a:r>
          </a:p>
          <a:p>
            <a:pPr lvl="1"/>
            <a:r>
              <a:rPr lang="sv-SE" dirty="0" err="1">
                <a:solidFill>
                  <a:schemeClr val="accent1">
                    <a:lumMod val="75000"/>
                  </a:schemeClr>
                </a:solidFill>
              </a:rPr>
              <a:t>Refactoring</a:t>
            </a:r>
            <a:endParaRPr lang="sv-SE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sv-SE" dirty="0">
                <a:solidFill>
                  <a:schemeClr val="accent1">
                    <a:lumMod val="75000"/>
                  </a:schemeClr>
                </a:solidFill>
              </a:rPr>
              <a:t>Demo – TDD (C#)</a:t>
            </a:r>
          </a:p>
          <a:p>
            <a:pPr marL="457200" lvl="1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B3B8A8A3-0625-4AA0-8005-02507DDB47E1}"/>
              </a:ext>
            </a:extLst>
          </p:cNvPr>
          <p:cNvSpPr txBox="1">
            <a:spLocks/>
          </p:cNvSpPr>
          <p:nvPr/>
        </p:nvSpPr>
        <p:spPr>
          <a:xfrm>
            <a:off x="1971190" y="716229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Agenda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503E230E-6D79-43DE-8E23-D4C64A4CD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930" y="335208"/>
            <a:ext cx="2365919" cy="75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6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innehåll 9"/>
          <p:cNvSpPr>
            <a:spLocks noGrp="1"/>
          </p:cNvSpPr>
          <p:nvPr>
            <p:ph idx="1"/>
          </p:nvPr>
        </p:nvSpPr>
        <p:spPr>
          <a:xfrm>
            <a:off x="1562100" y="5796115"/>
            <a:ext cx="9791700" cy="3808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8682D985-7CD7-4881-A2BE-2373F9945962}"/>
              </a:ext>
            </a:extLst>
          </p:cNvPr>
          <p:cNvSpPr txBox="1"/>
          <p:nvPr/>
        </p:nvSpPr>
        <p:spPr>
          <a:xfrm>
            <a:off x="3617590" y="6247780"/>
            <a:ext cx="184731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endParaRPr lang="en-US" sz="1400" dirty="0"/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E0A659C5-2C67-4CF0-B8A4-1B0A4DF39F6C}"/>
              </a:ext>
            </a:extLst>
          </p:cNvPr>
          <p:cNvSpPr txBox="1">
            <a:spLocks/>
          </p:cNvSpPr>
          <p:nvPr/>
        </p:nvSpPr>
        <p:spPr>
          <a:xfrm>
            <a:off x="1943100" y="2405174"/>
            <a:ext cx="4666247" cy="276038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>
                <a:solidFill>
                  <a:schemeClr val="accent1">
                    <a:lumMod val="75000"/>
                  </a:schemeClr>
                </a:solidFill>
              </a:rPr>
              <a:t>Teams can:</a:t>
            </a:r>
          </a:p>
          <a:p>
            <a:pPr lvl="1"/>
            <a:r>
              <a:rPr lang="en-US" sz="2800" dirty="0"/>
              <a:t>Hinder and find regression fast</a:t>
            </a:r>
          </a:p>
          <a:p>
            <a:pPr lvl="1"/>
            <a:r>
              <a:rPr lang="en-US" sz="2800" dirty="0"/>
              <a:t>Confidence when changing code</a:t>
            </a:r>
          </a:p>
          <a:p>
            <a:pPr lvl="1"/>
            <a:endParaRPr lang="en-US" dirty="0"/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br>
              <a:rPr lang="sv-SE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CC63A38A-A7BA-4AB1-8C9E-7876B26C1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347" y="2405173"/>
            <a:ext cx="4286311" cy="27603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Title 12">
            <a:extLst>
              <a:ext uri="{FF2B5EF4-FFF2-40B4-BE49-F238E27FC236}">
                <a16:creationId xmlns:a16="http://schemas.microsoft.com/office/drawing/2014/main" id="{4450B04E-4FC0-47B2-9D08-60AA549D1130}"/>
              </a:ext>
            </a:extLst>
          </p:cNvPr>
          <p:cNvSpPr txBox="1">
            <a:spLocks/>
          </p:cNvSpPr>
          <p:nvPr/>
        </p:nvSpPr>
        <p:spPr>
          <a:xfrm>
            <a:off x="1971190" y="716229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Why automated tests?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678D4310-DCD8-4E0C-8577-967B6B195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7930" y="335208"/>
            <a:ext cx="2365919" cy="75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0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innehåll 9"/>
          <p:cNvSpPr>
            <a:spLocks noGrp="1"/>
          </p:cNvSpPr>
          <p:nvPr>
            <p:ph idx="1"/>
          </p:nvPr>
        </p:nvSpPr>
        <p:spPr>
          <a:xfrm>
            <a:off x="1562100" y="5796115"/>
            <a:ext cx="9791700" cy="3808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8682D985-7CD7-4881-A2BE-2373F9945962}"/>
              </a:ext>
            </a:extLst>
          </p:cNvPr>
          <p:cNvSpPr txBox="1"/>
          <p:nvPr/>
        </p:nvSpPr>
        <p:spPr>
          <a:xfrm>
            <a:off x="3617590" y="6247780"/>
            <a:ext cx="184731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endParaRPr lang="en-US" sz="1400" dirty="0"/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E0A659C5-2C67-4CF0-B8A4-1B0A4DF39F6C}"/>
              </a:ext>
            </a:extLst>
          </p:cNvPr>
          <p:cNvSpPr txBox="1">
            <a:spLocks/>
          </p:cNvSpPr>
          <p:nvPr/>
        </p:nvSpPr>
        <p:spPr>
          <a:xfrm>
            <a:off x="1943100" y="2405173"/>
            <a:ext cx="4666247" cy="33909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Teams can:</a:t>
            </a:r>
          </a:p>
          <a:p>
            <a:pPr lvl="1"/>
            <a:r>
              <a:rPr lang="en-US" dirty="0"/>
              <a:t>Hinder and find regression fast</a:t>
            </a:r>
          </a:p>
          <a:p>
            <a:pPr lvl="1"/>
            <a:r>
              <a:rPr lang="en-US" dirty="0"/>
              <a:t>Confidence when changing code</a:t>
            </a:r>
          </a:p>
          <a:p>
            <a:pPr lvl="1"/>
            <a:r>
              <a:rPr lang="en-US" dirty="0"/>
              <a:t>Get immediate feedback</a:t>
            </a:r>
          </a:p>
          <a:p>
            <a:pPr lvl="1"/>
            <a:r>
              <a:rPr lang="en-US" dirty="0"/>
              <a:t>Save money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br>
              <a:rPr lang="sv-SE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2">
            <a:extLst>
              <a:ext uri="{FF2B5EF4-FFF2-40B4-BE49-F238E27FC236}">
                <a16:creationId xmlns:a16="http://schemas.microsoft.com/office/drawing/2014/main" id="{CABDA02F-FFD6-41B5-8558-2C48EAAFA11B}"/>
              </a:ext>
            </a:extLst>
          </p:cNvPr>
          <p:cNvSpPr txBox="1">
            <a:spLocks/>
          </p:cNvSpPr>
          <p:nvPr/>
        </p:nvSpPr>
        <p:spPr>
          <a:xfrm>
            <a:off x="1971190" y="716229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Why automated tests?</a:t>
            </a:r>
            <a:endParaRPr lang="en-US" dirty="0"/>
          </a:p>
        </p:txBody>
      </p:sp>
      <p:pic>
        <p:nvPicPr>
          <p:cNvPr id="12" name="Bildobjekt 11">
            <a:extLst>
              <a:ext uri="{FF2B5EF4-FFF2-40B4-BE49-F238E27FC236}">
                <a16:creationId xmlns:a16="http://schemas.microsoft.com/office/drawing/2014/main" id="{856DE46C-78FA-4345-9557-C7E2CF487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347" y="2405173"/>
            <a:ext cx="4286311" cy="27603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6C7ED35C-70EE-413A-A195-0330447E2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7930" y="335208"/>
            <a:ext cx="2365919" cy="75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8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71190" y="716229"/>
            <a:ext cx="9029700" cy="1325563"/>
          </a:xfrm>
        </p:spPr>
        <p:txBody>
          <a:bodyPr/>
          <a:lstStyle/>
          <a:p>
            <a:pPr algn="ctr"/>
            <a:r>
              <a:rPr lang="en-US" dirty="0"/>
              <a:t>Why automated tests?</a:t>
            </a:r>
          </a:p>
        </p:txBody>
      </p:sp>
      <p:sp>
        <p:nvSpPr>
          <p:cNvPr id="10" name="Platshållare för innehåll 9"/>
          <p:cNvSpPr>
            <a:spLocks noGrp="1"/>
          </p:cNvSpPr>
          <p:nvPr>
            <p:ph idx="1"/>
          </p:nvPr>
        </p:nvSpPr>
        <p:spPr>
          <a:xfrm>
            <a:off x="1562100" y="5796115"/>
            <a:ext cx="9791700" cy="3808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8682D985-7CD7-4881-A2BE-2373F9945962}"/>
              </a:ext>
            </a:extLst>
          </p:cNvPr>
          <p:cNvSpPr txBox="1"/>
          <p:nvPr/>
        </p:nvSpPr>
        <p:spPr>
          <a:xfrm>
            <a:off x="3617590" y="6247780"/>
            <a:ext cx="184731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endParaRPr lang="en-US" sz="1400" dirty="0"/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A5748583-0BF9-46E0-A784-89FA8A192334}"/>
              </a:ext>
            </a:extLst>
          </p:cNvPr>
          <p:cNvSpPr txBox="1">
            <a:spLocks/>
          </p:cNvSpPr>
          <p:nvPr/>
        </p:nvSpPr>
        <p:spPr>
          <a:xfrm>
            <a:off x="1943100" y="2405173"/>
            <a:ext cx="4666247" cy="33909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Teams can:</a:t>
            </a:r>
          </a:p>
          <a:p>
            <a:pPr lvl="1"/>
            <a:r>
              <a:rPr lang="en-US" dirty="0"/>
              <a:t>Hinder and find regression fast</a:t>
            </a:r>
          </a:p>
          <a:p>
            <a:pPr lvl="1"/>
            <a:r>
              <a:rPr lang="en-US" dirty="0"/>
              <a:t>Confidence when changing code</a:t>
            </a:r>
          </a:p>
          <a:p>
            <a:pPr lvl="1"/>
            <a:r>
              <a:rPr lang="en-US" dirty="0"/>
              <a:t>Get immediate feedback</a:t>
            </a:r>
          </a:p>
          <a:p>
            <a:pPr lvl="1"/>
            <a:r>
              <a:rPr lang="en-US" dirty="0"/>
              <a:t>Save money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br>
              <a:rPr lang="sv-SE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990FC892-B5A8-4146-A7CA-DFFABD9AB81E}"/>
              </a:ext>
            </a:extLst>
          </p:cNvPr>
          <p:cNvSpPr txBox="1">
            <a:spLocks/>
          </p:cNvSpPr>
          <p:nvPr/>
        </p:nvSpPr>
        <p:spPr>
          <a:xfrm>
            <a:off x="6486040" y="2405173"/>
            <a:ext cx="4666247" cy="373659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Manual testing is:</a:t>
            </a:r>
          </a:p>
          <a:p>
            <a:pPr lvl="1"/>
            <a:r>
              <a:rPr lang="en-US" dirty="0"/>
              <a:t>Inaccurate</a:t>
            </a:r>
          </a:p>
          <a:p>
            <a:pPr lvl="1"/>
            <a:r>
              <a:rPr lang="en-US" dirty="0"/>
              <a:t>Slow</a:t>
            </a:r>
          </a:p>
          <a:p>
            <a:pPr lvl="1"/>
            <a:r>
              <a:rPr lang="en-US" dirty="0"/>
              <a:t>Repetitive</a:t>
            </a:r>
          </a:p>
          <a:p>
            <a:pPr lvl="1"/>
            <a:r>
              <a:rPr lang="en-US" dirty="0"/>
              <a:t>Can become boring </a:t>
            </a:r>
          </a:p>
          <a:p>
            <a:pPr lvl="1"/>
            <a:r>
              <a:rPr lang="en-US" dirty="0"/>
              <a:t>Needed in most apps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br>
              <a:rPr lang="sv-SE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5662800-1730-4F6D-9AC8-82131E323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930" y="335208"/>
            <a:ext cx="2365919" cy="75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9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innehåll 9"/>
          <p:cNvSpPr>
            <a:spLocks noGrp="1"/>
          </p:cNvSpPr>
          <p:nvPr>
            <p:ph idx="1"/>
          </p:nvPr>
        </p:nvSpPr>
        <p:spPr>
          <a:xfrm>
            <a:off x="1562100" y="5796115"/>
            <a:ext cx="9791700" cy="3808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8C69E035-5E50-456E-AE98-FEEA979F2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590" y="4452825"/>
            <a:ext cx="6039693" cy="16099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8682D985-7CD7-4881-A2BE-2373F9945962}"/>
              </a:ext>
            </a:extLst>
          </p:cNvPr>
          <p:cNvSpPr txBox="1"/>
          <p:nvPr/>
        </p:nvSpPr>
        <p:spPr>
          <a:xfrm>
            <a:off x="3617590" y="6215560"/>
            <a:ext cx="63773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400" dirty="0"/>
              <a:t>Ham </a:t>
            </a:r>
            <a:r>
              <a:rPr lang="en-US" sz="1400" dirty="0" err="1"/>
              <a:t>Vocke</a:t>
            </a:r>
            <a:r>
              <a:rPr lang="en-US" sz="1400" dirty="0"/>
              <a:t>. </a:t>
            </a:r>
            <a:r>
              <a:rPr lang="en-US" sz="1400" i="1" dirty="0"/>
              <a:t>The Practical Test Pyramid. </a:t>
            </a:r>
          </a:p>
          <a:p>
            <a:r>
              <a:rPr lang="en-US" sz="1400" dirty="0" err="1"/>
              <a:t>Hämtad</a:t>
            </a:r>
            <a:r>
              <a:rPr lang="en-US" sz="1400" dirty="0"/>
              <a:t> 2019-06-25. </a:t>
            </a:r>
            <a:r>
              <a:rPr lang="sv-SE" sz="1400" dirty="0">
                <a:hlinkClick r:id="rId4"/>
              </a:rPr>
              <a:t>https://martinfowler.com/articles/practical-test-pyramid.html</a:t>
            </a:r>
            <a:r>
              <a:rPr lang="en-US" sz="1400" dirty="0"/>
              <a:t> </a:t>
            </a:r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E0A659C5-2C67-4CF0-B8A4-1B0A4DF39F6C}"/>
              </a:ext>
            </a:extLst>
          </p:cNvPr>
          <p:cNvSpPr txBox="1">
            <a:spLocks/>
          </p:cNvSpPr>
          <p:nvPr/>
        </p:nvSpPr>
        <p:spPr>
          <a:xfrm>
            <a:off x="1943100" y="2405175"/>
            <a:ext cx="9410700" cy="3734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Continuous Integration/ Continuous Deployment (CI/CD)</a:t>
            </a:r>
          </a:p>
          <a:p>
            <a:pPr lvl="1"/>
            <a:r>
              <a:rPr lang="en-US" sz="2200" dirty="0"/>
              <a:t>Automated build and release</a:t>
            </a:r>
          </a:p>
          <a:p>
            <a:pPr lvl="1"/>
            <a:r>
              <a:rPr lang="en-US" sz="2200" dirty="0"/>
              <a:t>Basically a faster way to get code into production</a:t>
            </a:r>
          </a:p>
          <a:p>
            <a:pPr lvl="1"/>
            <a:r>
              <a:rPr lang="en-US" sz="2200" dirty="0"/>
              <a:t>Quality assurance -&gt; Automated Tests!</a:t>
            </a: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br>
              <a:rPr lang="sv-SE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2">
            <a:extLst>
              <a:ext uri="{FF2B5EF4-FFF2-40B4-BE49-F238E27FC236}">
                <a16:creationId xmlns:a16="http://schemas.microsoft.com/office/drawing/2014/main" id="{C7556B78-B50E-45B3-ADBF-C3F54E077F68}"/>
              </a:ext>
            </a:extLst>
          </p:cNvPr>
          <p:cNvSpPr txBox="1">
            <a:spLocks/>
          </p:cNvSpPr>
          <p:nvPr/>
        </p:nvSpPr>
        <p:spPr>
          <a:xfrm>
            <a:off x="1971190" y="716229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Why automated tests?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5B5B9AEB-CE9C-4305-836B-03D88B834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7930" y="335208"/>
            <a:ext cx="2365919" cy="75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5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innehåll 9"/>
          <p:cNvSpPr>
            <a:spLocks noGrp="1"/>
          </p:cNvSpPr>
          <p:nvPr>
            <p:ph idx="1"/>
          </p:nvPr>
        </p:nvSpPr>
        <p:spPr>
          <a:xfrm>
            <a:off x="1562100" y="5796115"/>
            <a:ext cx="9791700" cy="3808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E0A659C5-2C67-4CF0-B8A4-1B0A4DF39F6C}"/>
              </a:ext>
            </a:extLst>
          </p:cNvPr>
          <p:cNvSpPr txBox="1">
            <a:spLocks/>
          </p:cNvSpPr>
          <p:nvPr/>
        </p:nvSpPr>
        <p:spPr>
          <a:xfrm>
            <a:off x="1943100" y="2405175"/>
            <a:ext cx="9410700" cy="3734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F51CF175-31FA-41CE-B81E-F74CFAFB4A61}"/>
              </a:ext>
            </a:extLst>
          </p:cNvPr>
          <p:cNvSpPr txBox="1"/>
          <p:nvPr/>
        </p:nvSpPr>
        <p:spPr>
          <a:xfrm>
            <a:off x="4368030" y="6408500"/>
            <a:ext cx="4723473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400" dirty="0"/>
              <a:t>Mike Cohn. </a:t>
            </a:r>
            <a:r>
              <a:rPr lang="en-US" sz="1400" i="1" dirty="0" err="1"/>
              <a:t>Succeding</a:t>
            </a:r>
            <a:r>
              <a:rPr lang="en-US" sz="1400" i="1" dirty="0"/>
              <a:t> with Agile</a:t>
            </a:r>
          </a:p>
          <a:p>
            <a:r>
              <a:rPr lang="en-US" sz="1400" dirty="0"/>
              <a:t>(New Jersey: Addison-Wesley Education Publishers Inc, 2009)</a:t>
            </a:r>
            <a:r>
              <a:rPr lang="en-US" sz="1400" i="1" dirty="0"/>
              <a:t>.</a:t>
            </a:r>
          </a:p>
        </p:txBody>
      </p:sp>
      <p:sp>
        <p:nvSpPr>
          <p:cNvPr id="9" name="Likbent triangel 8">
            <a:extLst>
              <a:ext uri="{FF2B5EF4-FFF2-40B4-BE49-F238E27FC236}">
                <a16:creationId xmlns:a16="http://schemas.microsoft.com/office/drawing/2014/main" id="{1210CC81-2199-441B-ADAA-2FC494F4873C}"/>
              </a:ext>
            </a:extLst>
          </p:cNvPr>
          <p:cNvSpPr/>
          <p:nvPr/>
        </p:nvSpPr>
        <p:spPr>
          <a:xfrm>
            <a:off x="4368030" y="2203077"/>
            <a:ext cx="4850382" cy="3973885"/>
          </a:xfrm>
          <a:prstGeom prst="triangle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Rak koppling 3">
            <a:extLst>
              <a:ext uri="{FF2B5EF4-FFF2-40B4-BE49-F238E27FC236}">
                <a16:creationId xmlns:a16="http://schemas.microsoft.com/office/drawing/2014/main" id="{81046299-E302-4877-A015-637F4936BC1A}"/>
              </a:ext>
            </a:extLst>
          </p:cNvPr>
          <p:cNvCxnSpPr>
            <a:cxnSpLocks/>
          </p:cNvCxnSpPr>
          <p:nvPr/>
        </p:nvCxnSpPr>
        <p:spPr>
          <a:xfrm>
            <a:off x="5910906" y="3635033"/>
            <a:ext cx="176463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Rak koppling 10">
            <a:extLst>
              <a:ext uri="{FF2B5EF4-FFF2-40B4-BE49-F238E27FC236}">
                <a16:creationId xmlns:a16="http://schemas.microsoft.com/office/drawing/2014/main" id="{33AF3839-DB98-48AB-BA44-BD75C962BB0A}"/>
              </a:ext>
            </a:extLst>
          </p:cNvPr>
          <p:cNvCxnSpPr>
            <a:cxnSpLocks/>
          </p:cNvCxnSpPr>
          <p:nvPr/>
        </p:nvCxnSpPr>
        <p:spPr>
          <a:xfrm>
            <a:off x="5068694" y="5025998"/>
            <a:ext cx="344905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Rak pilkoppling 16">
            <a:extLst>
              <a:ext uri="{FF2B5EF4-FFF2-40B4-BE49-F238E27FC236}">
                <a16:creationId xmlns:a16="http://schemas.microsoft.com/office/drawing/2014/main" id="{684BEE83-8C49-4C58-8B41-803303079D4B}"/>
              </a:ext>
            </a:extLst>
          </p:cNvPr>
          <p:cNvCxnSpPr>
            <a:cxnSpLocks/>
          </p:cNvCxnSpPr>
          <p:nvPr/>
        </p:nvCxnSpPr>
        <p:spPr>
          <a:xfrm>
            <a:off x="9316045" y="2203077"/>
            <a:ext cx="0" cy="3973885"/>
          </a:xfrm>
          <a:prstGeom prst="straightConnector1">
            <a:avLst/>
          </a:prstGeom>
          <a:ln w="28575"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Rak pilkoppling 18">
            <a:extLst>
              <a:ext uri="{FF2B5EF4-FFF2-40B4-BE49-F238E27FC236}">
                <a16:creationId xmlns:a16="http://schemas.microsoft.com/office/drawing/2014/main" id="{ECC30917-04FA-4FE0-B106-E0D2DEFCDFCB}"/>
              </a:ext>
            </a:extLst>
          </p:cNvPr>
          <p:cNvCxnSpPr>
            <a:cxnSpLocks/>
          </p:cNvCxnSpPr>
          <p:nvPr/>
        </p:nvCxnSpPr>
        <p:spPr>
          <a:xfrm>
            <a:off x="4230225" y="2203077"/>
            <a:ext cx="0" cy="3973885"/>
          </a:xfrm>
          <a:prstGeom prst="straightConnector1">
            <a:avLst/>
          </a:prstGeom>
          <a:ln w="28575"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ruta 22">
            <a:extLst>
              <a:ext uri="{FF2B5EF4-FFF2-40B4-BE49-F238E27FC236}">
                <a16:creationId xmlns:a16="http://schemas.microsoft.com/office/drawing/2014/main" id="{690A98F1-B0F2-4C82-A9F7-9F8F02349FB6}"/>
              </a:ext>
            </a:extLst>
          </p:cNvPr>
          <p:cNvSpPr txBox="1"/>
          <p:nvPr/>
        </p:nvSpPr>
        <p:spPr>
          <a:xfrm>
            <a:off x="3191205" y="5567534"/>
            <a:ext cx="9840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More </a:t>
            </a:r>
          </a:p>
          <a:p>
            <a:r>
              <a:rPr lang="en-US" dirty="0"/>
              <a:t>isolation</a:t>
            </a:r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77FC4F05-BD0B-49E6-B83D-4633B96A8933}"/>
              </a:ext>
            </a:extLst>
          </p:cNvPr>
          <p:cNvSpPr txBox="1"/>
          <p:nvPr/>
        </p:nvSpPr>
        <p:spPr>
          <a:xfrm>
            <a:off x="3016688" y="2207298"/>
            <a:ext cx="1213537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More </a:t>
            </a:r>
          </a:p>
          <a:p>
            <a:r>
              <a:rPr lang="en-US" dirty="0"/>
              <a:t>integration</a:t>
            </a: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55C22E47-79A3-403D-9B01-B1FABE93F83E}"/>
              </a:ext>
            </a:extLst>
          </p:cNvPr>
          <p:cNvSpPr txBox="1"/>
          <p:nvPr/>
        </p:nvSpPr>
        <p:spPr>
          <a:xfrm>
            <a:off x="9425982" y="2145008"/>
            <a:ext cx="8229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Slower</a:t>
            </a:r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DFE2C68B-B191-47A7-9CD8-31584274BA38}"/>
              </a:ext>
            </a:extLst>
          </p:cNvPr>
          <p:cNvSpPr txBox="1"/>
          <p:nvPr/>
        </p:nvSpPr>
        <p:spPr>
          <a:xfrm>
            <a:off x="9425982" y="5807630"/>
            <a:ext cx="7520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Faster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33F3EF86-AB04-4FA3-9333-68B7B8E62ACE}"/>
              </a:ext>
            </a:extLst>
          </p:cNvPr>
          <p:cNvSpPr txBox="1"/>
          <p:nvPr/>
        </p:nvSpPr>
        <p:spPr>
          <a:xfrm>
            <a:off x="6233462" y="5389880"/>
            <a:ext cx="11175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/>
              <a:t>Unit Tests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DB8D5E47-CFC9-44FE-A143-1378FA1B8A7A}"/>
              </a:ext>
            </a:extLst>
          </p:cNvPr>
          <p:cNvSpPr txBox="1"/>
          <p:nvPr/>
        </p:nvSpPr>
        <p:spPr>
          <a:xfrm>
            <a:off x="5910906" y="4140206"/>
            <a:ext cx="17626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/>
              <a:t>Integration Tests</a:t>
            </a:r>
          </a:p>
        </p:txBody>
      </p:sp>
      <p:sp>
        <p:nvSpPr>
          <p:cNvPr id="27" name="textruta 26">
            <a:extLst>
              <a:ext uri="{FF2B5EF4-FFF2-40B4-BE49-F238E27FC236}">
                <a16:creationId xmlns:a16="http://schemas.microsoft.com/office/drawing/2014/main" id="{611FFC46-C7FE-4665-A4C8-F2C693EDE270}"/>
              </a:ext>
            </a:extLst>
          </p:cNvPr>
          <p:cNvSpPr txBox="1"/>
          <p:nvPr/>
        </p:nvSpPr>
        <p:spPr>
          <a:xfrm>
            <a:off x="6332848" y="2923446"/>
            <a:ext cx="91877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/>
              <a:t>UI Tests</a:t>
            </a:r>
          </a:p>
        </p:txBody>
      </p:sp>
      <p:sp>
        <p:nvSpPr>
          <p:cNvPr id="28" name="Title 12">
            <a:extLst>
              <a:ext uri="{FF2B5EF4-FFF2-40B4-BE49-F238E27FC236}">
                <a16:creationId xmlns:a16="http://schemas.microsoft.com/office/drawing/2014/main" id="{D1BCE71B-391B-4CE1-B378-9ACB7D9D33A2}"/>
              </a:ext>
            </a:extLst>
          </p:cNvPr>
          <p:cNvSpPr txBox="1">
            <a:spLocks/>
          </p:cNvSpPr>
          <p:nvPr/>
        </p:nvSpPr>
        <p:spPr>
          <a:xfrm>
            <a:off x="1971190" y="716229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Testing pyramid</a:t>
            </a:r>
          </a:p>
        </p:txBody>
      </p:sp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B9EAEDF5-E413-43D9-B359-0E1CABCCD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930" y="335208"/>
            <a:ext cx="2365919" cy="75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5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87238" y="717141"/>
            <a:ext cx="9029700" cy="1325563"/>
          </a:xfrm>
        </p:spPr>
        <p:txBody>
          <a:bodyPr/>
          <a:lstStyle/>
          <a:p>
            <a:pPr algn="ctr"/>
            <a:r>
              <a:rPr lang="en-US" dirty="0"/>
              <a:t>Unit Tests</a:t>
            </a:r>
          </a:p>
        </p:txBody>
      </p:sp>
      <p:sp>
        <p:nvSpPr>
          <p:cNvPr id="10" name="Platshållare för innehåll 9"/>
          <p:cNvSpPr>
            <a:spLocks noGrp="1"/>
          </p:cNvSpPr>
          <p:nvPr>
            <p:ph idx="1"/>
          </p:nvPr>
        </p:nvSpPr>
        <p:spPr>
          <a:xfrm>
            <a:off x="1562100" y="5796115"/>
            <a:ext cx="9791700" cy="3808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E0A659C5-2C67-4CF0-B8A4-1B0A4DF39F6C}"/>
              </a:ext>
            </a:extLst>
          </p:cNvPr>
          <p:cNvSpPr txBox="1">
            <a:spLocks/>
          </p:cNvSpPr>
          <p:nvPr/>
        </p:nvSpPr>
        <p:spPr>
          <a:xfrm>
            <a:off x="1943100" y="2405175"/>
            <a:ext cx="9410700" cy="3734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F51CF175-31FA-41CE-B81E-F74CFAFB4A61}"/>
              </a:ext>
            </a:extLst>
          </p:cNvPr>
          <p:cNvSpPr txBox="1"/>
          <p:nvPr/>
        </p:nvSpPr>
        <p:spPr>
          <a:xfrm>
            <a:off x="2376898" y="6371597"/>
            <a:ext cx="4723473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400" dirty="0"/>
              <a:t>Mike Cohn. </a:t>
            </a:r>
            <a:r>
              <a:rPr lang="en-US" sz="1400" i="1" dirty="0" err="1"/>
              <a:t>Succeding</a:t>
            </a:r>
            <a:r>
              <a:rPr lang="en-US" sz="1400" i="1" dirty="0"/>
              <a:t> with Agile</a:t>
            </a:r>
          </a:p>
          <a:p>
            <a:r>
              <a:rPr lang="en-US" sz="1400" dirty="0"/>
              <a:t>(New Jersey: Addison-Wesley Education Publishers Inc, 2009)</a:t>
            </a:r>
            <a:r>
              <a:rPr lang="en-US" sz="1400" i="1" dirty="0"/>
              <a:t>.</a:t>
            </a:r>
          </a:p>
        </p:txBody>
      </p:sp>
      <p:sp>
        <p:nvSpPr>
          <p:cNvPr id="9" name="Likbent triangel 8">
            <a:extLst>
              <a:ext uri="{FF2B5EF4-FFF2-40B4-BE49-F238E27FC236}">
                <a16:creationId xmlns:a16="http://schemas.microsoft.com/office/drawing/2014/main" id="{1210CC81-2199-441B-ADAA-2FC494F4873C}"/>
              </a:ext>
            </a:extLst>
          </p:cNvPr>
          <p:cNvSpPr/>
          <p:nvPr/>
        </p:nvSpPr>
        <p:spPr>
          <a:xfrm>
            <a:off x="2376898" y="2166174"/>
            <a:ext cx="4850382" cy="3973885"/>
          </a:xfrm>
          <a:prstGeom prst="triangle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Rak koppling 3">
            <a:extLst>
              <a:ext uri="{FF2B5EF4-FFF2-40B4-BE49-F238E27FC236}">
                <a16:creationId xmlns:a16="http://schemas.microsoft.com/office/drawing/2014/main" id="{81046299-E302-4877-A015-637F4936BC1A}"/>
              </a:ext>
            </a:extLst>
          </p:cNvPr>
          <p:cNvCxnSpPr>
            <a:cxnSpLocks/>
          </p:cNvCxnSpPr>
          <p:nvPr/>
        </p:nvCxnSpPr>
        <p:spPr>
          <a:xfrm>
            <a:off x="3919774" y="3598130"/>
            <a:ext cx="176463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Rak koppling 10">
            <a:extLst>
              <a:ext uri="{FF2B5EF4-FFF2-40B4-BE49-F238E27FC236}">
                <a16:creationId xmlns:a16="http://schemas.microsoft.com/office/drawing/2014/main" id="{33AF3839-DB98-48AB-BA44-BD75C962BB0A}"/>
              </a:ext>
            </a:extLst>
          </p:cNvPr>
          <p:cNvCxnSpPr>
            <a:cxnSpLocks/>
          </p:cNvCxnSpPr>
          <p:nvPr/>
        </p:nvCxnSpPr>
        <p:spPr>
          <a:xfrm>
            <a:off x="3077562" y="4989095"/>
            <a:ext cx="344905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Rak pilkoppling 16">
            <a:extLst>
              <a:ext uri="{FF2B5EF4-FFF2-40B4-BE49-F238E27FC236}">
                <a16:creationId xmlns:a16="http://schemas.microsoft.com/office/drawing/2014/main" id="{684BEE83-8C49-4C58-8B41-803303079D4B}"/>
              </a:ext>
            </a:extLst>
          </p:cNvPr>
          <p:cNvCxnSpPr>
            <a:cxnSpLocks/>
          </p:cNvCxnSpPr>
          <p:nvPr/>
        </p:nvCxnSpPr>
        <p:spPr>
          <a:xfrm>
            <a:off x="7324913" y="2166174"/>
            <a:ext cx="0" cy="3973885"/>
          </a:xfrm>
          <a:prstGeom prst="straightConnector1">
            <a:avLst/>
          </a:prstGeom>
          <a:ln w="28575"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Rak pilkoppling 18">
            <a:extLst>
              <a:ext uri="{FF2B5EF4-FFF2-40B4-BE49-F238E27FC236}">
                <a16:creationId xmlns:a16="http://schemas.microsoft.com/office/drawing/2014/main" id="{ECC30917-04FA-4FE0-B106-E0D2DEFCDFCB}"/>
              </a:ext>
            </a:extLst>
          </p:cNvPr>
          <p:cNvCxnSpPr>
            <a:cxnSpLocks/>
          </p:cNvCxnSpPr>
          <p:nvPr/>
        </p:nvCxnSpPr>
        <p:spPr>
          <a:xfrm>
            <a:off x="2239093" y="2166174"/>
            <a:ext cx="0" cy="3973885"/>
          </a:xfrm>
          <a:prstGeom prst="straightConnector1">
            <a:avLst/>
          </a:prstGeom>
          <a:ln w="28575"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ruta 21">
            <a:extLst>
              <a:ext uri="{FF2B5EF4-FFF2-40B4-BE49-F238E27FC236}">
                <a16:creationId xmlns:a16="http://schemas.microsoft.com/office/drawing/2014/main" id="{A1020912-2193-4F8F-93EB-CE55848F0CC1}"/>
              </a:ext>
            </a:extLst>
          </p:cNvPr>
          <p:cNvSpPr txBox="1"/>
          <p:nvPr/>
        </p:nvSpPr>
        <p:spPr>
          <a:xfrm>
            <a:off x="4243313" y="5262896"/>
            <a:ext cx="11175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/>
              <a:t>Unit Tests</a:t>
            </a:r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690A98F1-B0F2-4C82-A9F7-9F8F02349FB6}"/>
              </a:ext>
            </a:extLst>
          </p:cNvPr>
          <p:cNvSpPr txBox="1"/>
          <p:nvPr/>
        </p:nvSpPr>
        <p:spPr>
          <a:xfrm>
            <a:off x="1200073" y="5530631"/>
            <a:ext cx="9840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More </a:t>
            </a:r>
          </a:p>
          <a:p>
            <a:r>
              <a:rPr lang="en-US" dirty="0"/>
              <a:t>isolation</a:t>
            </a:r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77FC4F05-BD0B-49E6-B83D-4633B96A8933}"/>
              </a:ext>
            </a:extLst>
          </p:cNvPr>
          <p:cNvSpPr txBox="1"/>
          <p:nvPr/>
        </p:nvSpPr>
        <p:spPr>
          <a:xfrm>
            <a:off x="1025556" y="2170395"/>
            <a:ext cx="1213537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More </a:t>
            </a:r>
          </a:p>
          <a:p>
            <a:r>
              <a:rPr lang="en-US" dirty="0"/>
              <a:t>integration</a:t>
            </a: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55C22E47-79A3-403D-9B01-B1FABE93F83E}"/>
              </a:ext>
            </a:extLst>
          </p:cNvPr>
          <p:cNvSpPr txBox="1"/>
          <p:nvPr/>
        </p:nvSpPr>
        <p:spPr>
          <a:xfrm>
            <a:off x="7434850" y="2108105"/>
            <a:ext cx="8229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Slower</a:t>
            </a:r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DFE2C68B-B191-47A7-9CD8-31584274BA38}"/>
              </a:ext>
            </a:extLst>
          </p:cNvPr>
          <p:cNvSpPr txBox="1"/>
          <p:nvPr/>
        </p:nvSpPr>
        <p:spPr>
          <a:xfrm>
            <a:off x="7434850" y="5770727"/>
            <a:ext cx="7520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Faster</a:t>
            </a:r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C9FC411E-9C49-4B24-BE21-36CEA25F0368}"/>
              </a:ext>
            </a:extLst>
          </p:cNvPr>
          <p:cNvSpPr txBox="1">
            <a:spLocks/>
          </p:cNvSpPr>
          <p:nvPr/>
        </p:nvSpPr>
        <p:spPr>
          <a:xfrm>
            <a:off x="8176202" y="2816726"/>
            <a:ext cx="3920625" cy="3815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6000" dirty="0"/>
              <a:t>Developer</a:t>
            </a:r>
          </a:p>
          <a:p>
            <a:pPr lvl="1"/>
            <a:r>
              <a:rPr lang="en-US" sz="6000" dirty="0"/>
              <a:t>Small piece of code</a:t>
            </a:r>
          </a:p>
          <a:p>
            <a:pPr lvl="1"/>
            <a:r>
              <a:rPr lang="en-US" sz="6000" dirty="0"/>
              <a:t>Uses</a:t>
            </a:r>
            <a:r>
              <a:rPr lang="en-US" sz="6000" b="1" dirty="0"/>
              <a:t> no</a:t>
            </a:r>
            <a:r>
              <a:rPr lang="en-US" sz="6000" dirty="0"/>
              <a:t> external dependencies</a:t>
            </a:r>
          </a:p>
          <a:p>
            <a:pPr lvl="1"/>
            <a:r>
              <a:rPr lang="en-US" sz="6000" dirty="0"/>
              <a:t>Fast</a:t>
            </a:r>
          </a:p>
          <a:p>
            <a:pPr lvl="1"/>
            <a:r>
              <a:rPr lang="en-US" sz="6000" dirty="0"/>
              <a:t>Consistent</a:t>
            </a:r>
          </a:p>
          <a:p>
            <a:pPr lvl="1"/>
            <a:r>
              <a:rPr lang="en-US" sz="6000" dirty="0"/>
              <a:t>Easy to write</a:t>
            </a:r>
          </a:p>
          <a:p>
            <a:pPr lvl="1"/>
            <a:endParaRPr lang="en-US" sz="55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br>
              <a:rPr lang="sv-SE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7C25431D-1F5A-4191-B61B-9E30E0B0A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930" y="335208"/>
            <a:ext cx="2365919" cy="75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71190" y="716229"/>
            <a:ext cx="9029700" cy="1325563"/>
          </a:xfrm>
        </p:spPr>
        <p:txBody>
          <a:bodyPr/>
          <a:lstStyle/>
          <a:p>
            <a:pPr algn="ctr"/>
            <a:r>
              <a:rPr lang="en-US" dirty="0"/>
              <a:t>2 Unit Tests, 0 Integration Tests</a:t>
            </a:r>
          </a:p>
        </p:txBody>
      </p:sp>
      <p:sp>
        <p:nvSpPr>
          <p:cNvPr id="10" name="Platshållare för innehåll 9"/>
          <p:cNvSpPr>
            <a:spLocks noGrp="1"/>
          </p:cNvSpPr>
          <p:nvPr>
            <p:ph idx="1"/>
          </p:nvPr>
        </p:nvSpPr>
        <p:spPr>
          <a:xfrm>
            <a:off x="1562100" y="5796115"/>
            <a:ext cx="9791700" cy="3808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8682D985-7CD7-4881-A2BE-2373F9945962}"/>
              </a:ext>
            </a:extLst>
          </p:cNvPr>
          <p:cNvSpPr txBox="1"/>
          <p:nvPr/>
        </p:nvSpPr>
        <p:spPr>
          <a:xfrm>
            <a:off x="3617590" y="6247780"/>
            <a:ext cx="184731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endParaRPr lang="en-US" sz="1400" dirty="0"/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F04741D5-800F-4E88-A6F4-89701BC4D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049" y="2047362"/>
            <a:ext cx="5299982" cy="3939176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3723211E-A3C7-4EF8-A015-4193E5D91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7930" y="335208"/>
            <a:ext cx="2365919" cy="75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6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346050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E8493412-85DD-4641-9E8A-937B29FD6AA2}" vid="{77E91E09-5010-404D-ADF4-B79FA46D72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purl.org/dc/elements/1.1/"/>
    <ds:schemaRef ds:uri="http://schemas.openxmlformats.org/package/2006/metadata/core-properties"/>
    <ds:schemaRef ds:uri="a4f35948-e619-41b3-aa29-22878b09cfd2"/>
    <ds:schemaRef ds:uri="http://schemas.microsoft.com/office/infopath/2007/PartnerControls"/>
    <ds:schemaRef ds:uri="http://purl.org/dc/terms/"/>
    <ds:schemaRef ds:uri="http://schemas.microsoft.com/office/2006/documentManagement/types"/>
    <ds:schemaRef ds:uri="40262f94-9f35-4ac3-9a90-690165a166b7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tf03460508</Template>
  <TotalTime>8323</TotalTime>
  <Words>461</Words>
  <Application>Microsoft Office PowerPoint</Application>
  <PresentationFormat>Widescreen</PresentationFormat>
  <Paragraphs>201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</vt:lpstr>
      <vt:lpstr>tf03460508</vt:lpstr>
      <vt:lpstr> Fundamentals of Automated Testing</vt:lpstr>
      <vt:lpstr>PowerPoint Presentation</vt:lpstr>
      <vt:lpstr>PowerPoint Presentation</vt:lpstr>
      <vt:lpstr>PowerPoint Presentation</vt:lpstr>
      <vt:lpstr>Why automated tests?</vt:lpstr>
      <vt:lpstr>PowerPoint Presentation</vt:lpstr>
      <vt:lpstr>PowerPoint Presentation</vt:lpstr>
      <vt:lpstr>Unit Tests</vt:lpstr>
      <vt:lpstr>2 Unit Tests, 0 Integration Tests</vt:lpstr>
      <vt:lpstr>Integration Tests</vt:lpstr>
      <vt:lpstr>Integration Tests</vt:lpstr>
      <vt:lpstr>User Interface Tests</vt:lpstr>
      <vt:lpstr>User Interface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Peter</dc:creator>
  <cp:lastModifiedBy>Peter Starefeldt</cp:lastModifiedBy>
  <cp:revision>300</cp:revision>
  <dcterms:created xsi:type="dcterms:W3CDTF">2017-05-11T07:40:00Z</dcterms:created>
  <dcterms:modified xsi:type="dcterms:W3CDTF">2021-09-12T18:46:26Z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