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8"/>
  </p:notesMasterIdLst>
  <p:sldIdLst>
    <p:sldId id="256" r:id="rId3"/>
    <p:sldId id="266" r:id="rId4"/>
    <p:sldId id="267" r:id="rId5"/>
    <p:sldId id="268" r:id="rId6"/>
    <p:sldId id="271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FD954-CF19-81A6-9B8D-C4554C74BD88}" v="276" dt="2020-02-09T15:43:35.648"/>
    <p1510:client id="{BFAB9E77-016A-34A9-09D9-80B8A37F5C7B}" v="231" dt="2020-02-09T16:06:12.463"/>
    <p1510:client id="{DD34A8E8-51BB-CB9B-E4CB-FD5DD8E7D35F}" v="3041" dt="2020-02-09T15:20:5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66C0-1FD4-41D5-B49C-7349764440DB}" type="datetimeFigureOut">
              <a:rPr lang="en-US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755C-6D9E-462C-B92E-50D40DB50FC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5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0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6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en objec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342900" y="396703"/>
            <a:ext cx="6172200" cy="143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84F"/>
              </a:buClr>
              <a:buSzPts val="3600"/>
              <a:buFont typeface="Helvetica Neue"/>
              <a:buNone/>
              <a:defRPr sz="5200" b="1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342900" y="1936664"/>
            <a:ext cx="6172200" cy="691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60380" marR="0" lvl="0" indent="-587004" algn="l" rtl="0">
              <a:lnSpc>
                <a:spcPct val="100000"/>
              </a:lnSpc>
              <a:spcBef>
                <a:spcPts val="809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4044" b="0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320759" marR="0" lvl="1" indent="-550316" algn="l" rtl="0">
              <a:lnSpc>
                <a:spcPct val="100000"/>
              </a:lnSpc>
              <a:spcBef>
                <a:spcPts val="69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3467" b="0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81139" marR="0" lvl="2" indent="-513629" algn="l" rtl="0">
              <a:lnSpc>
                <a:spcPct val="100000"/>
              </a:lnSpc>
              <a:spcBef>
                <a:spcPts val="578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889" b="0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641519" marR="0" lvl="3" indent="-49528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600" b="0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301898" marR="0" lvl="4" indent="-476941" algn="l" rtl="0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2311" b="0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962278" marR="0" lvl="5" indent="-513629" algn="l" rtl="0">
              <a:lnSpc>
                <a:spcPct val="100000"/>
              </a:lnSpc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622658" marR="0" lvl="6" indent="-513629" algn="l" rtl="0">
              <a:lnSpc>
                <a:spcPct val="100000"/>
              </a:lnSpc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283037" marR="0" lvl="7" indent="-513629" algn="l" rtl="0">
              <a:lnSpc>
                <a:spcPct val="100000"/>
              </a:lnSpc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943417" marR="0" lvl="8" indent="-513629" algn="l" rtl="0">
              <a:lnSpc>
                <a:spcPct val="100000"/>
              </a:lnSpc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6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8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7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1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9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342900" y="396703"/>
            <a:ext cx="6172200" cy="143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84F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rgbClr val="3E4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2">
            <a:extLst>
              <a:ext uri="{FF2B5EF4-FFF2-40B4-BE49-F238E27FC236}">
                <a16:creationId xmlns:a16="http://schemas.microsoft.com/office/drawing/2014/main" id="{7283E4CF-BB9A-48EE-926A-B8639E7B18E4}"/>
              </a:ext>
            </a:extLst>
          </p:cNvPr>
          <p:cNvSpPr/>
          <p:nvPr/>
        </p:nvSpPr>
        <p:spPr>
          <a:xfrm>
            <a:off x="114075" y="5777081"/>
            <a:ext cx="6632094" cy="1582591"/>
          </a:xfrm>
          <a:prstGeom prst="rect">
            <a:avLst/>
          </a:prstGeom>
          <a:solidFill>
            <a:srgbClr val="14E751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"/>
              <a:buFont typeface="Arial"/>
              <a:buNone/>
            </a:pPr>
            <a:endParaRPr sz="1643" b="0" i="0" u="none" strike="noStrike" cap="none">
              <a:solidFill>
                <a:schemeClr val="lt1"/>
              </a:solidFill>
              <a:latin typeface="Arial Nova Cond Light" panose="020B0306020202020204" pitchFamily="34" charset="0"/>
              <a:sym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EC25516-BC60-4F19-80B7-8D20E2C1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8EDB8A6-D970-4E51-991F-253A1E19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pic>
        <p:nvPicPr>
          <p:cNvPr id="12" name="Google Shape;19;p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5019D7D5-8E6F-4FAB-B6E2-9B734D36DC97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99115" y="5173069"/>
            <a:ext cx="6071892" cy="1120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1;p1">
            <a:extLst>
              <a:ext uri="{FF2B5EF4-FFF2-40B4-BE49-F238E27FC236}">
                <a16:creationId xmlns:a16="http://schemas.microsoft.com/office/drawing/2014/main" id="{9DF98515-1F8A-4872-B715-45D8A93BCC53}"/>
              </a:ext>
            </a:extLst>
          </p:cNvPr>
          <p:cNvSpPr txBox="1">
            <a:spLocks/>
          </p:cNvSpPr>
          <p:nvPr/>
        </p:nvSpPr>
        <p:spPr>
          <a:xfrm>
            <a:off x="536743" y="2850472"/>
            <a:ext cx="5833994" cy="2415960"/>
          </a:xfrm>
          <a:prstGeom prst="rect">
            <a:avLst/>
          </a:prstGeom>
          <a:solidFill>
            <a:srgbClr val="14E751"/>
          </a:solidFill>
          <a:ln>
            <a:noFill/>
          </a:ln>
        </p:spPr>
        <p:txBody>
          <a:bodyPr spcFirstLastPara="1" wrap="square" lIns="132058" tIns="132058" rIns="132058" bIns="132058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7800">
                <a:solidFill>
                  <a:schemeClr val="lt1"/>
                </a:solidFill>
                <a:latin typeface="Arial Nova Cond Light"/>
                <a:ea typeface="Arial"/>
                <a:cs typeface="Arial"/>
                <a:sym typeface="Arial"/>
              </a:rPr>
              <a:t>Jeu d'adresse</a:t>
            </a:r>
            <a:endParaRPr lang="fr-BE" sz="7800">
              <a:solidFill>
                <a:schemeClr val="lt1"/>
              </a:solidFill>
              <a:latin typeface="Arial Nova Cond Light" panose="020B0306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5;p1">
            <a:extLst>
              <a:ext uri="{FF2B5EF4-FFF2-40B4-BE49-F238E27FC236}">
                <a16:creationId xmlns:a16="http://schemas.microsoft.com/office/drawing/2014/main" id="{3CAF1460-A9BB-46E4-A06B-99478624B0E2}"/>
              </a:ext>
            </a:extLst>
          </p:cNvPr>
          <p:cNvSpPr txBox="1"/>
          <p:nvPr/>
        </p:nvSpPr>
        <p:spPr>
          <a:xfrm>
            <a:off x="723345" y="7885991"/>
            <a:ext cx="5564071" cy="12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058" tIns="66011" rIns="132058" bIns="66011" anchor="t" anchorCtr="0">
            <a:spAutoFit/>
          </a:bodyPr>
          <a:lstStyle/>
          <a:p>
            <a:pPr algn="ctr">
              <a:buSzPts val="1643"/>
            </a:pPr>
            <a:r>
              <a:rPr lang="fr-BE" sz="2300" dirty="0">
                <a:latin typeface="Arial Nova Cond Light"/>
              </a:rPr>
              <a:t>Nous allons créer un petit jeu d'adresse</a:t>
            </a:r>
            <a:endParaRPr lang="fr-BE" sz="2300" dirty="0">
              <a:latin typeface="Arial Nova Cond Light" panose="020B0306020202020204" pitchFamily="34" charset="0"/>
            </a:endParaRPr>
          </a:p>
          <a:p>
            <a:pPr algn="ctr">
              <a:buSzPts val="1643"/>
            </a:pPr>
            <a:endParaRPr sz="2311">
              <a:latin typeface="Arial Nova Cond Light" panose="020B0306020202020204" pitchFamily="34" charset="0"/>
            </a:endParaRPr>
          </a:p>
          <a:p>
            <a:pPr algn="ctr">
              <a:buSzPts val="1643"/>
            </a:pPr>
            <a:endParaRPr lang="fr-BE" sz="2300" dirty="0">
              <a:latin typeface="Arial Nova Cond Light"/>
            </a:endParaRPr>
          </a:p>
        </p:txBody>
      </p:sp>
      <p:pic>
        <p:nvPicPr>
          <p:cNvPr id="18" name="Google Shape;26;p1" descr="Image result for logo microbit">
            <a:extLst>
              <a:ext uri="{FF2B5EF4-FFF2-40B4-BE49-F238E27FC236}">
                <a16:creationId xmlns:a16="http://schemas.microsoft.com/office/drawing/2014/main" id="{7C90C642-58E0-4174-A429-AC723E4D0D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174" y="6031813"/>
            <a:ext cx="4794154" cy="9588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5D5AFDC6-96F0-43ED-8370-A4610C02A84F}"/>
              </a:ext>
            </a:extLst>
          </p:cNvPr>
          <p:cNvSpPr/>
          <p:nvPr/>
        </p:nvSpPr>
        <p:spPr>
          <a:xfrm>
            <a:off x="2157491" y="1265858"/>
            <a:ext cx="915573" cy="91557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712AA59-14CB-4DF0-9C8F-019C5A3B87D4}"/>
              </a:ext>
            </a:extLst>
          </p:cNvPr>
          <p:cNvSpPr/>
          <p:nvPr/>
        </p:nvSpPr>
        <p:spPr>
          <a:xfrm>
            <a:off x="3594473" y="1265858"/>
            <a:ext cx="915573" cy="91557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FD950-9CDD-4D74-96B3-7D713C4818B0}"/>
              </a:ext>
            </a:extLst>
          </p:cNvPr>
          <p:cNvSpPr txBox="1"/>
          <p:nvPr/>
        </p:nvSpPr>
        <p:spPr>
          <a:xfrm>
            <a:off x="3075286" y="1265565"/>
            <a:ext cx="52930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C1ACE-E505-4309-B445-677AF35DC30B}"/>
              </a:ext>
            </a:extLst>
          </p:cNvPr>
          <p:cNvSpPr txBox="1"/>
          <p:nvPr/>
        </p:nvSpPr>
        <p:spPr>
          <a:xfrm>
            <a:off x="1433946" y="8933496"/>
            <a:ext cx="4142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BE">
                <a:latin typeface="Arial Nova Cond Light"/>
              </a:rPr>
              <a:t>Inspiré d'un exercice sur projects.raspberrypi.org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FDCD70-736F-415F-BEE8-69C4B1AE8C7F}"/>
              </a:ext>
            </a:extLst>
          </p:cNvPr>
          <p:cNvSpPr/>
          <p:nvPr/>
        </p:nvSpPr>
        <p:spPr>
          <a:xfrm rot="-1920000">
            <a:off x="-29283" y="1141840"/>
            <a:ext cx="3078578" cy="7502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Calibri"/>
              </a:rPr>
              <a:t>SOLUTIONS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199791" y="1112551"/>
            <a:ext cx="6266966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spcBef>
                <a:spcPts val="560"/>
              </a:spcBef>
              <a:buSzPts val="1400"/>
            </a:pPr>
            <a:endParaRPr lang="en-US" dirty="0">
              <a:latin typeface="Arial Nova Cond"/>
            </a:endParaRPr>
          </a:p>
        </p:txBody>
      </p:sp>
      <p:pic>
        <p:nvPicPr>
          <p:cNvPr id="2" name="Google Shape;19;p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19F17538-75CE-4F76-8FCE-643A04F1726B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99115" y="4397374"/>
            <a:ext cx="6071892" cy="112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FF652C7B-6070-4D5B-9661-A077B5DB7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16" y="1510770"/>
            <a:ext cx="6650899" cy="4557375"/>
          </a:xfrm>
          <a:prstGeom prst="rect">
            <a:avLst/>
          </a:prstGeom>
        </p:spPr>
      </p:pic>
      <p:sp>
        <p:nvSpPr>
          <p:cNvPr id="5" name="Google Shape;25;p1">
            <a:extLst>
              <a:ext uri="{FF2B5EF4-FFF2-40B4-BE49-F238E27FC236}">
                <a16:creationId xmlns:a16="http://schemas.microsoft.com/office/drawing/2014/main" id="{7410052A-2B20-4DDE-B683-22B66243B960}"/>
              </a:ext>
            </a:extLst>
          </p:cNvPr>
          <p:cNvSpPr txBox="1"/>
          <p:nvPr/>
        </p:nvSpPr>
        <p:spPr>
          <a:xfrm>
            <a:off x="138061" y="688564"/>
            <a:ext cx="5564071" cy="12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058" tIns="66011" rIns="132058" bIns="66011" anchor="t" anchorCtr="0">
            <a:spAutoFit/>
          </a:bodyPr>
          <a:lstStyle/>
          <a:p>
            <a:pPr>
              <a:buSzPts val="1643"/>
            </a:pPr>
            <a:r>
              <a:rPr lang="fr-BE" sz="2300" dirty="0">
                <a:latin typeface="Arial Nova Cond Light"/>
              </a:rPr>
              <a:t>Solution de la première partie</a:t>
            </a:r>
            <a:endParaRPr lang="en-US" dirty="0">
              <a:cs typeface="Calibri" panose="020F0502020204030204"/>
            </a:endParaRPr>
          </a:p>
          <a:p>
            <a:pPr algn="ctr">
              <a:buSzPts val="1643"/>
            </a:pPr>
            <a:endParaRPr sz="2311">
              <a:latin typeface="Arial Nova Cond Light" panose="020B0306020202020204" pitchFamily="34" charset="0"/>
            </a:endParaRPr>
          </a:p>
          <a:p>
            <a:pPr algn="ctr">
              <a:buSzPts val="1643"/>
            </a:pPr>
            <a:endParaRPr lang="fr-BE" sz="2300" dirty="0">
              <a:latin typeface="Arial Nova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90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199791" y="1112551"/>
            <a:ext cx="6266966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spcBef>
                <a:spcPts val="560"/>
              </a:spcBef>
              <a:buSzPts val="1400"/>
            </a:pPr>
            <a:endParaRPr lang="en-US" dirty="0">
              <a:latin typeface="Arial Nova Cond"/>
            </a:endParaRPr>
          </a:p>
        </p:txBody>
      </p:sp>
      <p:pic>
        <p:nvPicPr>
          <p:cNvPr id="2" name="Google Shape;19;p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19F17538-75CE-4F76-8FCE-643A04F1726B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99115" y="4397374"/>
            <a:ext cx="6071892" cy="112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1A1C08-D2D0-4D01-A43D-3ECD3F03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63" y="1236602"/>
            <a:ext cx="6600005" cy="6924144"/>
          </a:xfrm>
          <a:prstGeom prst="rect">
            <a:avLst/>
          </a:prstGeom>
        </p:spPr>
      </p:pic>
      <p:sp>
        <p:nvSpPr>
          <p:cNvPr id="8" name="Google Shape;25;p1">
            <a:extLst>
              <a:ext uri="{FF2B5EF4-FFF2-40B4-BE49-F238E27FC236}">
                <a16:creationId xmlns:a16="http://schemas.microsoft.com/office/drawing/2014/main" id="{0A27C11D-94BE-4743-82B3-CD798E1B1D2D}"/>
              </a:ext>
            </a:extLst>
          </p:cNvPr>
          <p:cNvSpPr txBox="1"/>
          <p:nvPr/>
        </p:nvSpPr>
        <p:spPr>
          <a:xfrm>
            <a:off x="201679" y="421522"/>
            <a:ext cx="5564071" cy="12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058" tIns="66011" rIns="132058" bIns="66011" anchor="t" anchorCtr="0">
            <a:spAutoFit/>
          </a:bodyPr>
          <a:lstStyle/>
          <a:p>
            <a:pPr>
              <a:buSzPts val="1643"/>
            </a:pPr>
            <a:r>
              <a:rPr lang="fr-BE" sz="2300" dirty="0">
                <a:latin typeface="Arial Nova Cond Light"/>
              </a:rPr>
              <a:t>Solution au challenge n°1, partie 1</a:t>
            </a:r>
            <a:endParaRPr lang="en-US" dirty="0">
              <a:cs typeface="Calibri" panose="020F0502020204030204"/>
            </a:endParaRPr>
          </a:p>
          <a:p>
            <a:pPr algn="ctr">
              <a:buSzPts val="1643"/>
            </a:pPr>
            <a:endParaRPr sz="2311">
              <a:latin typeface="Arial Nova Cond Light" panose="020B0306020202020204" pitchFamily="34" charset="0"/>
            </a:endParaRPr>
          </a:p>
          <a:p>
            <a:pPr algn="ctr">
              <a:buSzPts val="1643"/>
            </a:pPr>
            <a:endParaRPr lang="fr-BE" sz="2300" dirty="0">
              <a:latin typeface="Arial Nova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915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199791" y="1112551"/>
            <a:ext cx="6266966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spcBef>
                <a:spcPts val="560"/>
              </a:spcBef>
              <a:buSzPts val="1400"/>
            </a:pPr>
            <a:endParaRPr lang="en-US" dirty="0">
              <a:latin typeface="Arial Nova Cond"/>
            </a:endParaRPr>
          </a:p>
        </p:txBody>
      </p:sp>
      <p:pic>
        <p:nvPicPr>
          <p:cNvPr id="2" name="Google Shape;19;p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19F17538-75CE-4F76-8FCE-643A04F1726B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99115" y="4397374"/>
            <a:ext cx="6071892" cy="112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2C4A67-D2C3-4114-813B-042960E0A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39" y="1124872"/>
            <a:ext cx="6434599" cy="7643539"/>
          </a:xfrm>
          <a:prstGeom prst="rect">
            <a:avLst/>
          </a:prstGeom>
        </p:spPr>
      </p:pic>
      <p:sp>
        <p:nvSpPr>
          <p:cNvPr id="5" name="Google Shape;25;p1">
            <a:extLst>
              <a:ext uri="{FF2B5EF4-FFF2-40B4-BE49-F238E27FC236}">
                <a16:creationId xmlns:a16="http://schemas.microsoft.com/office/drawing/2014/main" id="{AFFD498E-F452-493C-B799-676CA17CAD07}"/>
              </a:ext>
            </a:extLst>
          </p:cNvPr>
          <p:cNvSpPr txBox="1"/>
          <p:nvPr/>
        </p:nvSpPr>
        <p:spPr>
          <a:xfrm>
            <a:off x="201679" y="421522"/>
            <a:ext cx="5564071" cy="12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058" tIns="66011" rIns="132058" bIns="66011" anchor="t" anchorCtr="0">
            <a:spAutoFit/>
          </a:bodyPr>
          <a:lstStyle/>
          <a:p>
            <a:pPr>
              <a:buSzPts val="1643"/>
            </a:pPr>
            <a:r>
              <a:rPr lang="fr-BE" sz="2300" dirty="0">
                <a:latin typeface="Arial Nova Cond Light"/>
              </a:rPr>
              <a:t>Solution au challenge n°1, partie 2</a:t>
            </a:r>
            <a:endParaRPr lang="en-US" dirty="0">
              <a:cs typeface="Calibri" panose="020F0502020204030204"/>
            </a:endParaRPr>
          </a:p>
          <a:p>
            <a:pPr algn="ctr">
              <a:buSzPts val="1643"/>
            </a:pPr>
            <a:endParaRPr sz="2311">
              <a:latin typeface="Arial Nova Cond Light" panose="020B0306020202020204" pitchFamily="34" charset="0"/>
            </a:endParaRPr>
          </a:p>
          <a:p>
            <a:pPr algn="ctr">
              <a:buSzPts val="1643"/>
            </a:pPr>
            <a:endParaRPr lang="fr-BE" sz="2300" dirty="0">
              <a:latin typeface="Arial Nova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770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>
            <a:extLst>
              <a:ext uri="{FF2B5EF4-FFF2-40B4-BE49-F238E27FC236}">
                <a16:creationId xmlns:a16="http://schemas.microsoft.com/office/drawing/2014/main" id="{C08E8F91-DA48-488A-8533-F33334F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9" y="1601"/>
            <a:ext cx="6862727" cy="289967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ABF3189-45A1-4BD4-B871-0408E08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6" y="9615126"/>
            <a:ext cx="6862727" cy="289967"/>
          </a:xfrm>
          <a:prstGeom prst="rect">
            <a:avLst/>
          </a:prstGeom>
        </p:spPr>
      </p:pic>
      <p:sp>
        <p:nvSpPr>
          <p:cNvPr id="27" name="Google Shape;75;p2">
            <a:extLst>
              <a:ext uri="{FF2B5EF4-FFF2-40B4-BE49-F238E27FC236}">
                <a16:creationId xmlns:a16="http://schemas.microsoft.com/office/drawing/2014/main" id="{3CFB0F46-EA1A-4765-8B9D-B4158C9905A1}"/>
              </a:ext>
            </a:extLst>
          </p:cNvPr>
          <p:cNvSpPr/>
          <p:nvPr/>
        </p:nvSpPr>
        <p:spPr>
          <a:xfrm>
            <a:off x="199791" y="1112551"/>
            <a:ext cx="6266966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spcBef>
                <a:spcPts val="560"/>
              </a:spcBef>
              <a:buSzPts val="1400"/>
            </a:pPr>
            <a:endParaRPr lang="en-US" dirty="0">
              <a:latin typeface="Arial Nova Cond"/>
            </a:endParaRPr>
          </a:p>
        </p:txBody>
      </p:sp>
      <p:pic>
        <p:nvPicPr>
          <p:cNvPr id="2" name="Google Shape;19;p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19F17538-75CE-4F76-8FCE-643A04F1726B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99115" y="4397374"/>
            <a:ext cx="6071892" cy="112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95B35-B97B-4448-B944-E6C8100F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3" y="1557283"/>
            <a:ext cx="5925656" cy="6549820"/>
          </a:xfrm>
          <a:prstGeom prst="rect">
            <a:avLst/>
          </a:prstGeom>
        </p:spPr>
      </p:pic>
      <p:sp>
        <p:nvSpPr>
          <p:cNvPr id="6" name="Google Shape;25;p1">
            <a:extLst>
              <a:ext uri="{FF2B5EF4-FFF2-40B4-BE49-F238E27FC236}">
                <a16:creationId xmlns:a16="http://schemas.microsoft.com/office/drawing/2014/main" id="{EEA5629A-D74B-4AE2-8C4E-D3B12EAC673F}"/>
              </a:ext>
            </a:extLst>
          </p:cNvPr>
          <p:cNvSpPr txBox="1"/>
          <p:nvPr/>
        </p:nvSpPr>
        <p:spPr>
          <a:xfrm>
            <a:off x="201679" y="421522"/>
            <a:ext cx="5564071" cy="12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058" tIns="66011" rIns="132058" bIns="66011" anchor="t" anchorCtr="0">
            <a:spAutoFit/>
          </a:bodyPr>
          <a:lstStyle/>
          <a:p>
            <a:pPr>
              <a:buSzPts val="1643"/>
            </a:pPr>
            <a:r>
              <a:rPr lang="fr-BE" sz="2300" dirty="0">
                <a:latin typeface="Arial Nova Cond Light"/>
              </a:rPr>
              <a:t>Solution au challenge n°2, partie 1</a:t>
            </a:r>
            <a:endParaRPr lang="en-US" dirty="0">
              <a:cs typeface="Calibri" panose="020F0502020204030204"/>
            </a:endParaRPr>
          </a:p>
          <a:p>
            <a:pPr algn="ctr">
              <a:buSzPts val="1643"/>
            </a:pPr>
            <a:endParaRPr sz="2311">
              <a:latin typeface="Arial Nova Cond Light" panose="020B0306020202020204" pitchFamily="34" charset="0"/>
            </a:endParaRPr>
          </a:p>
          <a:p>
            <a:pPr algn="ctr">
              <a:buSzPts val="1643"/>
            </a:pPr>
            <a:endParaRPr lang="fr-BE" sz="2300" dirty="0">
              <a:latin typeface="Arial Nova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68773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inds_v1.1_v1.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iMinds_v1.1_v1.1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970</cp:revision>
  <dcterms:created xsi:type="dcterms:W3CDTF">2020-02-09T11:02:13Z</dcterms:created>
  <dcterms:modified xsi:type="dcterms:W3CDTF">2020-02-09T16:16:11Z</dcterms:modified>
</cp:coreProperties>
</file>