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f28cc77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f28cc77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</a:t>
            </a: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Statement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13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Our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affect.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Google Sans"/>
              <a:buChar char="●"/>
              <a:defRPr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Google Sans"/>
              <a:buChar char="●"/>
              <a:defRPr sz="1900">
                <a:solidFill>
                  <a:srgbClr val="FABC0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Google Sans"/>
              <a:buChar char="●"/>
              <a:defRPr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8" name="Google Shape;68;p13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/>
          <p:nvPr>
            <p:ph idx="5" type="body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users (why)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 (who)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0" name="Google Shape;10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8" name="Google Shape;11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4" name="Google Shape;15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0"/>
          <p:cNvSpPr txBox="1"/>
          <p:nvPr>
            <p:ph idx="4" type="body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2" name="Google Shape;172;p20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3" type="body"/>
          </p:nvPr>
        </p:nvSpPr>
        <p:spPr>
          <a:xfrm>
            <a:off x="717725" y="1269912"/>
            <a:ext cx="2245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40"/>
          </a:p>
        </p:txBody>
      </p:sp>
      <p:sp>
        <p:nvSpPr>
          <p:cNvPr id="181" name="Google Shape;181;p21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