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5"/>
    <p:sldMasterId id="2147483692" r:id="rId6"/>
    <p:sldMasterId id="214748369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Google Sans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2E90D6-1961-4AF6-B14E-3076B8F6BEDC}">
  <a:tblStyle styleId="{2A2E90D6-1961-4AF6-B14E-3076B8F6BE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regular.fntdata"/><Relationship Id="rId21" Type="http://schemas.openxmlformats.org/officeDocument/2006/relationships/slide" Target="slides/slide13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Google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GoogleSans-italic.fntdata"/><Relationship Id="rId27" Type="http://schemas.openxmlformats.org/officeDocument/2006/relationships/font" Target="fonts/Google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GoogleSans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3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2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fcf64ecd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bfcf64ecd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fcf64ecd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bfcf64ecd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58a927a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58a927a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58a927a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58a927a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fcf64ecd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bfcf64ecd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cf64ecd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cf64ecd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cf64ecd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cf64ecd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cf64ecd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bfcf64ecd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fcf64ecd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fcf64ecd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58a927a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58a927a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fcf64ecd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bfcf64ecd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58a927a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58a927a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8a927a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8a927a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61" name="Google Shape;61;p1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ctrTitle"/>
          </p:nvPr>
        </p:nvSpPr>
        <p:spPr>
          <a:xfrm>
            <a:off x="129758" y="8105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29750" y="2590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b="0" i="0" sz="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2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• Multi-column" showMasterSp="0">
  <p:cSld name="Title Slide_1_1_3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479078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79078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3" type="subTitle"/>
          </p:nvPr>
        </p:nvSpPr>
        <p:spPr>
          <a:xfrm>
            <a:off x="2562109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2562109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5" type="subTitle"/>
          </p:nvPr>
        </p:nvSpPr>
        <p:spPr>
          <a:xfrm>
            <a:off x="4645141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4645141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7" type="subTitle"/>
          </p:nvPr>
        </p:nvSpPr>
        <p:spPr>
          <a:xfrm>
            <a:off x="6728172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8" type="body"/>
          </p:nvPr>
        </p:nvSpPr>
        <p:spPr>
          <a:xfrm>
            <a:off x="6728172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89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-col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198250" y="1200150"/>
            <a:ext cx="87474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type="title"/>
          </p:nvPr>
        </p:nvSpPr>
        <p:spPr>
          <a:xfrm>
            <a:off x="19825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600"/>
              <a:buNone/>
              <a:defRPr>
                <a:solidFill>
                  <a:srgbClr val="4285F3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0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3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Arial"/>
              <a:buNone/>
              <a:defRPr sz="72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Arial"/>
              <a:buNone/>
              <a:defRPr sz="14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2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Arial"/>
              <a:buNone/>
              <a:defRPr sz="72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43" name="Google Shape;143;p33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None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Arial"/>
              <a:buNone/>
              <a:defRPr sz="7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None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4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Arial"/>
              <a:buNone/>
              <a:defRPr sz="72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1" name="Google Shape;151;p35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5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6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6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6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7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7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8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8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9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9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9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9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39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9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9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9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9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5" name="Google Shape;185;p40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6" name="Google Shape;18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1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google_logo Design </a:t>
            </a:r>
            <a:endParaRPr b="0" i="0" sz="10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41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1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Confidential + Proprietary</a:t>
            </a:r>
            <a:endParaRPr b="0" i="0" sz="8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42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2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43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4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0" name="Google Shape;210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rgbClr val="B7B7B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214" name="Google Shape;214;p4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0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oogl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1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FFFFFF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each action in the journey </a:t>
            </a:r>
            <a:endParaRPr b="1" sz="4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until the user reaches their goal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4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opportunities for improvement </a:t>
            </a:r>
            <a:endParaRPr b="1" sz="4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This is where new ideas may come from! 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2" name="Google Shape;282;p57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83" name="Google Shape;283;p57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{2A2E90D6-1961-4AF6-B14E-3076B8F6BEDC}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Glad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9" name="Google Shape;289;p5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90" name="Google Shape;290;p58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{2A2E90D6-1961-4AF6-B14E-3076B8F6BEDC}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Glad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wayfinding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wayfinding</a:t>
                      </a:r>
                      <a:endParaRPr sz="1000"/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Accessibility key on map app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Ticket explanations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wayfinding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Designated walk lanes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Phone vibrates to inform user when to get off of subway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Signs mention landmarks (not corner)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Congratulations!</a:t>
            </a:r>
            <a:r>
              <a:rPr b="1" lang="en" sz="4000">
                <a:solidFill>
                  <a:srgbClr val="FFFFFF"/>
                </a:solidFill>
                <a:highlight>
                  <a:schemeClr val="dk1"/>
                </a:highlight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sz="4000">
              <a:solidFill>
                <a:srgbClr val="FFFFFF"/>
              </a:solidFill>
              <a:highlight>
                <a:schemeClr val="dk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The journey map is complete! 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6" name="Google Shape;226;p48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{2A2E90D6-1961-4AF6-B14E-3076B8F6BEDC}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1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2</a:t>
                      </a:r>
                      <a:endParaRPr sz="105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3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4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5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6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33" name="Google Shape;233;p49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{2A2E90D6-1961-4AF6-B14E-3076B8F6BEDC}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2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descriptions for each action </a:t>
            </a:r>
            <a:endParaRPr b="1" sz="4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What tasks does the user have to do?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45" name="Google Shape;245;p51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{2A2E90D6-1961-4AF6-B14E-3076B8F6BEDC}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52" name="Google Shape;252;p52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{2A2E90D6-1961-4AF6-B14E-3076B8F6BEDC}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3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how the user feels at each point </a:t>
            </a:r>
            <a:endParaRPr b="1" sz="39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Guesstimates are okay!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54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64" name="Google Shape;264;p54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{2A2E90D6-1961-4AF6-B14E-3076B8F6BEDC}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0" name="Google Shape;270;p55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71" name="Google Shape;271;p55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{2A2E90D6-1961-4AF6-B14E-3076B8F6BEDC}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Glad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285F4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