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294200" y="1318250"/>
            <a:ext cx="5851800" cy="14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 rot="10800000">
            <a:off x="1529025" y="2171550"/>
            <a:ext cx="5672400" cy="129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1359400" y="3191513"/>
            <a:ext cx="5807100" cy="18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[add persona]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