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Google Sans Medium"/>
      <p:regular r:id="rId32"/>
      <p:bold r:id="rId33"/>
      <p:italic r:id="rId34"/>
      <p:boldItalic r:id="rId35"/>
    </p:embeddedFont>
    <p:embeddedFont>
      <p:font typeface="Open Sans SemiBold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oogleSansMedium-bold.fntdata"/><Relationship Id="rId10" Type="http://schemas.openxmlformats.org/officeDocument/2006/relationships/slide" Target="slides/slide4.xml"/><Relationship Id="rId32" Type="http://schemas.openxmlformats.org/officeDocument/2006/relationships/font" Target="fonts/Google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Google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Google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OpenSansSemiBold-bold.fntdata"/><Relationship Id="rId14" Type="http://schemas.openxmlformats.org/officeDocument/2006/relationships/slide" Target="slides/slide8.xml"/><Relationship Id="rId36" Type="http://schemas.openxmlformats.org/officeDocument/2006/relationships/font" Target="fonts/OpenSans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d80ebc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d80ebc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800de29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800de29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d03e5b7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d03e5b7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00de29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800de29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800de29c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800de29c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12f718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12f71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00de29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00de29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03e5b7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d03e5b7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d03e5b7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d03e5b7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d03e5b7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d03e5b7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ed80ebc1c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ed80ebc1c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d80ebc1c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d80ebc1c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d80ebc1c_1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d80ebc1c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03e5b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03e5b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03e5b7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d03e5b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d80ebc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d80ebc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d80eb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d80eb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4" name="Google Shape;84;p2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name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6" name="Google Shape;24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4" name="Google Shape;25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1" name="Google Shape;26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4" name="Google Shape;26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73" name="Google Shape;27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6" name="Google Shape;27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example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300" name="Google Shape;30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1" name="Google Shape;30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2" name="Google Shape;30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4" name="Google Shape;30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6" name="Google Shape;30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7" name="Google Shape;30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8" name="Google Shape;30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27" name="Google Shape;32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28" name="Google Shape;32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40" name="Google Shape;34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1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70" name="Google Shape;37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</a:t>
            </a:r>
            <a:endParaRPr sz="1200"/>
          </a:p>
        </p:txBody>
      </p:sp>
      <p:sp>
        <p:nvSpPr>
          <p:cNvPr id="372" name="Google Shape;37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74" name="Google Shape;37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5" name="Google Shape;37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6" name="Google Shape;37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3" name="Google Shape;38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2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95" name="Google Shape;395;p62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2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2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2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6" name="Google Shape;40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8" name="Google Shape;40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10" name="Google Shape;41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1" name="Google Shape;41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2" name="Google Shape;41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4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2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3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8" name="Google Shape;19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5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5" name="Google Shape;21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7" name="Google Shape;21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9" name="Google Shape;21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21" name="Google Shape;22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2" name="Google Shape;22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3" name="Google Shape;22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